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13-17 years</c:v>
                </c:pt>
                <c:pt idx="1">
                  <c:v>18-24 years</c:v>
                </c:pt>
                <c:pt idx="2">
                  <c:v>25-34 years</c:v>
                </c:pt>
                <c:pt idx="3">
                  <c:v>35-44 years</c:v>
                </c:pt>
                <c:pt idx="4">
                  <c:v>45-54 years</c:v>
                </c:pt>
                <c:pt idx="5">
                  <c:v>55-64 years</c:v>
                </c:pt>
                <c:pt idx="6">
                  <c:v>65+ years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2353</c:v>
                </c:pt>
                <c:pt idx="1">
                  <c:v>25373</c:v>
                </c:pt>
                <c:pt idx="2">
                  <c:v>18710</c:v>
                </c:pt>
                <c:pt idx="3">
                  <c:v>8917</c:v>
                </c:pt>
                <c:pt idx="4">
                  <c:v>4100</c:v>
                </c:pt>
                <c:pt idx="5">
                  <c:v>1485</c:v>
                </c:pt>
                <c:pt idx="6">
                  <c:v>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89-4780-8668-B8D2D1F13D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Female</c:v>
                </c:pt>
                <c:pt idx="1">
                  <c:v>Male</c:v>
                </c:pt>
                <c:pt idx="2">
                  <c:v>genderUserSpecified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19215</c:v>
                </c:pt>
                <c:pt idx="1">
                  <c:v>42660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F3-446B-BBBC-E8951FA31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Not subscribed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44916</c:v>
                </c:pt>
                <c:pt idx="1">
                  <c:v>44917</c:v>
                </c:pt>
                <c:pt idx="2">
                  <c:v>44918</c:v>
                </c:pt>
                <c:pt idx="3">
                  <c:v>44919</c:v>
                </c:pt>
                <c:pt idx="4">
                  <c:v>44920</c:v>
                </c:pt>
                <c:pt idx="5">
                  <c:v>44921</c:v>
                </c:pt>
                <c:pt idx="6">
                  <c:v>44922</c:v>
                </c:pt>
                <c:pt idx="7">
                  <c:v>44923</c:v>
                </c:pt>
                <c:pt idx="8">
                  <c:v>44924</c:v>
                </c:pt>
                <c:pt idx="9">
                  <c:v>44925</c:v>
                </c:pt>
                <c:pt idx="10">
                  <c:v>44926</c:v>
                </c:pt>
                <c:pt idx="11">
                  <c:v>44927</c:v>
                </c:pt>
                <c:pt idx="12">
                  <c:v>44928</c:v>
                </c:pt>
                <c:pt idx="13">
                  <c:v>44929</c:v>
                </c:pt>
                <c:pt idx="14">
                  <c:v>44930</c:v>
                </c:pt>
                <c:pt idx="15">
                  <c:v>44931</c:v>
                </c:pt>
                <c:pt idx="16">
                  <c:v>44932</c:v>
                </c:pt>
                <c:pt idx="17">
                  <c:v>44933</c:v>
                </c:pt>
                <c:pt idx="18">
                  <c:v>44934</c:v>
                </c:pt>
                <c:pt idx="19">
                  <c:v>44935</c:v>
                </c:pt>
                <c:pt idx="20">
                  <c:v>44936</c:v>
                </c:pt>
                <c:pt idx="21">
                  <c:v>44937</c:v>
                </c:pt>
                <c:pt idx="22">
                  <c:v>44938</c:v>
                </c:pt>
                <c:pt idx="23">
                  <c:v>44939</c:v>
                </c:pt>
                <c:pt idx="24">
                  <c:v>44940</c:v>
                </c:pt>
                <c:pt idx="25">
                  <c:v>44941</c:v>
                </c:pt>
                <c:pt idx="26">
                  <c:v>44942</c:v>
                </c:pt>
                <c:pt idx="27">
                  <c:v>44943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17287</c:v>
                </c:pt>
                <c:pt idx="1">
                  <c:v>15774</c:v>
                </c:pt>
                <c:pt idx="2">
                  <c:v>15536</c:v>
                </c:pt>
                <c:pt idx="3">
                  <c:v>17529</c:v>
                </c:pt>
                <c:pt idx="4">
                  <c:v>19036</c:v>
                </c:pt>
                <c:pt idx="5">
                  <c:v>16311</c:v>
                </c:pt>
                <c:pt idx="6">
                  <c:v>15828</c:v>
                </c:pt>
                <c:pt idx="7">
                  <c:v>16614</c:v>
                </c:pt>
                <c:pt idx="8">
                  <c:v>23780</c:v>
                </c:pt>
                <c:pt idx="9">
                  <c:v>24947</c:v>
                </c:pt>
                <c:pt idx="10">
                  <c:v>22021</c:v>
                </c:pt>
                <c:pt idx="11">
                  <c:v>17858</c:v>
                </c:pt>
                <c:pt idx="12">
                  <c:v>13855</c:v>
                </c:pt>
                <c:pt idx="13">
                  <c:v>13578</c:v>
                </c:pt>
                <c:pt idx="14">
                  <c:v>13490</c:v>
                </c:pt>
                <c:pt idx="15">
                  <c:v>12728</c:v>
                </c:pt>
                <c:pt idx="16">
                  <c:v>13498</c:v>
                </c:pt>
                <c:pt idx="17">
                  <c:v>15618</c:v>
                </c:pt>
                <c:pt idx="18">
                  <c:v>15221</c:v>
                </c:pt>
                <c:pt idx="19">
                  <c:v>13370</c:v>
                </c:pt>
                <c:pt idx="20">
                  <c:v>12902</c:v>
                </c:pt>
                <c:pt idx="21">
                  <c:v>13955</c:v>
                </c:pt>
                <c:pt idx="22">
                  <c:v>13994</c:v>
                </c:pt>
                <c:pt idx="23">
                  <c:v>13057</c:v>
                </c:pt>
                <c:pt idx="24">
                  <c:v>14532</c:v>
                </c:pt>
                <c:pt idx="25">
                  <c:v>14204</c:v>
                </c:pt>
                <c:pt idx="26">
                  <c:v>13279</c:v>
                </c:pt>
                <c:pt idx="27">
                  <c:v>14424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BF-43D9-AA31-FF135A345F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Subscribed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44916</c:v>
                </c:pt>
                <c:pt idx="1">
                  <c:v>44917</c:v>
                </c:pt>
                <c:pt idx="2">
                  <c:v>44918</c:v>
                </c:pt>
                <c:pt idx="3">
                  <c:v>44919</c:v>
                </c:pt>
                <c:pt idx="4">
                  <c:v>44920</c:v>
                </c:pt>
                <c:pt idx="5">
                  <c:v>44921</c:v>
                </c:pt>
                <c:pt idx="6">
                  <c:v>44922</c:v>
                </c:pt>
                <c:pt idx="7">
                  <c:v>44923</c:v>
                </c:pt>
                <c:pt idx="8">
                  <c:v>44924</c:v>
                </c:pt>
                <c:pt idx="9">
                  <c:v>44925</c:v>
                </c:pt>
                <c:pt idx="10">
                  <c:v>44926</c:v>
                </c:pt>
                <c:pt idx="11">
                  <c:v>44927</c:v>
                </c:pt>
                <c:pt idx="12">
                  <c:v>44928</c:v>
                </c:pt>
                <c:pt idx="13">
                  <c:v>44929</c:v>
                </c:pt>
                <c:pt idx="14">
                  <c:v>44930</c:v>
                </c:pt>
                <c:pt idx="15">
                  <c:v>44931</c:v>
                </c:pt>
                <c:pt idx="16">
                  <c:v>44932</c:v>
                </c:pt>
                <c:pt idx="17">
                  <c:v>44933</c:v>
                </c:pt>
                <c:pt idx="18">
                  <c:v>44934</c:v>
                </c:pt>
                <c:pt idx="19">
                  <c:v>44935</c:v>
                </c:pt>
                <c:pt idx="20">
                  <c:v>44936</c:v>
                </c:pt>
                <c:pt idx="21">
                  <c:v>44937</c:v>
                </c:pt>
                <c:pt idx="22">
                  <c:v>44938</c:v>
                </c:pt>
                <c:pt idx="23">
                  <c:v>44939</c:v>
                </c:pt>
                <c:pt idx="24">
                  <c:v>44940</c:v>
                </c:pt>
                <c:pt idx="25">
                  <c:v>44941</c:v>
                </c:pt>
                <c:pt idx="26">
                  <c:v>44942</c:v>
                </c:pt>
                <c:pt idx="27">
                  <c:v>44943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3607</c:v>
                </c:pt>
                <c:pt idx="1">
                  <c:v>2618</c:v>
                </c:pt>
                <c:pt idx="2">
                  <c:v>2471</c:v>
                </c:pt>
                <c:pt idx="3">
                  <c:v>2896</c:v>
                </c:pt>
                <c:pt idx="4">
                  <c:v>2852</c:v>
                </c:pt>
                <c:pt idx="5">
                  <c:v>4334</c:v>
                </c:pt>
                <c:pt idx="6">
                  <c:v>2840</c:v>
                </c:pt>
                <c:pt idx="7">
                  <c:v>2545</c:v>
                </c:pt>
                <c:pt idx="8">
                  <c:v>2388</c:v>
                </c:pt>
                <c:pt idx="9">
                  <c:v>2191</c:v>
                </c:pt>
                <c:pt idx="10">
                  <c:v>1965</c:v>
                </c:pt>
                <c:pt idx="11">
                  <c:v>2693</c:v>
                </c:pt>
                <c:pt idx="12">
                  <c:v>2393</c:v>
                </c:pt>
                <c:pt idx="13">
                  <c:v>2015</c:v>
                </c:pt>
                <c:pt idx="14">
                  <c:v>2256</c:v>
                </c:pt>
                <c:pt idx="15">
                  <c:v>1920</c:v>
                </c:pt>
                <c:pt idx="16">
                  <c:v>1860</c:v>
                </c:pt>
                <c:pt idx="17">
                  <c:v>2234</c:v>
                </c:pt>
                <c:pt idx="18">
                  <c:v>2297</c:v>
                </c:pt>
                <c:pt idx="19">
                  <c:v>2160</c:v>
                </c:pt>
                <c:pt idx="20">
                  <c:v>2210</c:v>
                </c:pt>
                <c:pt idx="21">
                  <c:v>1966</c:v>
                </c:pt>
                <c:pt idx="22">
                  <c:v>1874</c:v>
                </c:pt>
                <c:pt idx="23">
                  <c:v>1793</c:v>
                </c:pt>
                <c:pt idx="24">
                  <c:v>1790</c:v>
                </c:pt>
                <c:pt idx="25">
                  <c:v>1620</c:v>
                </c:pt>
                <c:pt idx="26">
                  <c:v>1612</c:v>
                </c:pt>
                <c:pt idx="27">
                  <c:v>1962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BF-43D9-AA31-FF135A345F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7200512"/>
        <c:axId val="497204448"/>
      </c:lineChart>
      <c:dateAx>
        <c:axId val="497200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204448"/>
        <c:crosses val="autoZero"/>
        <c:auto val="1"/>
        <c:lblOffset val="100"/>
        <c:baseTimeUnit val="days"/>
      </c:dateAx>
      <c:valAx>
        <c:axId val="49720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20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14850</c:v>
                </c:pt>
                <c:pt idx="1">
                  <c:v>16322</c:v>
                </c:pt>
                <c:pt idx="2">
                  <c:v>15824</c:v>
                </c:pt>
                <c:pt idx="3">
                  <c:v>14891</c:v>
                </c:pt>
                <c:pt idx="4">
                  <c:v>16386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80-4D0C-99CE-E075A02B6F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4177408"/>
        <c:axId val="584173800"/>
      </c:lineChart>
      <c:dateAx>
        <c:axId val="584177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73800"/>
        <c:crosses val="autoZero"/>
        <c:auto val="1"/>
        <c:lblOffset val="100"/>
        <c:baseTimeUnit val="days"/>
      </c:dateAx>
      <c:valAx>
        <c:axId val="58417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77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Annotation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6</c:v>
                </c:pt>
                <c:pt idx="2">
                  <c:v>9</c:v>
                </c:pt>
                <c:pt idx="3">
                  <c:v>10</c:v>
                </c:pt>
                <c:pt idx="4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EB-4E49-8E99-EEBA3CDEA3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Channel pages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1389</c:v>
                </c:pt>
                <c:pt idx="1">
                  <c:v>1979</c:v>
                </c:pt>
                <c:pt idx="2">
                  <c:v>1328</c:v>
                </c:pt>
                <c:pt idx="3">
                  <c:v>1206</c:v>
                </c:pt>
                <c:pt idx="4">
                  <c:v>1490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EB-4E49-8E99-EEBA3CDEA3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Direct or unknown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189</c:v>
                </c:pt>
                <c:pt idx="1">
                  <c:v>189</c:v>
                </c:pt>
                <c:pt idx="2">
                  <c:v>230</c:v>
                </c:pt>
                <c:pt idx="3">
                  <c:v>195</c:v>
                </c:pt>
                <c:pt idx="4">
                  <c:v>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EB-4E49-8E99-EEBA3CDEA3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End screens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40</c:v>
                </c:pt>
                <c:pt idx="1">
                  <c:v>41</c:v>
                </c:pt>
                <c:pt idx="2">
                  <c:v>56</c:v>
                </c:pt>
                <c:pt idx="3">
                  <c:v>41</c:v>
                </c:pt>
                <c:pt idx="4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EB-4E49-8E99-EEBA3CDEA3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External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599</c:v>
                </c:pt>
                <c:pt idx="1">
                  <c:v>654</c:v>
                </c:pt>
                <c:pt idx="2">
                  <c:v>679</c:v>
                </c:pt>
                <c:pt idx="3">
                  <c:v>592</c:v>
                </c:pt>
                <c:pt idx="4">
                  <c:v>573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7EB-4E49-8E99-EEBA3CDEA31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Hashtags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3</c:v>
                </c:pt>
                <c:pt idx="1">
                  <c:v>7</c:v>
                </c:pt>
                <c:pt idx="2">
                  <c:v>12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7EB-4E49-8E99-EEBA3CDEA31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Notifications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7EB-4E49-8E99-EEBA3CDEA31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Other YouTube features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0">
                  <c:v>265</c:v>
                </c:pt>
                <c:pt idx="1">
                  <c:v>344</c:v>
                </c:pt>
                <c:pt idx="2">
                  <c:v>327</c:v>
                </c:pt>
                <c:pt idx="3">
                  <c:v>307</c:v>
                </c:pt>
                <c:pt idx="4">
                  <c:v>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7EB-4E49-8E99-EEBA3CDEA31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Playlist page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0">
                  <c:v>268</c:v>
                </c:pt>
                <c:pt idx="1">
                  <c:v>462</c:v>
                </c:pt>
                <c:pt idx="2">
                  <c:v>446</c:v>
                </c:pt>
                <c:pt idx="3">
                  <c:v>321</c:v>
                </c:pt>
                <c:pt idx="4">
                  <c:v>359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7EB-4E49-8E99-EEBA3CDEA31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Playlists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Sheet1!$K$2:$K$6</c:f>
              <c:numCache>
                <c:formatCode>General</c:formatCode>
                <c:ptCount val="5"/>
                <c:pt idx="0">
                  <c:v>316</c:v>
                </c:pt>
                <c:pt idx="1">
                  <c:v>441</c:v>
                </c:pt>
                <c:pt idx="2">
                  <c:v>806</c:v>
                </c:pt>
                <c:pt idx="3">
                  <c:v>309</c:v>
                </c:pt>
                <c:pt idx="4">
                  <c:v>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7EB-4E49-8E99-EEBA3CDEA31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Shorts viewing experience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Sheet1!$L$2:$L$6</c:f>
              <c:numCache>
                <c:formatCode>General</c:formatCode>
                <c:ptCount val="5"/>
                <c:pt idx="0">
                  <c:v>878</c:v>
                </c:pt>
                <c:pt idx="1">
                  <c:v>865</c:v>
                </c:pt>
                <c:pt idx="2">
                  <c:v>540</c:v>
                </c:pt>
                <c:pt idx="3">
                  <c:v>475</c:v>
                </c:pt>
                <c:pt idx="4">
                  <c:v>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7EB-4E49-8E99-EEBA3CDEA31F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Suggested videos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Sheet1!$M$2:$M$6</c:f>
              <c:numCache>
                <c:formatCode>General</c:formatCode>
                <c:ptCount val="5"/>
                <c:pt idx="0">
                  <c:v>2153</c:v>
                </c:pt>
                <c:pt idx="1">
                  <c:v>1900</c:v>
                </c:pt>
                <c:pt idx="2">
                  <c:v>1821</c:v>
                </c:pt>
                <c:pt idx="3">
                  <c:v>2046</c:v>
                </c:pt>
                <c:pt idx="4">
                  <c:v>2240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7EB-4E49-8E99-EEBA3CDEA31F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YouTube Guide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Sheet1!$N$2:$N$6</c:f>
              <c:numCache>
                <c:formatCode>General</c:formatCode>
                <c:ptCount val="5"/>
                <c:pt idx="0">
                  <c:v>1034</c:v>
                </c:pt>
                <c:pt idx="1">
                  <c:v>1109</c:v>
                </c:pt>
                <c:pt idx="2">
                  <c:v>917</c:v>
                </c:pt>
                <c:pt idx="3">
                  <c:v>1017</c:v>
                </c:pt>
                <c:pt idx="4">
                  <c:v>1079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7EB-4E49-8E99-EEBA3CDEA31F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YouTube search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Sheet1!$O$2:$O$6</c:f>
              <c:numCache>
                <c:formatCode>General</c:formatCode>
                <c:ptCount val="5"/>
                <c:pt idx="0">
                  <c:v>7704</c:v>
                </c:pt>
                <c:pt idx="1">
                  <c:v>8325</c:v>
                </c:pt>
                <c:pt idx="2">
                  <c:v>8652</c:v>
                </c:pt>
                <c:pt idx="3">
                  <c:v>8368</c:v>
                </c:pt>
                <c:pt idx="4">
                  <c:v>8624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7EB-4E49-8E99-EEBA3CDEA3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4172816"/>
        <c:axId val="584179048"/>
      </c:lineChart>
      <c:dateAx>
        <c:axId val="584172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79048"/>
        <c:crosses val="autoZero"/>
        <c:auto val="1"/>
        <c:lblOffset val="100"/>
        <c:baseTimeUnit val="days"/>
      </c:dateAx>
      <c:valAx>
        <c:axId val="58417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7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  <c:pt idx="5">
                  <c:v>44944</c:v>
                </c:pt>
                <c:pt idx="6">
                  <c:v>44945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1257267</c:v>
                </c:pt>
                <c:pt idx="1">
                  <c:v>1257183</c:v>
                </c:pt>
                <c:pt idx="2">
                  <c:v>1257063</c:v>
                </c:pt>
                <c:pt idx="3">
                  <c:v>1256986</c:v>
                </c:pt>
                <c:pt idx="4">
                  <c:v>1256918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B3-45F2-ACFD-1FDF8CDD7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4173144"/>
        <c:axId val="584174456"/>
      </c:lineChart>
      <c:dateAx>
        <c:axId val="584173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74456"/>
        <c:crosses val="autoZero"/>
        <c:auto val="1"/>
        <c:lblOffset val="100"/>
        <c:baseTimeUnit val="days"/>
      </c:dateAx>
      <c:valAx>
        <c:axId val="58417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73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878</c:v>
                </c:pt>
                <c:pt idx="1">
                  <c:v>865</c:v>
                </c:pt>
                <c:pt idx="2">
                  <c:v>540</c:v>
                </c:pt>
                <c:pt idx="3">
                  <c:v>475</c:v>
                </c:pt>
                <c:pt idx="4">
                  <c:v>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62-4829-918B-50C12C963A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4138704"/>
        <c:axId val="584129520"/>
      </c:lineChart>
      <c:dateAx>
        <c:axId val="584138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29520"/>
        <c:crosses val="autoZero"/>
        <c:auto val="1"/>
        <c:lblOffset val="100"/>
        <c:baseTimeUnit val="days"/>
      </c:dateAx>
      <c:valAx>
        <c:axId val="58412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3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84</c:v>
                </c:pt>
                <c:pt idx="1">
                  <c:v>86</c:v>
                </c:pt>
                <c:pt idx="2">
                  <c:v>82</c:v>
                </c:pt>
                <c:pt idx="3">
                  <c:v>76</c:v>
                </c:pt>
                <c:pt idx="4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60-4D71-BEEA-593C7B0615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4148216"/>
        <c:axId val="584147560"/>
      </c:lineChart>
      <c:dateAx>
        <c:axId val="584148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47560"/>
        <c:crosses val="autoZero"/>
        <c:auto val="1"/>
        <c:lblOffset val="100"/>
        <c:baseTimeUnit val="days"/>
      </c:dateAx>
      <c:valAx>
        <c:axId val="584147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48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  <c:pt idx="5">
                  <c:v>44944</c:v>
                </c:pt>
                <c:pt idx="6">
                  <c:v>44945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226561401</c:v>
                </c:pt>
                <c:pt idx="1">
                  <c:v>226577723</c:v>
                </c:pt>
                <c:pt idx="2">
                  <c:v>226593547</c:v>
                </c:pt>
                <c:pt idx="3">
                  <c:v>226608438</c:v>
                </c:pt>
                <c:pt idx="4">
                  <c:v>226624824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56-4269-9229-B3957F806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4140016"/>
        <c:axId val="584147232"/>
      </c:lineChart>
      <c:dateAx>
        <c:axId val="584140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47232"/>
        <c:crosses val="autoZero"/>
        <c:auto val="1"/>
        <c:lblOffset val="100"/>
        <c:baseTimeUnit val="days"/>
      </c:dateAx>
      <c:valAx>
        <c:axId val="58414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4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2B-4DC0-A52A-68B603EE15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14850</c:v>
                </c:pt>
                <c:pt idx="1">
                  <c:v>16322</c:v>
                </c:pt>
                <c:pt idx="2">
                  <c:v>15824</c:v>
                </c:pt>
                <c:pt idx="3">
                  <c:v>14891</c:v>
                </c:pt>
                <c:pt idx="4">
                  <c:v>16386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2B-4DC0-A52A-68B603EE1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4158056"/>
        <c:axId val="584159040"/>
      </c:areaChart>
      <c:dateAx>
        <c:axId val="58415805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59040"/>
        <c:crosses val="autoZero"/>
        <c:auto val="1"/>
        <c:lblOffset val="100"/>
        <c:baseTimeUnit val="days"/>
      </c:dateAx>
      <c:valAx>
        <c:axId val="58415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580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 "Ben bir uzaylıya dokundum." I Soramazsın: UFO Araştırmacısı I 135. Bölüm (Published: 2021-08-27 19:00:00)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5043</c:v>
                </c:pt>
                <c:pt idx="1">
                  <c:v>4897</c:v>
                </c:pt>
                <c:pt idx="2">
                  <c:v>5329</c:v>
                </c:pt>
                <c:pt idx="3">
                  <c:v>5394</c:v>
                </c:pt>
                <c:pt idx="4">
                  <c:v>4271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E3-4F9B-A19A-494F37BF44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321Media  Soramazsın: Agnostik (Diamond Tema) I 88. Bölüm (Published: 2020-09-25 19:26:25)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4228</c:v>
                </c:pt>
                <c:pt idx="1">
                  <c:v>4386</c:v>
                </c:pt>
                <c:pt idx="2">
                  <c:v>4217</c:v>
                </c:pt>
                <c:pt idx="3">
                  <c:v>3696</c:v>
                </c:pt>
                <c:pt idx="4">
                  <c:v>3539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E3-4F9B-A19A-494F37BF44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321Media  Soramazsın: Alevi I 27. Bölüm (Published: 2019-07-05 18:00:02)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3369</c:v>
                </c:pt>
                <c:pt idx="1">
                  <c:v>4740</c:v>
                </c:pt>
                <c:pt idx="2">
                  <c:v>3882</c:v>
                </c:pt>
                <c:pt idx="3">
                  <c:v>3202</c:v>
                </c:pt>
                <c:pt idx="4">
                  <c:v>3731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E3-4F9B-A19A-494F37BF44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321Media  Soramazsın: Cam Girl I 124. Bölüm (Published: 2021-06-11 19:00:35)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2486</c:v>
                </c:pt>
                <c:pt idx="1">
                  <c:v>2518</c:v>
                </c:pt>
                <c:pt idx="2">
                  <c:v>3480</c:v>
                </c:pt>
                <c:pt idx="3">
                  <c:v>3146</c:v>
                </c:pt>
                <c:pt idx="4">
                  <c:v>4576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E3-4F9B-A19A-494F37BF44D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321Media  Soramazsın: Eski Eroin Bağımlısı I 10. Bölüm (Published: 2019-03-01 17:39:38)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1869</c:v>
                </c:pt>
                <c:pt idx="1">
                  <c:v>2453</c:v>
                </c:pt>
                <c:pt idx="2">
                  <c:v>3016</c:v>
                </c:pt>
                <c:pt idx="3">
                  <c:v>4430</c:v>
                </c:pt>
                <c:pt idx="4">
                  <c:v>3337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E3-4F9B-A19A-494F37BF44D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321Media  Soramazsın: Hipnoz I 115. Bölüm (Published: 2021-04-09 19:43:40)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2330</c:v>
                </c:pt>
                <c:pt idx="1">
                  <c:v>2783</c:v>
                </c:pt>
                <c:pt idx="2">
                  <c:v>2022</c:v>
                </c:pt>
                <c:pt idx="3">
                  <c:v>2227</c:v>
                </c:pt>
                <c:pt idx="4">
                  <c:v>2108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1E3-4F9B-A19A-494F37BF44D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321Media  Soramazsın: Metres I 118. Bölüm (Published: 2021-04-30 19:00:33)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1411</c:v>
                </c:pt>
                <c:pt idx="1">
                  <c:v>1811</c:v>
                </c:pt>
                <c:pt idx="2">
                  <c:v>2059</c:v>
                </c:pt>
                <c:pt idx="3">
                  <c:v>2310</c:v>
                </c:pt>
                <c:pt idx="4">
                  <c:v>2739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1E3-4F9B-A19A-494F37BF44D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321Media  Soramazsın: Kredi Kartı Dolandırıcısı I 77. Bölüm (Published: 2020-07-03 19:34:34)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0">
                  <c:v>1841</c:v>
                </c:pt>
                <c:pt idx="1">
                  <c:v>2055</c:v>
                </c:pt>
                <c:pt idx="2">
                  <c:v>2241</c:v>
                </c:pt>
                <c:pt idx="3">
                  <c:v>2063</c:v>
                </c:pt>
                <c:pt idx="4">
                  <c:v>1454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1E3-4F9B-A19A-494F37BF44D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321Media  Soramazsın: Ateist I 7. Bölüm (Published: 2019-02-01 20:31:43)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0">
                  <c:v>1143</c:v>
                </c:pt>
                <c:pt idx="1">
                  <c:v>2200</c:v>
                </c:pt>
                <c:pt idx="2">
                  <c:v>1917</c:v>
                </c:pt>
                <c:pt idx="3">
                  <c:v>1610</c:v>
                </c:pt>
                <c:pt idx="4">
                  <c:v>1685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1E3-4F9B-A19A-494F37BF44D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321Media  Soramazsın: Çocuk Gelin I 114. Bölüm (Published: 2021-04-02 18:24:01)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Sheet1!$K$2:$K$6</c:f>
              <c:numCache>
                <c:formatCode>General</c:formatCode>
                <c:ptCount val="5"/>
                <c:pt idx="0">
                  <c:v>1202</c:v>
                </c:pt>
                <c:pt idx="1">
                  <c:v>1155</c:v>
                </c:pt>
                <c:pt idx="2">
                  <c:v>1521</c:v>
                </c:pt>
                <c:pt idx="3">
                  <c:v>1624</c:v>
                </c:pt>
                <c:pt idx="4">
                  <c:v>2400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1E3-4F9B-A19A-494F37BF44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4153136"/>
        <c:axId val="584154776"/>
      </c:lineChart>
      <c:dateAx>
        <c:axId val="584153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54776"/>
        <c:crosses val="autoZero"/>
        <c:auto val="1"/>
        <c:lblOffset val="100"/>
        <c:baseTimeUnit val="days"/>
      </c:dateAx>
      <c:valAx>
        <c:axId val="58415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5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 Soramazsın: Metres I 118. Bölüm (Published: 2021-04-30 19:00:33)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09-4386-B9B0-1CDD60CBE6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321Media  Soramazsın: Kredi Kartı Dolandırıcısı I 77. Bölüm (Published: 2020-07-03 19:34:34)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09-4386-B9B0-1CDD60CBE6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321Media  Soramazsın: Zenne I 100. Bölüm (Published: 2020-12-18 19:02:12)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09-4386-B9B0-1CDD60CBE6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321Media  Soramazsın: Ateist I 7. Bölüm (Published: 2019-02-01 20:31:43)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B09-4386-B9B0-1CDD60CBE6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321Media  Soramazsın: Agnostik (Diamond Tema) I 88. Bölüm (Published: 2020-09-25 19:26:25)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B09-4386-B9B0-1CDD60CBE6C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321Media  Soramazsın: Eski Eroin Bağımlısı I 10. Bölüm (Published: 2019-03-01 17:39:38)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B09-4386-B9B0-1CDD60CBE6C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321Media  Soramazsın: Cam Girl I 124. Bölüm (Published: 2021-06-11 19:00:35)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B09-4386-B9B0-1CDD60CBE6C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321Media  Soramazsın: Hipnoz I 115. Bölüm (Published: 2021-04-09 19:43:40)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B09-4386-B9B0-1CDD60CBE6C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321Media  Soramazsın: Pilot I 59. Bölüm (Published: 2020-02-11 19:00:25)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B09-4386-B9B0-1CDD60CBE6C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321Media  Soramazsın: Alkolik I 113. Bölüm (Published: 2021-03-26 23:27:17)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Sheet1!$K$2:$K$6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B09-4386-B9B0-1CDD60CBE6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4217424"/>
        <c:axId val="584222344"/>
      </c:lineChart>
      <c:dateAx>
        <c:axId val="584217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222344"/>
        <c:crosses val="autoZero"/>
        <c:auto val="1"/>
        <c:lblOffset val="100"/>
        <c:baseTimeUnit val="days"/>
      </c:dateAx>
      <c:valAx>
        <c:axId val="58422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21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 "Sütçü müsün sen niye bu kadar şaşırdın?" demezler mi adama 😁 (Published: 2022-11-24 19:06:19)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785</c:v>
                </c:pt>
                <c:pt idx="1">
                  <c:v>648</c:v>
                </c:pt>
                <c:pt idx="2">
                  <c:v>495</c:v>
                </c:pt>
                <c:pt idx="3">
                  <c:v>444</c:v>
                </c:pt>
                <c:pt idx="4">
                  <c:v>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2E-4655-8602-7DEF2696B1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321Media  "Ben bir uzaylıya dokundum." I Soramazsın: UFO Araştırmacısı I 135. Bölüm (Published: 2021-08-27 19:00:00)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586</c:v>
                </c:pt>
                <c:pt idx="1">
                  <c:v>554</c:v>
                </c:pt>
                <c:pt idx="2">
                  <c:v>569</c:v>
                </c:pt>
                <c:pt idx="3">
                  <c:v>571</c:v>
                </c:pt>
                <c:pt idx="4">
                  <c:v>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2E-4655-8602-7DEF2696B1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321Media  Soramazsın: Agnostik (Diamond Tema) I 88. Bölüm (Published: 2020-09-25 19:26:25)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510</c:v>
                </c:pt>
                <c:pt idx="1">
                  <c:v>512</c:v>
                </c:pt>
                <c:pt idx="2">
                  <c:v>521</c:v>
                </c:pt>
                <c:pt idx="3">
                  <c:v>446</c:v>
                </c:pt>
                <c:pt idx="4">
                  <c:v>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2E-4655-8602-7DEF2696B1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321Media  Soramazsın: Cam Girl I 124. Bölüm (Published: 2021-06-11 19:00:35)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386</c:v>
                </c:pt>
                <c:pt idx="1">
                  <c:v>398</c:v>
                </c:pt>
                <c:pt idx="2">
                  <c:v>466</c:v>
                </c:pt>
                <c:pt idx="3">
                  <c:v>483</c:v>
                </c:pt>
                <c:pt idx="4">
                  <c:v>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A2E-4655-8602-7DEF2696B10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321Media  Soramazsın: Alevi I 27. Bölüm (Published: 2019-07-05 18:00:02)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443</c:v>
                </c:pt>
                <c:pt idx="1">
                  <c:v>544</c:v>
                </c:pt>
                <c:pt idx="2">
                  <c:v>458</c:v>
                </c:pt>
                <c:pt idx="3">
                  <c:v>389</c:v>
                </c:pt>
                <c:pt idx="4">
                  <c:v>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A2E-4655-8602-7DEF2696B10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321Media  Soramazsın: Metres I 118. Bölüm (Published: 2021-04-30 19:00:33)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290</c:v>
                </c:pt>
                <c:pt idx="1">
                  <c:v>370</c:v>
                </c:pt>
                <c:pt idx="2">
                  <c:v>427</c:v>
                </c:pt>
                <c:pt idx="3">
                  <c:v>479</c:v>
                </c:pt>
                <c:pt idx="4">
                  <c:v>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A2E-4655-8602-7DEF2696B10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321Media  Soramazsın: Köle | 146. Bölüm (Published: 2021-12-30 20:10:30)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359</c:v>
                </c:pt>
                <c:pt idx="1">
                  <c:v>390</c:v>
                </c:pt>
                <c:pt idx="2">
                  <c:v>423</c:v>
                </c:pt>
                <c:pt idx="3">
                  <c:v>397</c:v>
                </c:pt>
                <c:pt idx="4">
                  <c:v>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A2E-4655-8602-7DEF2696B10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321Media  Soramazsın: Kredi Kartı Dolandırıcısı I 77. Bölüm (Published: 2020-07-03 19:34:34)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0">
                  <c:v>407</c:v>
                </c:pt>
                <c:pt idx="1">
                  <c:v>442</c:v>
                </c:pt>
                <c:pt idx="2">
                  <c:v>427</c:v>
                </c:pt>
                <c:pt idx="3">
                  <c:v>400</c:v>
                </c:pt>
                <c:pt idx="4">
                  <c:v>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A2E-4655-8602-7DEF2696B10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321Media  Soramazsın: Ateist I 7. Bölüm (Published: 2019-02-01 20:31:43)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0">
                  <c:v>248</c:v>
                </c:pt>
                <c:pt idx="1">
                  <c:v>433</c:v>
                </c:pt>
                <c:pt idx="2">
                  <c:v>347</c:v>
                </c:pt>
                <c:pt idx="3">
                  <c:v>309</c:v>
                </c:pt>
                <c:pt idx="4">
                  <c:v>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A2E-4655-8602-7DEF2696B10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321Media  Soramazsın: Hipnoz I 115. Bölüm (Published: 2021-04-09 19:43:40)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Sheet1!$K$2:$K$6</c:f>
              <c:numCache>
                <c:formatCode>General</c:formatCode>
                <c:ptCount val="5"/>
                <c:pt idx="0">
                  <c:v>321</c:v>
                </c:pt>
                <c:pt idx="1">
                  <c:v>327</c:v>
                </c:pt>
                <c:pt idx="2">
                  <c:v>339</c:v>
                </c:pt>
                <c:pt idx="3">
                  <c:v>302</c:v>
                </c:pt>
                <c:pt idx="4">
                  <c:v>303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A2E-4655-8602-7DEF2696B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4213488"/>
        <c:axId val="584215456"/>
      </c:lineChart>
      <c:dateAx>
        <c:axId val="584213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215456"/>
        <c:crosses val="autoZero"/>
        <c:auto val="1"/>
        <c:lblOffset val="100"/>
        <c:baseTimeUnit val="days"/>
      </c:dateAx>
      <c:valAx>
        <c:axId val="58421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21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 Metaverse evreninde hayalindeki dünyayı yaratsan da her istediğini elde edebilir misin? #MetaAşk (Published: 2022-10-31 21:29:52)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E9-4F2F-92E8-CD56135CD9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321Media  Soramazsın: Ateist I 7. Bölüm (Published: 2019-02-01 20:31:43)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12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E9-4F2F-92E8-CD56135CD9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321Media  Soramazsın: Agnostik (Diamond Tema) I 88. Bölüm (Published: 2020-09-25 19:26:25)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E9-4F2F-92E8-CD56135CD9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321Media  Soramazsın: Falcı I 14. Bölüm (Published: 2019-03-29 17:00:10)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E9-4F2F-92E8-CD56135CD98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321Media  Soramazsın: Kürt I 56. Bölüm (Published: 2020-01-24 17:05:15)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CE9-4F2F-92E8-CD56135CD98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321Media  "Ben bir uzaylıya dokundum." I Soramazsın: UFO Araştırmacısı I 135. Bölüm (Published: 2021-08-27 19:00:00)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CE9-4F2F-92E8-CD56135CD98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321Media  Soramazsın: Sahibe | 144. Bölüm (Published: 2021-10-29 20:52:29)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CE9-4F2F-92E8-CD56135CD98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321Media  Soramazsın: Şizofreni Tanısı Konmuş Kişi I 50. Bölüm (Published: 2019-12-13 20:11:48)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CE9-4F2F-92E8-CD56135CD98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321Media  Soramazsın: Cam Girl I 124. Bölüm (Published: 2021-06-11 19:00:35)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9CE9-4F2F-92E8-CD56135CD98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321Media  Soramazsın: Musevi I 123. Bölüm (Published: 2021-06-04 23:17:20)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Sheet1!$K$2:$K$6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9CE9-4F2F-92E8-CD56135CD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4185608"/>
        <c:axId val="584186920"/>
      </c:lineChart>
      <c:dateAx>
        <c:axId val="584185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86920"/>
        <c:crosses val="autoZero"/>
        <c:auto val="1"/>
        <c:lblOffset val="100"/>
        <c:baseTimeUnit val="days"/>
      </c:dateAx>
      <c:valAx>
        <c:axId val="58418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8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 Soramazsın: Agnostik (Diamond Tema) I 88. Bölüm (Published: 2020-09-25 19:26:25)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17</c:v>
                </c:pt>
                <c:pt idx="2">
                  <c:v>10</c:v>
                </c:pt>
                <c:pt idx="3">
                  <c:v>16</c:v>
                </c:pt>
                <c:pt idx="4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47-48D0-BA2A-5E9780240D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321Media  "Ben bir uzaylıya dokundum." I Soramazsın: UFO Araştırmacısı I 135. Bölüm (Published: 2021-08-27 19:00:00)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4</c:v>
                </c:pt>
                <c:pt idx="1">
                  <c:v>7</c:v>
                </c:pt>
                <c:pt idx="2">
                  <c:v>12</c:v>
                </c:pt>
                <c:pt idx="3">
                  <c:v>9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47-48D0-BA2A-5E9780240D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321Media  Soramazsın: Alevi I 27. Bölüm (Published: 2019-07-05 18:00:02)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7</c:v>
                </c:pt>
                <c:pt idx="1">
                  <c:v>10</c:v>
                </c:pt>
                <c:pt idx="2">
                  <c:v>6</c:v>
                </c:pt>
                <c:pt idx="3">
                  <c:v>6</c:v>
                </c:pt>
                <c:pt idx="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47-48D0-BA2A-5E9780240D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321Media  Soramazsın: Kredi Kartı Dolandırıcısı I 77. Bölüm (Published: 2020-07-03 19:34:34)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3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947-48D0-BA2A-5E9780240D4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321Media  "Sütçü müsün sen niye bu kadar şaşırdın?" demezler mi adama 😁 (Published: 2022-11-24 19:06:19)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9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947-48D0-BA2A-5E9780240D4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321Media  Soramazsın: Ateist I 7. Bölüm (Published: 2019-02-01 20:31:43)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2</c:v>
                </c:pt>
                <c:pt idx="1">
                  <c:v>7</c:v>
                </c:pt>
                <c:pt idx="2">
                  <c:v>8</c:v>
                </c:pt>
                <c:pt idx="3">
                  <c:v>4</c:v>
                </c:pt>
                <c:pt idx="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947-48D0-BA2A-5E9780240D4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321Media  Soramazsın: Eski Eroin Bağımlısı I 10. Bölüm (Published: 2019-03-01 17:39:38)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947-48D0-BA2A-5E9780240D4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321Media  Soramazsın: Metres I 118. Bölüm (Published: 2021-04-30 19:00:33)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947-48D0-BA2A-5E9780240D4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321Media  Soramazsın: Cam Girl I 124. Bölüm (Published: 2021-06-11 19:00:35)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947-48D0-BA2A-5E9780240D4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321Media  Soramazsın: BORDERLİNE | 151. Bölüm (Published: 2022-02-18 19:49:29)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Sheet1!$K$2:$K$6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947-48D0-BA2A-5E9780240D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4153792"/>
        <c:axId val="584155104"/>
      </c:lineChart>
      <c:dateAx>
        <c:axId val="584153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55104"/>
        <c:crosses val="autoZero"/>
        <c:auto val="1"/>
        <c:lblOffset val="100"/>
        <c:baseTimeUnit val="days"/>
      </c:dateAx>
      <c:valAx>
        <c:axId val="584155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5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 Soramazsın: Alevi I 27. Bölüm (Published: 2019-07-05 18:00:02)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</c:v>
                </c:pt>
                <c:pt idx="1">
                  <c:v>27</c:v>
                </c:pt>
                <c:pt idx="2">
                  <c:v>14</c:v>
                </c:pt>
                <c:pt idx="3">
                  <c:v>11</c:v>
                </c:pt>
                <c:pt idx="4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B6-4E25-B3F1-EA91F854DB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321Media  Soramazsın: Köle | 146. Bölüm (Published: 2021-12-30 20:10:30)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8</c:v>
                </c:pt>
                <c:pt idx="1">
                  <c:v>10</c:v>
                </c:pt>
                <c:pt idx="2">
                  <c:v>15</c:v>
                </c:pt>
                <c:pt idx="3">
                  <c:v>6</c:v>
                </c:pt>
                <c:pt idx="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B6-4E25-B3F1-EA91F854DB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321Media  Soramazsın: Agnostik (Diamond Tema) I 88. Bölüm (Published: 2020-09-25 19:26:25)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13</c:v>
                </c:pt>
                <c:pt idx="1">
                  <c:v>12</c:v>
                </c:pt>
                <c:pt idx="2">
                  <c:v>8</c:v>
                </c:pt>
                <c:pt idx="3">
                  <c:v>1</c:v>
                </c:pt>
                <c:pt idx="4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B6-4E25-B3F1-EA91F854DB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321Media  "Ben bir uzaylıya dokundum." I Soramazsın: UFO Araştırmacısı I 135. Bölüm (Published: 2021-08-27 19:00:00)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10</c:v>
                </c:pt>
                <c:pt idx="1">
                  <c:v>6</c:v>
                </c:pt>
                <c:pt idx="2">
                  <c:v>5</c:v>
                </c:pt>
                <c:pt idx="3">
                  <c:v>11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3B6-4E25-B3F1-EA91F854DB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321Media  Soramazsın: Cam Girl I 124. Bölüm (Published: 2021-06-11 19:00:35)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8</c:v>
                </c:pt>
                <c:pt idx="1">
                  <c:v>4</c:v>
                </c:pt>
                <c:pt idx="2">
                  <c:v>5</c:v>
                </c:pt>
                <c:pt idx="3">
                  <c:v>4</c:v>
                </c:pt>
                <c:pt idx="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3B6-4E25-B3F1-EA91F854DB0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321Media  Soramazsın: Metres I 118. Bölüm (Published: 2021-04-30 19:00:33)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3B6-4E25-B3F1-EA91F854DB0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321Media  Soramazsın: Çift Cinsiyetli I 23. Bölüm (Published: 2019-06-07 18:03:26)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4</c:v>
                </c:pt>
                <c:pt idx="1">
                  <c:v>8</c:v>
                </c:pt>
                <c:pt idx="2">
                  <c:v>3</c:v>
                </c:pt>
                <c:pt idx="3">
                  <c:v>2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3B6-4E25-B3F1-EA91F854DB0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321Media  Soramazsın: Barbaros Şansal I Terzi Yamağı I 31. Bölüm (Published: 2019-08-02 18:56:23)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0">
                  <c:v>9</c:v>
                </c:pt>
                <c:pt idx="1">
                  <c:v>4</c:v>
                </c:pt>
                <c:pt idx="2">
                  <c:v>2</c:v>
                </c:pt>
                <c:pt idx="3">
                  <c:v>6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3B6-4E25-B3F1-EA91F854DB0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321Media  Soramazsın: Ateist I 7. Bölüm (Published: 2019-02-01 20:31:43)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2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3B6-4E25-B3F1-EA91F854DB0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321Media  Soramazsın: Kredi Kartı Dolandırıcısı I 77. Bölüm (Published: 2020-07-03 19:34:34)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Sheet1!$K$2:$K$6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3B6-4E25-B3F1-EA91F854DB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4198400"/>
        <c:axId val="584199384"/>
      </c:lineChart>
      <c:dateAx>
        <c:axId val="584198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99384"/>
        <c:crosses val="autoZero"/>
        <c:auto val="1"/>
        <c:lblOffset val="100"/>
        <c:baseTimeUnit val="days"/>
      </c:dateAx>
      <c:valAx>
        <c:axId val="584199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9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321Media  Soramazsın: Ermeni I 97. Bölüm (Published: 2020-11-27 20:18:32)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0</c:v>
                </c:pt>
                <c:pt idx="2">
                  <c:v>-1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8E-4CCD-9889-1E04C8EA7C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321Media  Soramazsın: Agnostik (Diamond Tema) I 88. Bölüm (Published: 2020-09-25 19:26:25)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8E-4CCD-9889-1E04C8EA7C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321Media  "Sütçü müsün sen niye bu kadar şaşırdın?" demezler mi adama 😁 (Published: 2022-11-24 19:06:19)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-1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8E-4CCD-9889-1E04C8EA7C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321Media  Bir Köleye sorulmayacak sorular.. #soramazsın (Published: 2022-11-15 20:45:53)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98E-4CCD-9889-1E04C8EA7CE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321Media  Soramazsın: Eski Eroin Bağımlısı I 10. Bölüm (Published: 2019-03-01 17:39:38)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98E-4CCD-9889-1E04C8EA7CE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321Media  Tinder Nedir? (Published: 2015-08-31 18:27:34)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98E-4CCD-9889-1E04C8EA7CE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321Media  Soramazsın: Cam Girl I 124. Bölüm (Published: 2021-06-11 19:00:35)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98E-4CCD-9889-1E04C8EA7CE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321Media  Soramazsın: Deist I 37. Bölüm (Published: 2019-09-13 20:20:09)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98E-4CCD-9889-1E04C8EA7CE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321Media  Ne dedin senn? Çaaat 👋 Nededin sen? Paat👋 (Published: 2022-11-28 19:00:55)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98E-4CCD-9889-1E04C8EA7CE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321Media  Mason Nedir? (Published: 2015-08-31 18:27:35)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44939</c:v>
                </c:pt>
                <c:pt idx="1">
                  <c:v>44940</c:v>
                </c:pt>
                <c:pt idx="2">
                  <c:v>44941</c:v>
                </c:pt>
                <c:pt idx="3">
                  <c:v>44942</c:v>
                </c:pt>
                <c:pt idx="4">
                  <c:v>44943</c:v>
                </c:pt>
              </c:numCache>
            </c:numRef>
          </c:cat>
          <c:val>
            <c:numRef>
              <c:f>Sheet1!$K$2:$K$6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98E-4CCD-9889-1E04C8EA7C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4200696"/>
        <c:axId val="584195120"/>
      </c:lineChart>
      <c:dateAx>
        <c:axId val="584200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195120"/>
        <c:crosses val="autoZero"/>
        <c:auto val="1"/>
        <c:lblOffset val="100"/>
        <c:baseTimeUnit val="days"/>
      </c:dateAx>
      <c:valAx>
        <c:axId val="58419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420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4CC2A-A572-4A74-8915-804FFB25D9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D78B5B-3B0D-4F8D-8736-FC8270608C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MCD Video İçerik Hizmetleri Anonim Şirketi</a:t>
            </a:r>
          </a:p>
        </p:txBody>
      </p:sp>
    </p:spTree>
    <p:extLst>
      <p:ext uri="{BB962C8B-B14F-4D97-AF65-F5344CB8AC3E}">
        <p14:creationId xmlns:p14="http://schemas.microsoft.com/office/powerpoint/2010/main" val="3330377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2F59F-0602-4812-9AFF-BE109575A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Age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20CF75-48FD-4724-AAE2-71A6194953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9102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A38AD-E301-490E-8A3B-EB477A6502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F37F7-8D03-4E68-A36A-FB12BC77E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867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5C679-014C-4AAF-88EC-70B3E65DC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Gender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232A53-A62C-41E5-95EF-767859F877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6438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F4B18-8DD9-47DA-BDB7-A27FAE052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A745C-E21F-4CBC-A971-8B2C2076D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804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978BF-B2BC-4D04-9C2B-6BFC0B8A2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A50A45-2A52-41C4-BE55-8548B60299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957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928990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4802600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8768440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01249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366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4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Suggested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12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627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931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Shorts viewing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155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57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656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40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YouTube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872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Direct or 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766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AA210-FF46-4A81-A7DF-392B2DB22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41091080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721DE-00B6-4A78-B64B-C918CCA14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16A103-F1D3-49E7-BA27-D6BC1FBE78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8324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6630008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2884400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1340965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99889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44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 screens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428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69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13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66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2B397-FDAB-4750-8FB9-76138CE0F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4113835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3A9DE-77FB-4AA3-AB44-2F1FF46AE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All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38AA77-2D2E-45D4-9F4D-FA1C36BF08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4758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31292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4208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15075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9687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15975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7510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6459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4734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8454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2998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8850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6851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10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69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97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748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416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80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58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454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80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8FDA9-BBC8-418B-B2C8-DB5B1D47BB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1234717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1298C-AF60-4624-8D2C-385D12F8D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All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AB5414-80A4-4F95-A6A8-39511E428C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1873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39800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53774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40695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6916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03400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0636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9586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592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30190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00695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9208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1773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33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216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359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772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77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Russian Federation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25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545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56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541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89988-6339-4D90-99EF-DD2AFD98C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2174914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88F8-564B-45AF-9B77-8FB274FC2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All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34BC4E-120E-4D89-AF12-298D92AE3A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0875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519537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14229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9789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5208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66636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62082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64205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81077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6244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48904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2743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6681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852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46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48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7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Uzbekistan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14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Kazakstan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91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31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Macedonia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810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865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EC2A58-0685-4AA6-A35D-4F1AF5925E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11264475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6DDC5-E866-4C1F-92E6-0D5F2CA0F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All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6464AA-0794-41EA-A5EB-7842B76F2A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3584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44911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3677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36463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6762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1429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7827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18273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2268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33167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00791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9387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5573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81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086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BBCF4E-15B0-4FC7-9D4C-E5EB6A5D5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1243163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454E5-B039-4177-8182-FCC85258D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CEAC9F-31C5-40B4-9463-FF7B7D5B08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6061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1364928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8884181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9259124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93458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659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phone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044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Computer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002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161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6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5054F9-51B7-43D0-807F-F2B14DAB3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3097504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4BB0B-D14A-41A2-BD09-46A7E34F9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9B021-BF7B-4F50-A0CC-24E5D3B5D4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7785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113955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4664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938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7456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6694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8317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617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5424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858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- 2018-11-29 11:59:28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321GO I Soramazsın Serisi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675.21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6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- 2018-11-09 15:39:06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321GO I Nedir Serisi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310.97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961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- 2019-12-12 20:03:16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321GO I Cesaret İster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23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- 2022-11-01 15:38:58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Soramazsın Shorts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46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- 2022-11-01 15:37:37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MetaAşk Dizisi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51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- 2018-11-09 15:37:06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321GO I Mini Belgesel Filmleri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920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- 2018-06-22 16:26:07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84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- 2021-10-22 19:45:41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Cıks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417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- 2020-05-02 16:17:51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321GO I Terapik Komedi Mini Dizi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651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4351B2-EA69-4B1C-9082-6EA6C921F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2572321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20023-DFA2-42A9-8CD4-C57E863D7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08D273-E515-476C-A164-92C2CC2572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9085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265477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6852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762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0807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801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4212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884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0608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679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- 2018-06-22 17:09:28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Nasıl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7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- 2018-06-25 15:10:54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Kızlı Ekrkekli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54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- 2020-12-29 13:46:27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Enigma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126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- 2021-09-28 18:13:52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İyi Hikayem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191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- 2022-02-01 13:34:28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Sence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607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BCBEC-EA4E-41DF-BD70-07FADFC3D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752881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2CD7C-1B7C-40E6-AD15-A679949DE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321Media Key Video Metrics Last Month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CE77AB-36D0-4AD7-A394-7919B74F56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7833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2505800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84488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97894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790809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92384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723329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42781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952084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74393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1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089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CB9F2-BED9-40D9-91A7-0063C80EE7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12/21/2022 - 01/19/2023</a:t>
            </a:r>
          </a:p>
        </p:txBody>
      </p:sp>
    </p:spTree>
    <p:extLst>
      <p:ext uri="{BB962C8B-B14F-4D97-AF65-F5344CB8AC3E}">
        <p14:creationId xmlns:p14="http://schemas.microsoft.com/office/powerpoint/2010/main" val="1542394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98F86-F95E-4697-80E8-B21B9A440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 Subscriber Status Breakdown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B2F0E3-C555-4D73-AFC5-D138A70D00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7196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C424F-6D72-49F9-87C7-25872B3F79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12/21/2022 - 01/19/2023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4CFC0-9478-47C5-B5F7-A32B60AD6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145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2D09C-33D0-4A85-8E2E-A3374A662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Subscribed Status Breakdown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B1CF49-E703-41CC-8CD6-481C64BD84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025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61723987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61028534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409051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Subscribed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47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Not subscribed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16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Subscribed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307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D94A5-4D7E-4266-9E38-683E528F4B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2614363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D4BAA-D3F1-496C-92DE-399C13C16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5AC87E-7C66-4279-A75D-1297DFB757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311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420184325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523941691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684736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8876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38491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8475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3456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90369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18013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3883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2475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3199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2961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3266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32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- 2022-11-24 19:06:19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https://i.ytimg.com/vi/jQOR_MqNqBo/hqdefault.jpg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930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- 2021-08-27 19:00:00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https://i.ytimg.com/vi/1F5qzjyk3Do/hqdefault.jpg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351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- 2020-09-25 19:26:25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https://i.ytimg.com/vi/GYQfKcjZe04/hqdefault.jpg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00:24:20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909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87220-4E62-4A18-9585-5C265BBD2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1748513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C7503-864D-4ED7-BF6E-8538D8AD4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021042-02A8-401A-8DFF-0E7FE06F6F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4154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84239611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4205134181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594051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675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24968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2758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5643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5507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14835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7960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2180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0730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4745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2084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93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- 2021-06-11 19:00:35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https://i.ytimg.com/vi/lUYOecBcsHE/hqdefault.jpg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34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- 2019-07-05 18:00:02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https://i.ytimg.com/vi/H1ENbFJp0fM/hqdefault.jpg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904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- 2021-04-30 19:00:33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https://i.ytimg.com/vi/Zu8rsqT6Ji8/hqdefault.jpg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00:12:38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478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BDECF-7310-4590-BF20-64769D14A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3388879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E1F86-08A6-44E4-9E05-7ED3321FE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D8712D-170B-4B69-9336-E48F95F4CE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7772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74305542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487505645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194790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2766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6135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93771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0814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9318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7668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9026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6621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0935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5436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4587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361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- 2021-12-30 20:10:30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https://i.ytimg.com/vi/lTgFQ3s6fKI/hqdefault.jpg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27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- 2020-07-03 19:34:34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https://i.ytimg.com/vi/utd7a2vVPwQ/hqdefault.jpg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00:17:58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34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- 2019-02-01 20:31:43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https://i.ytimg.com/vi/iOv7xQj847A/hqdefault.jpg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00:12:56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541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E9ACE-7E0C-4412-A0F6-C0039E1F8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2052580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0675A-D45E-4396-89B6-F3FFB5E65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EA18D0-7A55-495D-A7A3-204A9EDB1C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6443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47107734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921635987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633151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9874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8962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0461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79306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8774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4724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7001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1195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5884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0772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2423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848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- 2021-04-09 19:43:40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https://i.ytimg.com/vi/B7TWrgOYEH4/hqdefault.jpg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09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- 2019-03-01 17:39:38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https://i.ytimg.com/vi/oiRlJ_ZnMi8/hqdefault.jpg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68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- 2021-10-29 20:52:29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https://i.ytimg.com/vi/xQ1lSAVMqjk/hqdefault.jpg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00:15:20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829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416EC-9DB4-4338-94C1-81020BF40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986375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4CBB9-7D25-4778-BBA1-269F38CAE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8628D2-65A4-4812-9A91-14128B4E3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1589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50652817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426198985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8891490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0032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4058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8765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7327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513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7830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1277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7385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7659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3381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9083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739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- 2021-04-23 19:00:22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https://i.ytimg.com/vi/L0M7RPfSoPM/hqdefault.jpg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84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- 2020-06-19 16:24:22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https://i.ytimg.com/vi/MGoKmWIBPJA/hqdefault.jpg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00:18:39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712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- 2019-02-08 20:06:56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https://i.ytimg.com/vi/8ObxrwzxA6o/hqdefault.jpg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951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4A484-9D0C-4A62-8632-3EDED8936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4245689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27C06-6B58-4C1E-90A0-C8BAC149A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E351DE-E90C-40B9-AFA0-82B20FFEA9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0946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92815125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175711950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783356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93373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4158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709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5172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947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66675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079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1691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7405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8790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312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- 2019-12-13 20:11:48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https://i.ytimg.com/vi/vTOtYvCabUE/hqdefault.jpg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825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- 2021-12-24 21:24:59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https://i.ytimg.com/vi/44KS25LCgMs/hqdefault.jpg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29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- 2021-04-02 18:24:01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https://i.ytimg.com/vi/LMLvaRZpTPg/hqdefault.jpg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00:35:37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55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E794E-80AF-4AE8-A816-15D0C27B8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38708402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762D7-5823-4A51-BACA-FFFD3F3A5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59ACFD-15FA-4BE1-93B8-1266C02D62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034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941007268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222114869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577817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213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8871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5733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0691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7702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4978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5869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6001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1205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0222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5775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890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- 2021-03-05 21:36:51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https://i.ytimg.com/vi/QWEGqrxDLZQ/hqdefault.jpg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90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- 2018-12-25 20:22:11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https://i.ytimg.com/vi/SpEbw8tcaio/hqdefault.jpg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5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- 2019-07-26 17:54:07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https://i.ytimg.com/vi/K3PAanq76QM/hqdefault.jpg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00:12:40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297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C1AEF-05DA-4EE8-B967-4B688E16F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1564352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DEFC0-840B-4431-8FD6-573045022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3F63BC-0B63-4761-A47A-504D04E581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8895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60172903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561660749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601266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2890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2349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8771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0675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8751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9791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1874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2439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9680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7895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4090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70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- 2020-07-31 16:00:28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https://i.ytimg.com/vi/jPOk9tIx4NU/hqdefault.jpg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00:14:00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062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- 2020-12-18 19:02:12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https://i.ytimg.com/vi/Dxy6bAr1AM8/hqdefault.jpg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46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- 2022-11-15 20:45:53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https://i.ytimg.com/vi/AKoNDoufvPQ/hqdefault.jpg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032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D436D0-88D4-4629-A0EB-47D3979E78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40257094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FFEB1-9A71-46F3-9872-C9A95F8DF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profiles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D9A36C-8B18-4F3E-B112-1B15876AFC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8222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6752786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389927975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4254492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3260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6280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3730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05646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2779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1502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75850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4332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2154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2858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650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04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 - 2019-10-25 19:15:49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https://i.ytimg.com/vi/IPm5Sq7l-YQ/hqdefault.jpg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0976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3998F-8E94-48DA-94AB-6A949C0AB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244253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2C711-87A8-43C3-9044-1EE99A0B0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 Youtube Product Breakdown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E25E47-9B1B-4486-8C8A-71CD0FE02E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3946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17782-6B27-487F-8293-83E0E387C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22847-33D6-462D-B933-5CDD217BC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664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9A294-5722-43BF-A849-89A56D3A6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 Traffic Source Breakdown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B9D56C-0FF2-42B2-9544-508B3AD157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1126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F7EBE-36D2-4613-806A-9F56A7341E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B9DF8-E398-4F30-B104-AA850D067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6526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59C1D-A02E-4337-BAF1-60E5DA7C0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CA0088-6D42-45B3-B647-3ACB63CA2F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1872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040B4-EB53-42F1-BD20-70F3A4B30A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12470-B5F2-456D-B47C-3A66D2008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9779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97569-BC7A-45B6-8B7F-DBBC4DD1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 Type Breakdown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A2F24E-EBDB-4DA1-9AF0-2AE895389D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5991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372887228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36041713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721163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Device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012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Mobile phone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16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Computer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14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71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Tablet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261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18E53-245C-4842-AF84-BFF7415361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31829165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EF0AD-DA56-4F56-BC58-9D4BCE09F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Breakdown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1DF22D-7F46-4B62-9A9D-731B70686F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8983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9587294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7891103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7199659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84526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540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556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Suggested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239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225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177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Shorts viewing experience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848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23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037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Playlist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28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YouTube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98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Direct or 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862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E68978-073E-457A-8231-565F3FEF74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19823773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163B4-7E8F-4433-97C5-B3B505655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Breakdown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5E8EB7-2627-44B2-B945-C2CF1C9DB2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7176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6808322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7691184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0610905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23867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64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End screens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060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83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63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321Media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Notifications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646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9D948-9AFE-4A63-8E37-CC7E1B936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</p:spTree>
    <p:extLst>
      <p:ext uri="{BB962C8B-B14F-4D97-AF65-F5344CB8AC3E}">
        <p14:creationId xmlns:p14="http://schemas.microsoft.com/office/powerpoint/2010/main" val="4066322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C1B1C-6527-4BCB-BB9D-8CFE7E4D4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Shorts Views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64185D-B505-4126-879B-9550246429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8918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2AF6E3-AC65-4AEE-87A6-BA92C4E307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00389-D0D0-482E-8E3A-BC7F102BA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6313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2B749-FA5C-4842-9964-E9308B4C2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Gained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0BB9A9-3344-4317-8FD0-CCCEA46AB9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4618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5D8DD-2120-4283-9DDE-E408442D8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E0698-393F-400A-8DBC-98F1946D7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9021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F3DA0-6500-45A4-BB98-7756B8DA9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Lifetime Views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9A95CF-B0CA-4257-ADFC-08B259D284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0945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025D7-AA3E-4015-91F5-964D63DB5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525A5-04D5-41C0-A821-8BC321B95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2545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76D07-BBDC-4749-9674-E4597B6CF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Paid and Organic Views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5F07EF-B4DA-4EBE-A379-E97CE38790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5490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FEC0F-FC17-4C36-B1E0-05C47ECE4B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6E735-D4CC-4AFD-B4B9-6E05EF942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5733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6962F-0A36-45E3-B241-2061C8DB1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10 Videos Minutes Watched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50B0A9-AFE2-4905-8F01-6A8CDD4A85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1726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BD978-F9EB-4A62-A26C-0085558DD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B2481-7A86-4014-9DFA-AA164AAB4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552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63257-6D34-430A-86FB-81925C24C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10 Videos Clicks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8A6B73-FC27-424B-94D2-31FD62EFA9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8978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354D3-2214-459E-85C2-1B38D1FAEC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0BA92-C5B0-4DF5-98BC-34FB6161A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44293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214DC-8726-4C45-ADAB-02B31A6CC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10 Videos Views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A6D3DE-A2CA-4279-8884-EB76DA8A13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5638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F91A9-4771-41B8-82E0-BF5DE3BDC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3D130-6F81-4C1D-8A59-51A5C4959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1637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9849-6341-4AE8-99FF-17B5C096F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10 Videos Comments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D7BC59-0C70-4A73-A872-8FC8CC911E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9724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15BA6-6360-4E08-8FEC-F6BAA24C9D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EDCA4-B4C1-44EA-AEAE-C3B65D4F2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3873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149BD-ADA1-45A0-BE4F-471735B54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10 Videos Likes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718831-416F-4626-87FC-841740686B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1516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D518C-4A3B-4F21-A209-FAF247379A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453E3-47DB-4C60-B6DB-6ADD6F89A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66899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C1EB5-AB1C-4AFC-8927-C83D81BAA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10 Videos Shares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0CB24B-B302-4E60-A1CE-FE638538D9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7047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FB4CB-1792-4E88-9105-32E4C5C51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F53A94-B06C-420E-B798-9B2390560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2057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09C76-8A70-48D2-B280-FDB5AC66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10 Videos Dislikes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E36F10-FCF9-448E-9D4A-119D94A4A3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69356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7E86E-7179-41AC-8C2D-4A218ED2E4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01/13/2023 - 01/19/2023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B1D9E-988A-4CCA-8D0A-E40DAE60D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7528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2519</Words>
  <Application>Microsoft Office PowerPoint</Application>
  <PresentationFormat>On-screen Show (4:3)</PresentationFormat>
  <Paragraphs>1216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Overview</vt:lpstr>
      <vt:lpstr>Youtube Views Age Distribution | All profiles</vt:lpstr>
      <vt:lpstr>Youtube Views Gender Distribution | All profiles</vt:lpstr>
      <vt:lpstr>Youtube Private Traffic Sources by Channel | All profiles - 1 of 2</vt:lpstr>
      <vt:lpstr>Youtube Private Traffic Sources by Channel | All profiles - 2 of 2</vt:lpstr>
      <vt:lpstr>Youtube Private Country Metrics by Channel | All profiles - 1 of 4</vt:lpstr>
      <vt:lpstr>Youtube Private Country Metrics by Channel | All profiles - 2 of 4</vt:lpstr>
      <vt:lpstr>Youtube Private Country Metrics by Channel | All profiles - 3 of 4</vt:lpstr>
      <vt:lpstr>Youtube Private Country Metrics by Channel | All profiles - 4 of 4</vt:lpstr>
      <vt:lpstr>Youtube Private Devices Table by Channel | All profiles</vt:lpstr>
      <vt:lpstr>Youtube Private Playlists Table by Channel | All profiles - 1 of 2</vt:lpstr>
      <vt:lpstr>Youtube Private Playlists Table by Channel | All profiles - 2 of 2</vt:lpstr>
      <vt:lpstr>Youtube 321Media Key Video Metrics Last Month | All profiles</vt:lpstr>
      <vt:lpstr>Youtube Channel Views Subscriber Status Breakdown Over Time | All profiles</vt:lpstr>
      <vt:lpstr>Youtube Private Subscribed Status Breakdown | All profiles</vt:lpstr>
      <vt:lpstr>Youtube Private Top Videos Table | All profiles - 1 of 9</vt:lpstr>
      <vt:lpstr>Youtube Private Top Videos Table | All profiles - 2 of 9</vt:lpstr>
      <vt:lpstr>Youtube Private Top Videos Table | All profiles - 3 of 9</vt:lpstr>
      <vt:lpstr>Youtube Private Top Videos Table | All profiles - 4 of 9</vt:lpstr>
      <vt:lpstr>Youtube Private Top Videos Table | All profiles - 5 of 9</vt:lpstr>
      <vt:lpstr>Youtube Private Top Videos Table | All profiles - 6 of 9</vt:lpstr>
      <vt:lpstr>Youtube Private Top Videos Table | All profiles - 7 of 9</vt:lpstr>
      <vt:lpstr>Youtube Private Top Videos Table | All profiles - 8 of 9</vt:lpstr>
      <vt:lpstr>Youtube Private Top Videos Table | All profiles - 9 of 9</vt:lpstr>
      <vt:lpstr>Youtube Channel Views Youtube Product Breakdown Over Time | All profiles</vt:lpstr>
      <vt:lpstr>Youtube Channel Views Traffic Source Breakdown Over Time | All profiles</vt:lpstr>
      <vt:lpstr>Youtube Subscribers | All profiles</vt:lpstr>
      <vt:lpstr>Youtube Private Device Type Breakdown | All profiles</vt:lpstr>
      <vt:lpstr>Youtube Private Traffic Sources Breakdown | All profiles - 1 of 2</vt:lpstr>
      <vt:lpstr>Youtube Private Traffic Sources Breakdown | All profiles - 2 of 2</vt:lpstr>
      <vt:lpstr>Youtube YouTube Shorts Views Over Time | All profiles</vt:lpstr>
      <vt:lpstr>Youtube Subscribers Gained | All profiles</vt:lpstr>
      <vt:lpstr>Youtube Lifetime Views Over Time | All profiles</vt:lpstr>
      <vt:lpstr>Youtube Paid and Organic Views | All profiles</vt:lpstr>
      <vt:lpstr>Youtube Top 10 Videos Minutes Watched Over Time | All profiles</vt:lpstr>
      <vt:lpstr>Youtube Top 10 Videos Clicks Over Time | All profiles</vt:lpstr>
      <vt:lpstr>Youtube Top 10 Videos Views Over Time | All profiles</vt:lpstr>
      <vt:lpstr>Youtube Top 10 Videos Comments Over Time | All profiles</vt:lpstr>
      <vt:lpstr>Youtube Top 10 Videos Likes Over Time | All profiles</vt:lpstr>
      <vt:lpstr>Youtube Top 10 Videos Shares Over Time | All profiles</vt:lpstr>
      <vt:lpstr>Youtube Top 10 Videos Dislikes Over Time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2023-01-20T13:44:43Z</dcterms:created>
  <dcterms:modified xsi:type="dcterms:W3CDTF">2023-01-20T13:47:35Z</dcterms:modified>
</cp:coreProperties>
</file>