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41A6D-F401-425E-AC67-436401FCA9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Hv Polo HW Kollektion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4D101D-A518-4A88-8473-AA3CCB52A7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EQUIVA</a:t>
            </a:r>
          </a:p>
        </p:txBody>
      </p:sp>
    </p:spTree>
    <p:extLst>
      <p:ext uri="{BB962C8B-B14F-4D97-AF65-F5344CB8AC3E}">
        <p14:creationId xmlns:p14="http://schemas.microsoft.com/office/powerpoint/2010/main" val="139334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A1247-8023-4D03-977C-70CED5E01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D2CFC3-2808-4252-AADF-6BEE732066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7090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725613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15265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96886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173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6586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1924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1895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8686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3965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5648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77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- 2023-10-05 19:46:05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ZWIEBELLOOK 💕 |  Was ist dein Must-Have für einen coolen Übergangs-Look? 
GET THE LOOK 💜
Cavallo Reithose Cavacomina
Cavallo Shirt Cavagyda
ELT Hoody Malaga
HV Polo Beanie HYPDionnee
Cavallo Steppjacke Cavagolda 
Goldhorse Kniestrümpfe Classic
Zum Look: https://www.equiva.com/layer-looks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https://quintly-image-storage.s3.amazonaws.com/cd529ff0b524f52a7c711fa48e102488/6ea2822bece4856486ec916fd6a903fa.jpg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824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57C1F-54ED-4A85-9B5A-BC8D7DF82B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3789859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625DC-30AB-4BA9-B4B3-50A4FD928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5D4128-B7B9-4613-9E19-77EE5024F6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5992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433425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8382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6473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4477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4533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9237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9827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4218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4928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2006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1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- 2023-09-28 17:01:16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NEW IN ✨ | Ab sofort ist die neue Herbst-/Winterkollektion in deinem EQUIVA Store und im Online Shop erhältlich 💜
🐴 Hier geht's zur Kollektion: https://www.equiva.com/kollektionen/hv-polo/herbstwinter-2023
#equiva #newcollection #hvpolokollektion #hvpolo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https://quintly-image-storage.s3.amazonaws.com/cd529ff0b524f52a7c711fa48e102488/a790b1a5513eb68367d9d5652c3c34f9.jpg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546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EA5BD-1E41-45FD-93AE-D8B933831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3483972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840DB-A547-46B4-B011-1296C1571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5027FE-2826-4B00-8CD9-FADFE25D78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817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485995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6775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0527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6584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8723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9126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1359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1275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4394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6600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37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- 2023-08-19 10:42:16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COMING SOON 🖤 | Freust du dich schon auf die neue HV Polo Herbst-/Winterkollektion? 🙌 Diese wird in Kürze in deinem EQUIVA Store und im Online Shop verfügbar sein 🤩 
#equiva #wirliebenpferde #pferdeliebe #horses #pferde #horselovers  #equestrianlife #equestrianstyle #horse #horses #instahorse #equestrian #horsesofinstagram #ridersofinstagram #reitsport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https://quintly-image-storage.s3.amazonaws.com/cd529ff0b524f52a7c711fa48e102488/2c48630ea544264331a2b408c5033cf1.jpg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733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BCA4C-D837-42E6-A141-1C18A4631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3931571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50F28-9730-4B57-AA4F-49230EF39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D91EB0-A493-480C-89A1-C9585027A7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8384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782240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2155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702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9059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817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0612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9500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3379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8204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4691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2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- 2023-08-11 20:01:05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SALE 🙌 | Wer ist der größte Schnäppchenjäger, den du kennst? Spare ab jetzt bis zu 70% Rabatt auf die Frühjahr-/Sommerkollektionen in deinem EQUIVA Store und im Online Shop! Mit Top-Marken wie Cavallo, Schockemöhle, HV Polo, Imperial Riding und mehr 😍
🐴 Spare hier: https://fcld.ly/rstm946
*Gilt online und in teilnehmenden EQUIVA Stores in Deutschland auf die aktuellen Frühjahr-/Sommerkollektion 2023 für Pferd und Reiter. Nur auf gekennzeichnete Produkte. Die Marke Eskadron ist ausgenommen. Abbildungen beispielhaft. Irrtum und Druckfehler vorbehalten. Nicht mit anderen Rabattaktionen/Treupunkten kombinierbar.
#equiva #wirliebenpferde #pferdeliebe #horses #pferde #horselovers #equestrianlife #equestrianstyle #horse #horses #instahorse #equestrian #horsesofinstagram #ridersofinstagram #reitsport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https://quintly-image-storage.s3.amazonaws.com/cd529ff0b524f52a7c711fa48e102488/48f266b38be2f080115b4f6423d7a298.jpg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858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129F8-A706-437F-9170-2BD282BFD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4142406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0CB3D-8CB5-47FF-852F-2664A6525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5DD22F-7571-488F-9317-27CBD0EED5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3976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6829617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0646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2917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9351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929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74178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464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5958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6395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2292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60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- 2023-07-19 12:03:56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BRING SOME COLOUR ❤ | Welche Farbe aus der HV Polo Kollektion gefällt dir am besten? Die aktuelle HV Polo Kollektion gibt es aktuell mit bis zu 50% Rabatt in deinem EQUIVA Store und im Online Shop ✨
🐴 Spare hier bis zu 50% auf die Kollektion: https://fcld.ly/hlu6z8c
#equiva #wirliebenpferde #pferdeliebe #horses #pferde #horselovers  #equestrianlife #equestrianstyle #horse #horses #instahorse #equestrian #horsesofinstagram #ridersofinstagram #reitsport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https://quintly-image-storage.s3.amazonaws.com/cd529ff0b524f52a7c711fa48e102488/3103d81ea84e72a783e4fcc8be489c95.jpg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378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0A5E0-3389-4618-B3B1-AD7BBB45C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417508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21F9B-8C5A-4515-9BB6-06EAD8583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14ABF3-35FC-4575-A018-E736C95D4F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37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825759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0043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2092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4354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2177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6606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2801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5029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476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596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44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- 2023-07-12 21:50:14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HOLIDAY SALE ✨💜 | Mit wem gehst du zum Holiday Sale? 💪 Spare vom 13.07 bis zum 16.07. in deinem EQUIVA Store und im Online Shop bis zu 50% Rabatt auf die Frühjahr-/Sommerkollektionen und on top 10% auf Reduziertes! Mit Top-Marken wie Cavallo, Schockemöhle, HV Polo, Imperial Riding und mehr 😍
🐴 Spare hier: https://fcld.ly/rstm946
*Gilt online und in teilnehmenden EQUIVA Stores in Deutschland auf die aktuellen Frühjahr-/Sommerkollektion 2023 für Pferd und Reiter. Nur auf gekennzeichnete Produkte. Die Marke Eskadron ist ausgenommen. Abbildungen beispielhaft. Irrtum und Druckfehler vorbehalten. Nicht mit anderen Rabattaktionen/Treupunkten kombinierbar.
#equiva #wirliebenpferde #pferdeliebe #horses #pferde #horselovers #equestrianlife #equestrianstyle #horse #horses #instahorse #equestrian #horsesofinstagram #ridersofinstagram #reitsport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https://quintly-image-storage.s3.amazonaws.com/cd529ff0b524f52a7c711fa48e102488/70ce6a29a40f06883393bfbb34d5bc3f.jpg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132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07D8E-AA1B-483E-B895-CFD5B6AC1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3805525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0FF4-BEF3-4687-86CB-85E543D63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83C21C-4E7D-4086-8854-79890BF4CF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6121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394249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2360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5332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8596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2362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2587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3425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0179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8095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0761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6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- 2023-07-06 17:01:27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HOLIDAY-SALE 🌺 | Wer ist deine liebste Shoppingbegleitung? 💪 Spare ab jetzt in deinem EQUIVA Store und im Online Shop bis zu 50% Rabatt auf die Frühjahr-/Sommerkollektionen! Mit Top-Marken wie Cavallo, Schockemöhle, HV Polo, Imperial Riding und mehr 😍 
🐴 Spare hier: https://fcld.ly/rstm946
*Gilt online und in teilnehmenden EQUIVA Stores in Deutschland auf die aktuellen Frühjahr-/Sommerkollektion 2023 für Pferd und Reiter. Nur auf gekennzeichnete Produkte. Die Marke Eskadron ist ausgenommen. Abbildungen beispielhaft. Irrtum und Druckfehler vorbehalten. Nicht mit anderen Rabattaktionen/Treupunkten kombinierbar. 
#equiva #wirliebenpferde #pferdeliebe #horses #pferde #horselovers #equestrianlife #equestrianstyle #horse #horses #instahorse #equestrian #horsesofinstagram #ridersofinstagram #reitsport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https://quintly-image-storage.s3.amazonaws.com/cd529ff0b524f52a7c711fa48e102488/9b4d8737004cfca62bf4978f06882588.jpg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18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665E1-2985-4904-BE33-9FAE93537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2867533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51D67-CB7E-415C-AA97-47E2BE5B0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05E48-9FC3-4F9E-9BF3-8F677ED37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033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878621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32765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3197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3653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0984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8253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7166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40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8203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6976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67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- 2023-06-19 20:55:56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KOLLEKTIONS-SALE 🌺 Mit wem gehst du dieses Wochenende die aktuellen Kollektionen shoppen? Jetzt noch mehr Produkte reduziert: Spare bis zu 30% Rabatt auf die Frühjahr-/Sommerkollektionen! Mit Top-Marken wie Cavallo, Schockemöhle, HV Polo, Imperial Riding und mehr 😍 
🐴 Spare hier: https://fcld.ly/rstm946 
*Gilt online und in teilnehmenden EQUIVA Stores in Deutschland auf die aktuellen Frühjahr-/Sommerkollektion 2023 für Pferd und Reiter. Die Marke Eskadron ist ausgenommen. Abbildungen beispielhaft. Irrtum und Druckfehler vorbehalten. Nicht mit anderen Rabattaktionen/Treupunkten kombinierbar.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https://quintly-image-storage.s3.amazonaws.com/cd529ff0b524f52a7c711fa48e102488/855faeedbc147bc08f8eea48c4c4778f.jpg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39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36DCD-DB07-405E-AFFA-398F2C772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548907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E29F2-6BC5-4FF7-9015-19C201551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7BDC3-BD9F-4068-9196-E445411A89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623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314685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4314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7903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8974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2006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6946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2298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8609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003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4954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28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- 2023-05-24 19:01:26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KOLLEKTIONS-SALE 🌺 Mit wem gehst du dieses Wochenende die neuen Kollektionen shoppen?
Shoppe ab dem 25.05.2023  mit bis zu 30% Rabatt die Frühjahr-/Sommerkollektionen! Mit Top-Marken wie Cavallo, Schockemöhle, HV Polo, Imperial Riding und mehr 😍
🐴 Spare hier: https://fcld.ly/577iehg
*Gilt online und in teilnehmenden EQUIVA Stores in Deutschland auf gekennzeichnete Produkte der aktuellen Frühjahr-/Sommerkollektionen 2023 für Pferd und Reiter. Die Marke Eskadron ist ausgenommen. Abbildungen beispielhaft. Irrtum und Druckfehler vorbehalten. Nicht mit anderen Rabattaktionen/Treupunkten kombinierbar.
#equiva #wirliebenpferde #pferdeliebe #horses #pferde #horselovers #equestrianlife #equestrianstyle #horse #horses #instahorse #equestrian #horsesofinstagram #ridersofinstagram #reitsport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https://quintly-image-storage.s3.amazonaws.com/cd529ff0b524f52a7c711fa48e102488/98571b8ad087e958ba7219944cb0915d.jpg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310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8DFE6-5A23-45A5-837B-A4880CF30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568227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79B47-E176-46F6-A5B7-D5D7735D3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C70594-A7D3-4BBC-9E34-4FF720D707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138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55765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0205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0944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0249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8747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429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4065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3675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09090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8487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01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- 2023-05-22 19:01:13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SHINE ✨ |  Du suchst ein neues Outfit für dein Pferd? Die HV Polo Kollektion WELMOED SHINE sorgt mit hochwertigen Produkten für einen super edlen Look! 🖤
🐴 Hier geht's direkt zur Kollektion: https://fcld.ly/185dojm
#equiva #wirliebenpferde #pferdeliebe #horses #pferde #horselovers  #equestrianlife #equestrianstyle #horse #horses #instahorse #equestrian #horsesofinstagram #ridersofinstagram #reitsport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https://quintly-image-storage.s3.amazonaws.com/cd529ff0b524f52a7c711fa48e102488/ceb118f6bb9e906276fcf21257ba9a15.jpg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087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9B0DB-2FE8-467B-AE47-E9BE448F3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1417728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8C350-2496-47E3-9C2E-21ED3FC12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368E0D-F561-4C3E-8A23-1E7770C9E6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4196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698092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0216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70854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6582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6278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66028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1970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2714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2867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413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07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- 2023-05-18 10:01:40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KOLLEKTIONS-SALE 🌺 Mit wem gehst du dieses Wochenende die neuen Kollektionen shoppen?
Spare vom 18.05.2023 bis zum 21.05.2023 satte 15% Rabatt auf die Frühjahr-/Sommerkollektionen! Mit Top-Marken wie Cavallo, Schockemöhle, HV Polo, Imperial Riding und mehr 😍
🐴 Spare hier: https://fcld.ly/rstm946 mit dem Code SOMMER15
*Gilt online und in teilnehmenden EQUIVA Stores in Deutschland auf die aktuellen Frühjahr-/Sommerkollektion 2023 für Pferd und Reiter. Die Marke Eskadron ist ausgenommen. Abbildungen beispielhaft. Irrtum und Druckfehler vorbehalten. Nicht mit anderen Rabattaktionen/Treupunkten kombinierbar.
#equiva #wirliebenpferde #pferdeliebe #horses #pferde #horselovers #equestrianlife #equestrianstyle #horse #horses #instahorse #equestrian #horsesofinstagram #ridersofinstagram #reitsport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https://quintly-image-storage.s3.amazonaws.com/cd529ff0b524f52a7c711fa48e102488/41541ecd78dce486e1aef88a7c6ef903.jpg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947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04680-866D-4838-888A-C74D656F5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2020121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2A81B-75C2-49D4-AC0E-A11E2EAEA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AFE9D-ED76-4135-9AD1-236726BC63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397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2816860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1513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3406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4250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3129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3991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5600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8952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2235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1281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55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- 2023-05-10 19:01:27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KOLLEKTIONS-SALE 🌺 Mit wem gehst du dieses Wochenende die neuen Kollektionen shoppen? 
Spare vom 11.05.2023 bis zum 14.05.2023 satte 15% Rabatt auf die Frühjahr-/Sommerkollektionen! Mit Top-Marken wie Cavallo, Schockemöhle, HV Polo, Imperial Riding und mehr 😍 
🐴 Spare hier: https://fcld.ly/rstm946 mit dem Code SOMMER15 
*Gilt online und in teilnehmenden EQUIVA Stores in Deutschland auf die aktuellen Frühjahr-/Sommerkollektion 2023 für Pferd und Reiter. Die Marke Eskadron ist ausgenommen. Abbildungen beispielhaft. Irrtum und Druckfehler vorbehalten. Nicht mit anderen Rabattaktionen/Treupunkten kombinierbar.
#equiva #wirliebenpferde #pferdeliebe #horses #pferde #horselovers #equestrianlife #equestrianstyle #horse #horses #instahorse #equestrian #horsesofinstagram #ridersofinstagram #reitsport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https://quintly-image-storage.s3.amazonaws.com/cd529ff0b524f52a7c711fa48e102488/aa95d1d2f1d6c89fb9779be918030048.jpg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932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5A745-D352-42FE-8EE5-6FBDEB8BD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813173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F5128-DA86-4954-A517-39B0A8F63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3F8744-FBAF-4642-9A2F-4B82D87558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8265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37218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7622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4120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6232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719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4561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5563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2781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2280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430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58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- 2023-04-03 19:01:03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NEW IN ❤ | Welche Farbe trägst du am liebsten? Die neue HV Polo Kollektion ist ab jetzt bei uns erhältlich ✨
🐴 Hier geht's direkt zur neuen Kollektion: https://fcld.ly/hlu6z8c
#equiva #wirliebenpferde #pferdeliebe #horses #pferde #horselovers  #equestrianlife #equestrianstyle #horse #horses #instahorse #equestrian #horsesofinstagram #ridersofinstagram #reitsport #hvpolo #newcollection #newstyles #new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https://quintly-image-storage.s3.amazonaws.com/cd529ff0b524f52a7c711fa48e102488/5d3021edb8e499d69f79bc6a0edd9f8f.jpg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412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79D8A-12A1-4CE0-9065-07CCCDD08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2350649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7FC1B-8631-40C5-A02B-B8392B1EA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F75559-0BA9-4BCF-8A9C-0EA9BF764C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2084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493133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69420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9474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7282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4977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0660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5762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8618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9731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4014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47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- 2023-02-20 19:01:05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COOMING SOON ✨😍 | Sucht du noch ein neues Lieblingsteil für den Frühling? 🌸
Diese Frühjahr-/ Sommerkollektionen sind in Kürze bei uns erhältlich 🤩
👉 Covalliero
👉 Schockemühle
👉 Imperial 
👉 Waldhausen
👉 Cavallo
👉 Ariat
👉 HV Polo
#equiva #wirliebenpferde #pferdeliebe #horses #pferde #horselovers #equestrianlife #equestrianstyle #horse #horses #instahorse #equestrian #horsesofinstagram #ridersofinstagram #reitsport #neuekollektion #coomingsoon #teaser #news #equivacommunity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https://quintly-image-storage.s3.amazonaws.com/cd529ff0b524f52a7c711fa48e102488/f7724d9c1c126cd942995548c3af1e51.jpg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277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A7246-4AEB-4843-96A4-3C4BCBA75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1750856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0186D-8734-430C-9E4D-F532C225B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619C16-B942-4F48-98F9-890F59ED05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9464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903162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6199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2950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4662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0690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684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6550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1285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9273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4490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46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- 2023-01-08 10:00:58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WINTERSALE 💗 | Du hast noch nicht die richtige Ausstattung für 2023? Dann shoppe jetzt bei EQUIVA und spare bis zu 70%*! 
Auch auf aktuelle H/W Kollektionen von: Cavallo, Schockemöhle, HV Polo &amp; Tommy Hilfiger etc. ! 🏇✨
Gültig in deinem EQUIVA Store und im EQUIVA Onlineshop!
➡ Jetzt Schnäppchen sichern!
*Gilt für gekennzeichnete Ware.  Abbildungen beispielhaft. Du erhältst die Angebote nur in teilnehmenden deutschen Stores und im EQUIVA Onlineshop. Irrtum und Druckfehler vorbehalten. Nicht mit anderen Rabattaktionen/Treuepunkten kombinierbar. Gültig bis 22.01.2023.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https://quintly-image-storage.s3.amazonaws.com/cd529ff0b524f52a7c711fa48e102488/8490d41eb054e971b75b53813a0374b0.jpg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85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B4B9D-C0EB-4446-8214-26D3E2727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3495021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86068-C977-4C98-8B08-9DCFD193D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0871CA-9773-414D-967B-6159547ABE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355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381637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73555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2802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870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2393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9632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4256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1953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4647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938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76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- 2023-01-06 18:05:37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HV POLO 💙 | Wusstest du schon? - Die aktuelle HV POLO Herbst/Winter Kollektion ist um bis zu 50% reduziert! 😍
➡ Hier die Parkajacke Novia von HV POLO für 139,97 € statt 199,95 € (UVP)
👉 Viele weitere Kollektionen um bis zu 50% reduziert!
#equiva #wirliebenpferde #pferdeliebe #horses #pferde #horselovers  #equestrianlife #equestrianstyle #horse #horses #instahorse #equestrian #horsesofinstagram #ridersofinstagram #reitsport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https://quintly-image-storage.s3.amazonaws.com/cd529ff0b524f52a7c711fa48e102488/54caea6b8e06ccc6b50967ac19c89c3c.jpg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55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36A1C-DCC1-4E28-ADC6-1D4421D70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2278849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6E14E-4551-4C1F-ACD7-76D574324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| All profiles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202CB8-2106-410E-B4DE-238C6390CF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6588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377365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7774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42211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4519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7380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9128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8950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98985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6541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0605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686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- 2023-01-01 20:33:25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✨ Outfit of the Day ✨
Wir starten das neue Jahr mit dieser tollen grauen Kombi 🥰
Zu sehen ist:
Stiefel: Cavallo Primus Front ZIP Lux 
Schabracke: HV Polo Cecile
Gamaschen: HV Polo Cecile 
Halfter: HV Polo Cecile
Reithose: Cavallo Calima Grip 
Wir hoffen euch gefällt unser Ouftit 🥰 Was ist eure Lieblingsfarbe an eurem Pferd? 🐴
#ootd #horsefashion #grey #equiva #schabracke #halfter #gamaschen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https://quintly-image-storage.s3.amazonaws.com/cd529ff0b524f52a7c711fa48e102488/adc865d64eb6dc5da4b63ba163a58011.jpg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177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6B9B0-E107-461B-ADA9-D9106A26C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3153350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82941-1FD1-4982-B2AA-40EBAC382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3C443-7AC1-47FD-9949-84E2797D0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2668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7709824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10275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890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1619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0178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58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31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952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207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190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51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6176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7865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3410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848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7643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548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602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128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7C57C-5148-4F60-9581-7DA517CA27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743107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76135-B354-4200-B752-3ACCBD7BC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82B65-480A-4D0D-9EC1-C742F77E39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2774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8490882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93132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150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143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988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197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569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693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751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134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591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2229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1179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789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486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684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7412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612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22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- 2023-10-05 19:00:32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ZWIEBELLOOK 💕 |  Was ist dein Must-Have für einen coolen Übergangs-Look? 
GET THE LOOK 💜
Cavallo Reithose Cavacomina
Cavallo Shirt Cavagyda
ELT Hoody Malaga
HV Polo Beanie HYPDionnee
Cavallo Steppjacke Cavagolda
Goldhorse Kniestrümpfe Classic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https://quintly-image-storage.s3.amazonaws.com/abfcc312d67c92f9860ae57fff6a78c6/e8760bb3bfa22b66e6b7e8ad03ee255f.jpg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621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55535-F932-4CFD-ABBE-EE2FCA3BAE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2149801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ACD4B-625C-43B3-91E9-30E496F63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C14B79-3A3D-4EC6-9A1C-45CAB2F160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301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4438483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60697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863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0840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63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541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7854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632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556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838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3278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8000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801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5426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0408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773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0136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9820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87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- 2023-09-28 17:00:26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NEW IN ✨ | Ab sofort ist die neue Herbst-/Winterkollektion in deinem EQUIVA Store und im Online Shop erhältlich 💜
🐴 Hier geht's zur Kollektion: https://www.equiva.com/kollektionen/hv-polo/herbstwinter-2023
#equiva #newcollection #hvpolokollektion #hvpolo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https://quintly-image-storage.s3.amazonaws.com/abfcc312d67c92f9860ae57fff6a78c6/f20168097231ea8dd3d293e4f8714862.jpg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551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27D58-3C4C-48FF-B2D9-C62D87339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2309319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F496B-C916-4A68-B0A2-B43182123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3CA8F0-74AA-4670-B9DB-6F4916D7F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195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7582177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12114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866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876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7199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764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2328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3424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914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782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851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796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605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354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434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4971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7195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240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925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- 2023-08-19 10:42:21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COMING SOON 🖤 | Freust du dich schon auf die neue HV Polo Herbst-/Winterkollektion? 🙌 Diese wird in Kürze in deinem EQUIVA Store und im Online Shop verfügbar sein 🤩 
#equiva #wirliebenpferde #pferdeliebe #horses #pferde #horselovers  #equestrianlife #equestrianstyle #horse #horses #instahorse #equestrian #horsesofinstagram #ridersofinstagram #reitsport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https://quintly-image-storage.s3.amazonaws.com/abfcc312d67c92f9860ae57fff6a78c6/a79c366f672b4e7ff60617088f08821a.jpg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621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2507D-7234-499E-9AB3-48EDF862B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207150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C4C8A-4C06-40C5-9106-AAECE3300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3E151-95B1-49C6-A045-AF5ADD6FE3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1772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763948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9301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550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021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328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9726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9011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748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5288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831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623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3231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614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0613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899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354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64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018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03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- 2023-08-11 20:00:16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SALE 🙌 | Wer ist der größte Schnäppchenjäger, den du kennst? Spare ab jetzt bis zu 70% Rabatt auf die Frühjahr-/Sommerkollektionen in deinem EQUIVA Store und im Online Shop! Mit Top-Marken wie Cavallo, Schockemöhle, HV Polo, Imperial Riding und mehr 😍
🐴 Spare hier: https://fcld.ly/rstm946
*Gilt online und in teilnehmenden EQUIVA Stores in Deutschland auf die aktuellen Frühjahr-/Sommerkollektion 2023 für Pferd und Reiter. Nur auf gekennzeichnete Produkte. Die Marke Eskadron ist ausgenommen. Abbildungen beispielhaft. Irrtum und Druckfehler vorbehalten. Nicht mit anderen Rabattaktionen/Treupunkten kombinierbar.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https://quintly-image-storage.s3.amazonaws.com/abfcc312d67c92f9860ae57fff6a78c6/0b2fcaac268a64c9dbd377cee2790e77.jpg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364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8AE2F-D5C3-4800-AA1E-AB4184BC4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2966555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3F333-4DEF-4F26-BAEF-2E895E49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78443D-F092-4005-9AD1-F95C4C92D0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010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110336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98074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5251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2481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874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661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662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004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6566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542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907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9499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237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5854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359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724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2206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837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61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- 2023-07-17 19:00:13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BRING SOME COLOUR ❤ | Welche Farbe aus der HV Polo Kollektion gefällt dir am besten? Die aktuelle HV Polo Kollektion gibt es aktuell mit bis zu 50% Rabatt in deinem EQUIVA Store und im Online Shop ✨
🐴 Spare hier bis zu 50% auf die Kollektion: https://fcld.ly/hlu6z8c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https://quintly-image-storage.s3.amazonaws.com/abfcc312d67c92f9860ae57fff6a78c6/871d399f6acbcc4f0d1b444b8922fd07.jpg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555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61257-246F-475D-9396-5D20C7B2C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696691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08DCF-9A44-4C4A-A0A5-AEA1E23B3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7DF13E-34A3-460C-B8FB-FCEE842150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1482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326132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32084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0215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1075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9211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15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748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414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17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1114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2182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329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373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608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390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4003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6202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7303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37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- 2023-07-12 21:49:19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HOLIDAY SALE ✨💜 Mit wem gehst du zum Holiday Sale? 💪 Spare vom 13.07 bis zum 16.07. in deinem EQUIVA Store und im Online Shop bis zu 50% Rabatt auf die Frühjahr-/Sommerkollektionen und on top 10% auf Reduziertes! Mit Top-Marken wie Cavallo, Schockemöhle, HV Polo, Imperial Riding und mehr 😍
🐴 Spare hier: https://fcld.ly/rstm946
*Gilt online und in teilnehmenden EQUIVA Stores in Deutschland auf die aktuellen Frühjahr-/Sommerkollektion 2023 für Pferd und Reiter. Nur auf gekennzeichnete Produkte. Die Marke Eskadron ist ausgenommen. Abbildungen beispielhaft. Irrtum und Druckfehler vorbehalten. Nicht mit anderen Rabattaktionen/Treupunkten kombinierbar.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https://quintly-image-storage.s3.amazonaws.com/abfcc312d67c92f9860ae57fff6a78c6/770854a7e3435a799c52d56e04dd36e2.jpg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855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4F5F0-4EAC-41C2-90E0-41BB75387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2109890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EB97-4009-44D5-A04F-52A0EB062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02FC03-1020-4C50-914B-98FA27BE9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211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9381330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17900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58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998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307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9165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561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991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630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8280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612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8802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180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4431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604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994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831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902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06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- 2023-07-06 17:00:11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HOLIDAY-SALE 🌺 | Wer ist deine liebste Shoppingbegleitung? 💪 Spare ab jetzt in deinem EQUIVA Store und im Online Shop bis zu 50% Rabatt auf die Frühjahr-/Sommerkollektionen! Mit Top-Marken wie Cavallo, Schockemöhle, HV Polo, Imperial Riding und mehr 😍 
🐴 Spare hier: https://fcld.ly/rstm946
*Gilt online und in teilnehmenden EQUIVA Stores in Deutschland auf die aktuellen Frühjahr-/Sommerkollektion 2023 für Pferd und Reiter. Nur auf gekennzeichnete Produkte. Die Marke Eskadron ist ausgenommen. Abbildungen beispielhaft. Irrtum und Druckfehler vorbehalten. Nicht mit anderen Rabattaktionen/Treupunkten kombinierbar.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https://quintly-image-storage.s3.amazonaws.com/abfcc312d67c92f9860ae57fff6a78c6/79a009a6ac25ef73b1405e22ecbcea83.jpg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716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41E87-0A69-46C8-A589-78337F99E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41970585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FC357-A749-405C-BBB9-5001B9793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7D59F4-4A7E-4376-B629-0B4A953F96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7323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146769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03373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3261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225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893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320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184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65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356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242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23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6666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609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8075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4454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319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345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979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44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- 2023-06-19 20:55:10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KOLLEKTIONS-SALE 🌺 Mit wem gehst du dieses Wochenende die aktuellen Kollektionen shoppen? Jetzt noch mehr Produkte reduziert: Spare bis zu 30% Rabatt auf die Frühjahr-/Sommerkollektionen! Mit Top-Marken wie Cavallo, Schockemöhle, HV Polo, Imperial Riding und mehr 😍 
🐴 Spare hier: https://fcld.ly/rstm946 
*Gilt online und in teilnehmenden EQUIVA Stores in Deutschland auf die aktuellen Frühjahr-/Sommerkollektion 2023 für Pferd und Reiter. Die Marke Eskadron ist ausgenommen. Abbildungen beispielhaft. Irrtum und Druckfehler vorbehalten. Nicht mit anderen Rabattaktionen/Treupunkten kombinierbar.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https://quintly-image-storage.s3.amazonaws.com/abfcc312d67c92f9860ae57fff6a78c6/3cf31afbbdf453568d25942408aa536f.jpg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194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81D90-EBD8-438A-B918-8FE7C3063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37831223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7354D-83F9-4432-8310-F02E4193F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E078F3-0925-4B61-B599-BFC041688B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1207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1184706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47507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677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864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8896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378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8534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875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945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1863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5668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903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999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425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6156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293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864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0337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52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- 2023-05-24 19:00:16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KOLLEKTIONS-SALE 🌺 Mit wem gehst du dieses Wochenende die neuen Kollektionen shoppen?
Shoppe vom 25.05.2023 bis zum 28.05.2023 mit bis zu 30% Rabatt die Frühjahr-/Sommerkollektionen! Mit Top-Marken wie Cavallo, Schockemöhle, HV Polo, Imperial Riding und mehr 😍
🐴 Spare hier: https://fcld.ly/577iehg
*Gilt online und in teilnehmenden EQUIVA Stores in Deutschland auf gekennzeichnete Produkte der aktuellen Frühjahr-/Sommerkollektionen 2023 für Pferd und Reiter. Die Marke Eskadron ist ausgenommen. Abbildungen beispielhaft. Irrtum und Druckfehler vorbehalten. Nicht mit anderen Rabattaktionen/Treupunkten kombinierbar.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https://quintly-image-storage.s3.amazonaws.com/abfcc312d67c92f9860ae57fff6a78c6/abba8a9f63e555ac79e6b62303810808.jpg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469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EBB14-3571-4DBE-B61E-50B2085D2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957086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3DF83-C9FC-4617-91D8-FECBC3AC7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3FC186-E15F-45DB-8EDF-CB40BD3B7D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8956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0028908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3846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120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538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0285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52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07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6403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977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7774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553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940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089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265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864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396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432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433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83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- 2023-05-22 19:00:18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SHINE ✨ |  Du suchst ein neues Outfit für dein Pferd?
Die HV Polo Kollektion WELMOED SHINE sorgt mit hochwertigen Produkten für einen super edlen Look! 🖤
🐴 Hier geht's direkt zur Kollektion: https://fcld.ly/185dojm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https://quintly-image-storage.s3.amazonaws.com/abfcc312d67c92f9860ae57fff6a78c6/2e14155d3974063fba355e678257f79f.jpg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98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3AC4C-BF5C-4941-A411-30177B296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9919293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9E2BE-CCBE-49E3-A5CC-E6C5102D9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17A888-CA18-4FE7-9EC9-778A8608B8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0312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278700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11473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6174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566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077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176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2525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676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28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8857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44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565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133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61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7389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585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7356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081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44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- 2023-05-18 10:00:25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KOLLEKTIONS-SALE 🌺 Mit wem gehst du dieses Wochenende die neuen Kollektionen shoppen?
Spare vom 18.05.2023 bis zum 21.05.2023 satte 15% Rabatt auf die Frühjahr-/Sommerkollektionen! Mit Top-Marken wie Cavallo, Schockemöhle, HV Polo, Imperial Riding und mehr 😍
🐴 Spare hier: https://fcld.ly/rstm946 mit dem Code SOMMER15
*Gilt online und in teilnehmenden EQUIVA Stores in Deutschland auf die aktuellen Frühjahr-/Sommerkollektion 2023 für Pferd und Reiter. Die Marke Eskadron ist ausgenommen. Abbildungen beispielhaft. Irrtum und Druckfehler vorbehalten. Nicht mit anderen Rabattaktionen/Treupunkten kombinierbar.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https://quintly-image-storage.s3.amazonaws.com/abfcc312d67c92f9860ae57fff6a78c6/8e3510cdacfe23a61215ec2226c1abf9.jpg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023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4EFCF-15C0-496D-B017-A8A4C560B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29101263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8B598-873E-4773-BBB7-6EFD3FE4D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C659A6-76DC-4BAC-B7BC-3861FE883A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382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042348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24250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8725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672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6316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405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316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636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696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772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241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6487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629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9606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150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9466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072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5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49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- 2023-05-10 19:00:12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KOLLEKTIONS-SALE 🌺 Mit wem gehst du dieses Wochenende die neuen Kollektionen shoppen? 
Spare vom 11.05.2023 bis zum 14.05.2023 satte 15% Rabatt auf die Frühjahr-/Sommerkollektionen! Mit Top-Marken wie Cavallo, Schockemöhle, HV Polo, Imperial Riding und mehr 😍 
*Gilt online und in teilnehmenden EQUIVA Stores in Deutschland auf die aktuellen Frühjahr-/Sommerkollektion 2023 für Pferd und Reiter. Die Marke Eskadron ist ausgenommen. Abbildungen beispielhaft. Irrtum und Druckfehler vorbehalten. Nicht mit anderen Rabattaktionen/Treupunkten kombinierbar.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https://quintly-image-storage.s3.amazonaws.com/abfcc312d67c92f9860ae57fff6a78c6/91c9e4fd2ea24496dd855d5a40b673fb.jpg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123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E3707-9718-48DA-BC2C-E268BED12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35315404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24C0D-BDF3-45C6-882A-FB8BC2084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BF17D2-B12D-4220-9696-3654B2BD9E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81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674250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12640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476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557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9239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1411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6787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79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992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713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914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865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950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3871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2371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989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7766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9680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57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- 2023-04-03 19:00:26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NEW IN ❤ | Welche Farbe trägst du am liebsten? 
Die neue HV Polo Kollektion ist ab jetzt bei uns erhältlich ✨
🐴 Hier geht's direkt zur neuen Kollektion: https://fcld.ly/hlu6z8c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https://quintly-image-storage.s3.amazonaws.com/abfcc312d67c92f9860ae57fff6a78c6/ee5e6e7f54f11276b7b34bf430a78c42.jpg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193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EE59B-FE06-4E28-A576-2768CF91D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10983453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0C631-AF41-4CBE-9728-4CF3591C5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38D5D-FB7F-4FC6-B0B1-43DF360D27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9870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6427475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44980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681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3962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485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523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6422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806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135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908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8408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809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018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067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36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965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60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361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82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- 2023-02-20 19:00:23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COOMING SOON ✨😍 | Sucht du noch ein neues Lieblingsteil für den Frühling? 🌸
Diese Frühjahr-/ Sommerkollektionen sind in Kürze bei uns erhältlich 🤩
👉 Covalliero
👉 Schockemühle
👉 Imperial Riding
👉 Waldhausen
👉 Cavallo
👉 Ariat
👉 HV Polo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https://quintly-image-storage.s3.amazonaws.com/abfcc312d67c92f9860ae57fff6a78c6/57b66ce572fce98ed8bfae819579bdaf.jpg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99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D6DAA-8723-440E-BB7D-AAAB3E09A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18994171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290AB-FA29-4B49-8690-09CDA5BD0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AD29EA-7EE0-4878-9B2C-E1A640F842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928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8105425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86916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288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463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606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0673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8628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098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4432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532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722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6273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4022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246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692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052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579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506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52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- 2023-01-08 10:00:23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WINTERSALE 💗 | Du hast noch nicht die richtige Ausstattung für 2023? Dann shoppe jetzt bei EQUIVA und spare bis zu 70%*!  
Auch auf aktuelle H/W Kollektionen von: Cavallo, Schockemöhle, HV Polo &amp; Tommy Hilfiger etc. ! 🏇✨
Gültig in deinem EQUIVA Store und im EQUIVA Onlineshop!
➡ Jetzt Schnäppchen sichern!
*Gilt für gekennzeichnete Ware.  Abbildungen beispielhaft. Du erhältst die Angebote nur in teilnehmenden deutschen Stores und im EQUIVA Onlineshop. Irrtum und Druckfehler vorbehalten. Nicht mit anderen Rabattaktionen/Treuepunkten kombinierbar. Gültig bis 22.01.2023.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https://quintly-image-storage.s3.amazonaws.com/abfcc312d67c92f9860ae57fff6a78c6/9a73fb17fd07ae0760d455257e563481.jpg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81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5F97B-9A69-49C1-884B-CE0DCC697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4525481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9BF60-F2EE-4199-BA1F-926A2E76E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A3CE49-080C-4F16-8F6D-B80F6A40A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3464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9068062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90943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8133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012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854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213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7607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955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680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0439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192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9605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2611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183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108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230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658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181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46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- 2023-01-05 19:00:15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HV POLO 💙 | Wusstest du schon? - Die aktuelle HV POLO Herbst/Winter Kollektion ist um bis zu 50% reduziert! 😍
➡ Hier die Parkajacke Novia von HV POLO für 139,97 € statt 199,95 € (UVP)
👉 Viele weitere Kollektionen um bis zu 50% reduziert!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https://quintly-image-storage.s3.amazonaws.com/abfcc312d67c92f9860ae57fff6a78c6/0f82edd4e4a742bcedb092eaa9b12691.jpg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711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0CA67-CC16-44D8-ACBF-334E41814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6758380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81765-9104-4498-A290-D0CD83C99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&amp; Shares Table | All profiles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3D7A3-6007-43FE-8083-94023C4ECA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411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83039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87092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267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809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717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0838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901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3162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1589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485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231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588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092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672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646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8645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783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0607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74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Deutschland - 2023-01-01 20:33:28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✨ Outfit of the Day ✨
Wir starten das neue Jahr mit dieser tollen grauen Kombi 🥰
Zu sehen ist:
Stiefel: Cavallo Primus Front ZIP Lux 
Schabracke: HV Polo Cecile
Gamaschen: HV Polo Cecile 
Halfter: HV Polo Cecile
Reithose: Cavallo Calima Grip 
Wir hoffen euch gefällt unser Ouftit 🥰 Was ist eure Lieblingsfarbe an eurem Pferd? 🐴
#ootd #horsefashion #grey #equiva #schabracke #halfter #gamschen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https://quintly-image-storage.s3.amazonaws.com/abfcc312d67c92f9860ae57fff6a78c6/2d7314175bd847cadcfa77637fb72a86.jpg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809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F99CD-14BD-4179-A545-6DF185596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8529909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54AB5-BCE7-41B6-88D2-4184F345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72883B-D6A2-46F6-9A3F-71932E848F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4425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111464707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392084391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759731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5378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841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578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2790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327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125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439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4003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472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712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3198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5091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748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819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6457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8281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0470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5494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532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6281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228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6E47A-C2FA-45BF-8D18-0F71071CDF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8695997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D0130-50C5-44CD-868C-2B516B644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09864-64DF-4290-96A9-1502581B5B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7850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889053141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101429759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7426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0564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9423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8775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716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593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248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4614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236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347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193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276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965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108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3851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914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6860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667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9296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8015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354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58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- 2023-10-05 21:11:48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https://quintly-image-storage.s3.amazonaws.com/cd529ff0b524f52a7c711fa48e102488/97c1ae9ea8c0ae64537b9bd0f365ef6b.jpg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313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D266C-D7B6-47EF-958D-305FE108F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42684063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1FDFD-E34B-4314-828B-07A490C0E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7EA74B-8216-49B7-9069-7EBC8AA6B7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255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692652452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406610848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329558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1706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8382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8970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156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905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769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5056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493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889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4605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4001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1404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681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433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3959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04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8590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201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203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6305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42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- 2023-09-28 15:26:01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https://quintly-image-storage.s3.amazonaws.com/cd529ff0b524f52a7c711fa48e102488/724cd697ab829c164435c98609203994.jpg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HV Polo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633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9FC66-6C0B-4311-94F4-D1497B138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31799078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BCF92-2F74-47E9-9C2D-1E2A795A1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5E674-0E3C-48D0-8891-541629BB40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819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209661859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159966380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779374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161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451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3494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349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193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7022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9206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2292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1291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679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730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4061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473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045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572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6974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681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8824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168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8629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- 2023-08-12 21:29:50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https://quintly-image-storage.s3.amazonaws.com/cd529ff0b524f52a7c711fa48e102488/b7833a200531f3a5615a44f3caaf8cff.jpg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0.9553 %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593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8BF7A-0F64-4A16-B5D0-2AF33B939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40820679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16309-4A1A-4281-9912-2669A45B3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AEDDE-36F3-4DEF-864E-F2AF5F3F0B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217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124521732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61283262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47341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249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451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308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8252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2254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912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993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3750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6374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5461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440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182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244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8505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545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7054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514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07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8230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599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839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- 2023-07-07 22:30:12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https://quintly-image-storage.s3.amazonaws.com/cd529ff0b524f52a7c711fa48e102488/c115dce65c8e0cae8a7872659f48c123.jpg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068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E2D1F-7231-48FC-BE3C-6A1553C57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14962135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DF5EB-68A5-444F-8A1C-54B112A76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E3E14-C6EE-4717-955E-B6873BF57F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2033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712107509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268845095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985401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796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352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872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05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131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3102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566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73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8860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680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395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66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261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675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2389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692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0587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8290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9250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172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41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- 2023-07-07 22:30:11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https://quintly-image-storage.s3.amazonaws.com/cd529ff0b524f52a7c711fa48e102488/93796d6f9704c112c9fd5c2a6cad0d3d.jpg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054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EBE72-00AC-4926-BC6A-BCA5F45F6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41801053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1AA8A-0F4B-4BC0-B8F9-B670E4A87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A69B43-4F84-4F5B-A0BF-9F8435CF5C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4639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990880574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349759896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353513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880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8636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594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5121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6348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443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600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9478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861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558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801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0871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0144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1406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2009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754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725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563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9090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296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69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- 2023-06-20 09:01:35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https://quintly-image-storage.s3.amazonaws.com/cd529ff0b524f52a7c711fa48e102488/e0aab5b22b7c1f5de909ad1b69d26f63.jpg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65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C9F47-E64E-40A7-9296-B26B10E39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3431876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A59D9-8079-42F3-B052-29F176376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162302-EC8C-495B-8F32-314977EBC3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980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826721379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348894945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534856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0863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7557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0612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92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766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641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28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130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346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896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2994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563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7720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5694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5262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2852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168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025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741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8673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- 2023-05-22 16:32:07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https://quintly-image-storage.s3.amazonaws.com/cd529ff0b524f52a7c711fa48e102488/6c80dd4210e69597ea0e36d58796097e.jpg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223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BB1F3-5A22-43CE-8E89-0B6646CD2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29505981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65C6C-CB57-4825-88B3-3237BB0E5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C8C9D0-7974-4BB6-BA2D-494654ABA9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7510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860167910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191024180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681305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411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5062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910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9230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990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387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8911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474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4750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0481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659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548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8304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7868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966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534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0653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007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9244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265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14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equiva - 2023-02-20 19:07:50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@hvpolo_official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https://quintly-image-storage.s3.amazonaws.com/cd529ff0b524f52a7c711fa48e102488/28d1d4a50cf7d3e78d1a32ade3eb476f.jpg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102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58E15-04F0-4794-8200-6196B5E80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01/01/2023 - 10/10/2023</a:t>
            </a:r>
          </a:p>
        </p:txBody>
      </p:sp>
    </p:spTree>
    <p:extLst>
      <p:ext uri="{BB962C8B-B14F-4D97-AF65-F5344CB8AC3E}">
        <p14:creationId xmlns:p14="http://schemas.microsoft.com/office/powerpoint/2010/main" val="18609693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6920</Words>
  <Application>Microsoft Office PowerPoint</Application>
  <PresentationFormat>On-screen Show (4:3)</PresentationFormat>
  <Paragraphs>1444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Calibri</vt:lpstr>
      <vt:lpstr>Arial</vt:lpstr>
      <vt:lpstr>quintly_template</vt:lpstr>
      <vt:lpstr>Hv Polo HW Kollektion</vt:lpstr>
      <vt:lpstr>Instagram Post Table | All profiles - 1 of 17</vt:lpstr>
      <vt:lpstr>Instagram Post Table | All profiles - 2 of 17</vt:lpstr>
      <vt:lpstr>Instagram Post Table | All profiles - 3 of 17</vt:lpstr>
      <vt:lpstr>Instagram Post Table | All profiles - 4 of 17</vt:lpstr>
      <vt:lpstr>Instagram Post Table | All profiles - 5 of 17</vt:lpstr>
      <vt:lpstr>Instagram Post Table | All profiles - 6 of 17</vt:lpstr>
      <vt:lpstr>Instagram Post Table | All profiles - 7 of 17</vt:lpstr>
      <vt:lpstr>Instagram Post Table | All profiles - 8 of 17</vt:lpstr>
      <vt:lpstr>Instagram Post Table | All profiles - 9 of 17</vt:lpstr>
      <vt:lpstr>Instagram Post Table | All profiles - 10 of 17</vt:lpstr>
      <vt:lpstr>Instagram Post Table | All profiles - 11 of 17</vt:lpstr>
      <vt:lpstr>Instagram Post Table | All profiles - 12 of 17</vt:lpstr>
      <vt:lpstr>Instagram Post Table | All profiles - 13 of 17</vt:lpstr>
      <vt:lpstr>Instagram Post Table | All profiles - 14 of 17</vt:lpstr>
      <vt:lpstr>Instagram Post Table | All profiles - 15 of 17</vt:lpstr>
      <vt:lpstr>Instagram Post Table | All profiles - 16 of 17</vt:lpstr>
      <vt:lpstr>Instagram Post Table | All profiles - 17 of 17</vt:lpstr>
      <vt:lpstr>Facebook Own Posts &amp; Shares Table | All profiles - 1 of 18</vt:lpstr>
      <vt:lpstr>Facebook Own Posts &amp; Shares Table | All profiles - 2 of 18</vt:lpstr>
      <vt:lpstr>Facebook Own Posts &amp; Shares Table | All profiles - 3 of 18</vt:lpstr>
      <vt:lpstr>Facebook Own Posts &amp; Shares Table | All profiles - 4 of 18</vt:lpstr>
      <vt:lpstr>Facebook Own Posts &amp; Shares Table | All profiles - 5 of 18</vt:lpstr>
      <vt:lpstr>Facebook Own Posts &amp; Shares Table | All profiles - 6 of 18</vt:lpstr>
      <vt:lpstr>Facebook Own Posts &amp; Shares Table | All profiles - 7 of 18</vt:lpstr>
      <vt:lpstr>Facebook Own Posts &amp; Shares Table | All profiles - 8 of 18</vt:lpstr>
      <vt:lpstr>Facebook Own Posts &amp; Shares Table | All profiles - 9 of 18</vt:lpstr>
      <vt:lpstr>Facebook Own Posts &amp; Shares Table | All profiles - 10 of 18</vt:lpstr>
      <vt:lpstr>Facebook Own Posts &amp; Shares Table | All profiles - 11 of 18</vt:lpstr>
      <vt:lpstr>Facebook Own Posts &amp; Shares Table | All profiles - 12 of 18</vt:lpstr>
      <vt:lpstr>Facebook Own Posts &amp; Shares Table | All profiles - 13 of 18</vt:lpstr>
      <vt:lpstr>Facebook Own Posts &amp; Shares Table | All profiles - 14 of 18</vt:lpstr>
      <vt:lpstr>Facebook Own Posts &amp; Shares Table | All profiles - 15 of 18</vt:lpstr>
      <vt:lpstr>Facebook Own Posts &amp; Shares Table | All profiles - 16 of 18</vt:lpstr>
      <vt:lpstr>Facebook Own Posts &amp; Shares Table | All profiles - 17 of 18</vt:lpstr>
      <vt:lpstr>Facebook Own Posts &amp; Shares Table | All profiles - 18 of 18</vt:lpstr>
      <vt:lpstr>Instagram Stories Table  | All profiles - 1 of 9</vt:lpstr>
      <vt:lpstr>Instagram Stories Table  | All profiles - 2 of 9</vt:lpstr>
      <vt:lpstr>Instagram Stories Table  | All profiles - 3 of 9</vt:lpstr>
      <vt:lpstr>Instagram Stories Table  | All profiles - 4 of 9</vt:lpstr>
      <vt:lpstr>Instagram Stories Table  | All profiles - 5 of 9</vt:lpstr>
      <vt:lpstr>Instagram Stories Table  | All profiles - 6 of 9</vt:lpstr>
      <vt:lpstr>Instagram Stories Table  | All profiles - 7 of 9</vt:lpstr>
      <vt:lpstr>Instagram Stories Table  | All profiles - 8 of 9</vt:lpstr>
      <vt:lpstr>Instagram Stories Table  | All profiles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 Polo HW Kollektion</dc:title>
  <dc:creator>Frederik Born</dc:creator>
  <cp:lastModifiedBy>Frederik Born</cp:lastModifiedBy>
  <cp:revision>1</cp:revision>
  <dcterms:created xsi:type="dcterms:W3CDTF">2023-10-10T09:40:50Z</dcterms:created>
  <dcterms:modified xsi:type="dcterms:W3CDTF">2023-10-10T09:43:32Z</dcterms:modified>
</cp:coreProperties>
</file>