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C3F4D-76C3-476D-BCD7-E21E575C0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8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BF793E-CFD5-4860-8774-AE24D55707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051524"/>
              </p:ext>
            </p:extLst>
          </p:nvPr>
        </p:nvGraphicFramePr>
        <p:xfrm>
          <a:off x="457200" y="1731963"/>
          <a:ext cx="8147304" cy="336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59883573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5248198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3140800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1298299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5848699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2895345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225113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Audience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056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mcdonalds_india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509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McDonaldsinIndia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476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McDonald's 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703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McDonald's 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4928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McDonald's 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1598965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1820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mcdonaldsinindia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8250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@McdonaIdslndia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1314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@Mcdonaldsinind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7138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821BCB-CC2B-4A28-A530-3C95186B55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11/08/2022 - 01/05/2023</a:t>
            </a:r>
          </a:p>
        </p:txBody>
      </p:sp>
    </p:spTree>
    <p:extLst>
      <p:ext uri="{BB962C8B-B14F-4D97-AF65-F5344CB8AC3E}">
        <p14:creationId xmlns:p14="http://schemas.microsoft.com/office/powerpoint/2010/main" val="16597732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113</Words>
  <Application>Microsoft Office PowerPoint</Application>
  <PresentationFormat>On-screen Show (4:3)</PresentationFormat>
  <Paragraphs>65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Overall Top Pages | 8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Top Pages | 8 profiles</dc:title>
  <dc:creator>Administrator</dc:creator>
  <cp:lastModifiedBy>Administrator</cp:lastModifiedBy>
  <cp:revision>1</cp:revision>
  <dcterms:created xsi:type="dcterms:W3CDTF">2023-01-06T18:16:13Z</dcterms:created>
  <dcterms:modified xsi:type="dcterms:W3CDTF">2023-01-06T18:16:30Z</dcterms:modified>
</cp:coreProperties>
</file>