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35482-C92B-4EC1-BC88-1CEA61FB4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All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7F4A67-A930-44CD-84BB-EFB768FAE6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8235151"/>
              </p:ext>
            </p:extLst>
          </p:nvPr>
        </p:nvGraphicFramePr>
        <p:xfrm>
          <a:off x="457200" y="1731963"/>
          <a:ext cx="8147304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00458329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3911720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6147957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4953894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2912332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173385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24950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533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58652917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805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burgerkingindia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275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kfcindia_official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170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mcdonalds_india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655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McDonaldsinIndia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990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KFC 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902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608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@burgerkingindia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123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357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McDonald's 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1598965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387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C0B1B2-120C-4CE1-9F52-2EC2AF1F87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11/08/2022 - 01/05/2023</a:t>
            </a:r>
          </a:p>
        </p:txBody>
      </p:sp>
    </p:spTree>
    <p:extLst>
      <p:ext uri="{BB962C8B-B14F-4D97-AF65-F5344CB8AC3E}">
        <p14:creationId xmlns:p14="http://schemas.microsoft.com/office/powerpoint/2010/main" val="611782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B70CA-62A7-4142-AAF6-921F404B5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All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5F43AB-8EA3-4FA7-844B-741617FFDA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01525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61232044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4205388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7839633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3021825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4653853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3775082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34002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720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Burger King 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076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mcdonaldsinindia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283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@McdonaIdslndia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686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@Mcdonaldsinind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43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Burger King 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4297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A43BA3-F325-4641-B81F-13498F08C6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11/08/2022 - 01/05/2023</a:t>
            </a:r>
          </a:p>
        </p:txBody>
      </p:sp>
    </p:spTree>
    <p:extLst>
      <p:ext uri="{BB962C8B-B14F-4D97-AF65-F5344CB8AC3E}">
        <p14:creationId xmlns:p14="http://schemas.microsoft.com/office/powerpoint/2010/main" val="31371193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220</Words>
  <Application>Microsoft Office PowerPoint</Application>
  <PresentationFormat>On-screen Show (4:3)</PresentationFormat>
  <Paragraphs>123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Overall Overall Top Pages | All profiles - 1 of 2</vt:lpstr>
      <vt:lpstr>Overall Overall Top Pages | All profiles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Top Pages | All profiles - 1 of 2</dc:title>
  <dc:creator>Administrator</dc:creator>
  <cp:lastModifiedBy>Administrator</cp:lastModifiedBy>
  <cp:revision>1</cp:revision>
  <dcterms:created xsi:type="dcterms:W3CDTF">2023-01-06T15:52:34Z</dcterms:created>
  <dcterms:modified xsi:type="dcterms:W3CDTF">2023-01-06T15:53:04Z</dcterms:modified>
</cp:coreProperties>
</file>