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37A7-6EBF-4C19-8C88-0DCD86461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 Local Key Metrics by Month FB | 8 groups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BC669-F5F5-44B8-941E-627CDD6F38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111279"/>
              </p:ext>
            </p:extLst>
          </p:nvPr>
        </p:nvGraphicFramePr>
        <p:xfrm>
          <a:off x="457200" y="1731963"/>
          <a:ext cx="7488936" cy="354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665813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74545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1744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0289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1163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1229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2436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606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8257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5731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1220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608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8418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4859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0983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6327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00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🌱Reach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💰Reach (Paid)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🌱Avg. 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💰Avg. Reach (Paid)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🌱Engagement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💰Engagement (Paid)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🌱Engagement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💰Engagement Rate (Paid)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(Total)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31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zoohit 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26855.142857143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5462.1904761905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27066.352941176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2.8248557516695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4.2918417519572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2.3923777731414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86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 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1847433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1216460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52783.8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59330.285714286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0.50258926846062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0.51584104697236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0.36237816388643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255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 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1842.85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1302.35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6.2132023767534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2.7834299535455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13.839759462328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301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62A14-34AC-454E-BF02-A4FCCEAC75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489403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EBB54-D4B6-4371-9707-53519DB17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 Local Key Metrics by Month FB | 8 groups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25AC39-9578-4A7A-83DC-3890EC290F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1342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898989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7222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2894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16567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730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2969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134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1658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083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9758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8439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5867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2425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2847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7694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58864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5679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🌱Reach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💰Reach (Paid)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🌱Avg. 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💰Avg. Reach (Paid)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🌱Engagement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💰Engagement (Paid)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🌱Engagement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💰Engagement Rate (Paid)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(Total)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42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 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645.84210526316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260.89473684211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10.048080841007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4.4179947548921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13.803430438334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97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 DK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1152.55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793.35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6.8717192312698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3.8318522720111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13.458356315499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022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 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9991.1052631579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2.0420038094859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1.3706928794559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13.497262855604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784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33B94-DE85-4211-AA39-528A37173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021804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D8745-BBE8-4F09-B67F-12851E0C4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 Local Key Metrics by Month FB | 8 groups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453076-ECF7-4CF6-B29C-93B7494CCD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6558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525976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8123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6225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4416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7978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180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6001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5553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1152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9652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4919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1218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3317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795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49022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2708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5267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🌱Reach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💰Reach (Paid)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🌱Avg. 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💰Avg. Reach (Paid)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🌱Engagement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💰Engagement (Paid)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🌱Engagement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💰Engagement Rate (Paid)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(Total)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46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 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8668.85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6.4229972833767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82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 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3233.15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3233.15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1.1846032506998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998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B4806-9207-4007-9B2E-11D658D4D3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8518594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452</Words>
  <Application>Microsoft Office PowerPoint</Application>
  <PresentationFormat>On-screen Show (4:3)</PresentationFormat>
  <Paragraphs>193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 Local Key Metrics by Month FB | 8 groups - 1 of 3</vt:lpstr>
      <vt:lpstr>Facebook  Local Key Metrics by Month FB | 8 groups - 2 of 3</vt:lpstr>
      <vt:lpstr>Facebook  Local Key Metrics by Month FB | 8 groups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 Local Key Metrics by Month FB | 8 groups - 1 of 3</dc:title>
  <dc:creator>Frederik Born</dc:creator>
  <cp:lastModifiedBy>Frederik Born</cp:lastModifiedBy>
  <cp:revision>1</cp:revision>
  <dcterms:created xsi:type="dcterms:W3CDTF">2024-01-29T10:29:10Z</dcterms:created>
  <dcterms:modified xsi:type="dcterms:W3CDTF">2024-01-29T10:30:13Z</dcterms:modified>
</cp:coreProperties>
</file>