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2"/>
      <p:bold r:id="rId13"/>
      <p:italic r:id="rId14"/>
      <p:boldItalic r:id="rId1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6" d="100"/>
          <a:sy n="106" d="100"/>
        </p:scale>
        <p:origin x="49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2.fntdata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1.fntdata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4.fntdata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3.fntdata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9/26/2023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9/26/2023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9/26/2023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9/26/2023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9/26/2023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9/26/2023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9/26/2023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9/26/2023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9/26/2023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9/26/2023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50D0C7-5E2B-4526-AB7F-C4B69EB8A3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All profiles - 1 of 10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A8823DF-5B6D-45CE-9071-DD63BF008F9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67377617"/>
              </p:ext>
            </p:extLst>
          </p:nvPr>
        </p:nvGraphicFramePr>
        <p:xfrm>
          <a:off x="457200" y="1731963"/>
          <a:ext cx="7818117" cy="2687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5">
                  <a:extLst>
                    <a:ext uri="{9D8B030D-6E8A-4147-A177-3AD203B41FA5}">
                      <a16:colId xmlns:a16="http://schemas.microsoft.com/office/drawing/2014/main" val="399010503"/>
                    </a:ext>
                  </a:extLst>
                </a:gridCol>
                <a:gridCol w="1069847">
                  <a:extLst>
                    <a:ext uri="{9D8B030D-6E8A-4147-A177-3AD203B41FA5}">
                      <a16:colId xmlns:a16="http://schemas.microsoft.com/office/drawing/2014/main" val="400372157"/>
                    </a:ext>
                  </a:extLst>
                </a:gridCol>
                <a:gridCol w="1481327">
                  <a:extLst>
                    <a:ext uri="{9D8B030D-6E8A-4147-A177-3AD203B41FA5}">
                      <a16:colId xmlns:a16="http://schemas.microsoft.com/office/drawing/2014/main" val="25563998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4626720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0565823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0940241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4849591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5388794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6035989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3757667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9838515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Replies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Exits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Taps Forward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Taps Back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Interaction-Rate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1804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zooplus_de - 2023-09-23 12:45:54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#zooplusde #zooplusapp #pet #haustiere #hund #katze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https://quintly-image-storage.s3.amazonaws.com/a3c6a84677b323a98ffdc8fff236cce3/c45bfdf65d1335746fc082531e56ea91.jpg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App Promo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0.9056 %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837314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zooplus_de - 2023-09-23 12:45:53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https://quintly-image-storage.s3.amazonaws.com/a3c6a84677b323a98ffdc8fff236cce3/07e481eb653bb4346d28d62bfb06eef7.jpg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App Promo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0.8815 %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2220636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28AB37E-B7C9-4F7E-8BA2-E169433D24E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09/01/2023 - 09/26/2023</a:t>
            </a:r>
          </a:p>
        </p:txBody>
      </p:sp>
    </p:spTree>
    <p:extLst>
      <p:ext uri="{BB962C8B-B14F-4D97-AF65-F5344CB8AC3E}">
        <p14:creationId xmlns:p14="http://schemas.microsoft.com/office/powerpoint/2010/main" val="19693385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0CB59C-7E26-4A00-A938-A7F7845FDB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All profiles - 2 of 10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7C2430B-C0DE-4BE3-9F7B-B10BFFA2301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6399374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5">
                  <a:extLst>
                    <a:ext uri="{9D8B030D-6E8A-4147-A177-3AD203B41FA5}">
                      <a16:colId xmlns:a16="http://schemas.microsoft.com/office/drawing/2014/main" val="2364027919"/>
                    </a:ext>
                  </a:extLst>
                </a:gridCol>
                <a:gridCol w="1069847">
                  <a:extLst>
                    <a:ext uri="{9D8B030D-6E8A-4147-A177-3AD203B41FA5}">
                      <a16:colId xmlns:a16="http://schemas.microsoft.com/office/drawing/2014/main" val="33513539"/>
                    </a:ext>
                  </a:extLst>
                </a:gridCol>
                <a:gridCol w="1481327">
                  <a:extLst>
                    <a:ext uri="{9D8B030D-6E8A-4147-A177-3AD203B41FA5}">
                      <a16:colId xmlns:a16="http://schemas.microsoft.com/office/drawing/2014/main" val="254960687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5881992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2227672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9621608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1451368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2843908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5142537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4705301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4151789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Replies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Exits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Taps Forward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Taps Back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Interaction-Rate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551825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zooplus_de - 2023-09-23 12:45:52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#zooplusde #zooplusapp #pet #haustiere #hund #katze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https://quintly-image-storage.s3.amazonaws.com/a3c6a84677b323a98ffdc8fff236cce3/30cd28666e41b183fe123f775f006aaa.jpg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App Promo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0.9646 %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297025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zooplus_de - 2023-09-23 12:45:51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#zooplusde #zooplusapp #pet #haustiere #hund #katze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https://quintly-image-storage.s3.amazonaws.com/a3c6a84677b323a98ffdc8fff236cce3/3aa66e1eb519e0eb48e17d54a7a222c8.jpg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App Promo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2539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2539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0.8161 %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8836668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680AE5D-D0B4-463B-A4D4-385FED325FE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09/01/2023 - 09/26/2023</a:t>
            </a:r>
          </a:p>
        </p:txBody>
      </p:sp>
    </p:spTree>
    <p:extLst>
      <p:ext uri="{BB962C8B-B14F-4D97-AF65-F5344CB8AC3E}">
        <p14:creationId xmlns:p14="http://schemas.microsoft.com/office/powerpoint/2010/main" val="27540078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5239EB-3CF9-4ADC-9BDB-A365896F05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All profiles - 3 of 10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81E78CB-71F9-4DC6-9D2F-E6F0F6319AB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1833856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5">
                  <a:extLst>
                    <a:ext uri="{9D8B030D-6E8A-4147-A177-3AD203B41FA5}">
                      <a16:colId xmlns:a16="http://schemas.microsoft.com/office/drawing/2014/main" val="1995972636"/>
                    </a:ext>
                  </a:extLst>
                </a:gridCol>
                <a:gridCol w="1069847">
                  <a:extLst>
                    <a:ext uri="{9D8B030D-6E8A-4147-A177-3AD203B41FA5}">
                      <a16:colId xmlns:a16="http://schemas.microsoft.com/office/drawing/2014/main" val="2379771727"/>
                    </a:ext>
                  </a:extLst>
                </a:gridCol>
                <a:gridCol w="1481327">
                  <a:extLst>
                    <a:ext uri="{9D8B030D-6E8A-4147-A177-3AD203B41FA5}">
                      <a16:colId xmlns:a16="http://schemas.microsoft.com/office/drawing/2014/main" val="63464043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8363444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1755804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3076755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3767487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802451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6146995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7389920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1874721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Replies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Exits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Taps Forward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Taps Back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Interaction-Rate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7293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zooplus_it - 2023-09-22 10:52:37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https://quintly-image-storage.s3.amazonaws.com/495c1a7bc2ec78566749155f9d404395/4ba23a2acac4c2699a37ed5fe15358c2.jpg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App Promo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0.8873 %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709543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zooplus_it - 2023-09-22 10:50:41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https://quintly-image-storage.s3.amazonaws.com/495c1a7bc2ec78566749155f9d404395/35a6e6e42a9455c0ccd2c749104fb56f.jpg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App Promo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0.8407 %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541432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30BEB60-E154-43C4-8E55-C6D680AA7BC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09/01/2023 - 09/26/2023</a:t>
            </a:r>
          </a:p>
        </p:txBody>
      </p:sp>
    </p:spTree>
    <p:extLst>
      <p:ext uri="{BB962C8B-B14F-4D97-AF65-F5344CB8AC3E}">
        <p14:creationId xmlns:p14="http://schemas.microsoft.com/office/powerpoint/2010/main" val="158274932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F92F07-8CDB-4BB2-A65A-8F10F5C0C3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All profiles - 4 of 10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18B4D81-4369-4E9B-A496-BF0F4433E57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2483564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5">
                  <a:extLst>
                    <a:ext uri="{9D8B030D-6E8A-4147-A177-3AD203B41FA5}">
                      <a16:colId xmlns:a16="http://schemas.microsoft.com/office/drawing/2014/main" val="2717716249"/>
                    </a:ext>
                  </a:extLst>
                </a:gridCol>
                <a:gridCol w="1069847">
                  <a:extLst>
                    <a:ext uri="{9D8B030D-6E8A-4147-A177-3AD203B41FA5}">
                      <a16:colId xmlns:a16="http://schemas.microsoft.com/office/drawing/2014/main" val="1266101904"/>
                    </a:ext>
                  </a:extLst>
                </a:gridCol>
                <a:gridCol w="1481327">
                  <a:extLst>
                    <a:ext uri="{9D8B030D-6E8A-4147-A177-3AD203B41FA5}">
                      <a16:colId xmlns:a16="http://schemas.microsoft.com/office/drawing/2014/main" val="54256957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3399806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3643499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9868651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1314128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8486652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0118540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6575127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906998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Replies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Exits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Taps Forward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Taps Back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Interaction-Rate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104977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zooplus_it - 2023-09-22 10:50:40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https://quintly-image-storage.s3.amazonaws.com/495c1a7bc2ec78566749155f9d404395/4a2b25bcea5217061f052eee8b2ba03e.jpg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App Promo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0.9816 %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892877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zooplus_it - 2023-09-22 10:50:39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https://quintly-image-storage.s3.amazonaws.com/495c1a7bc2ec78566749155f9d404395/c6644c04d3030925cb248ddc4295e2a2.jpg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App Promo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0.9649 %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911441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020202E-3866-4DF8-AF1C-DE5CA519F35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09/01/2023 - 09/26/2023</a:t>
            </a:r>
          </a:p>
        </p:txBody>
      </p:sp>
    </p:spTree>
    <p:extLst>
      <p:ext uri="{BB962C8B-B14F-4D97-AF65-F5344CB8AC3E}">
        <p14:creationId xmlns:p14="http://schemas.microsoft.com/office/powerpoint/2010/main" val="36113425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1DD5DB-8AB5-4BBD-9D5F-F17C3505DA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All profiles - 5 of 10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3C0D7E5-DAE5-4A2D-B68C-31BDF06A77A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657214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5">
                  <a:extLst>
                    <a:ext uri="{9D8B030D-6E8A-4147-A177-3AD203B41FA5}">
                      <a16:colId xmlns:a16="http://schemas.microsoft.com/office/drawing/2014/main" val="3649675332"/>
                    </a:ext>
                  </a:extLst>
                </a:gridCol>
                <a:gridCol w="1069847">
                  <a:extLst>
                    <a:ext uri="{9D8B030D-6E8A-4147-A177-3AD203B41FA5}">
                      <a16:colId xmlns:a16="http://schemas.microsoft.com/office/drawing/2014/main" val="3608544869"/>
                    </a:ext>
                  </a:extLst>
                </a:gridCol>
                <a:gridCol w="1481327">
                  <a:extLst>
                    <a:ext uri="{9D8B030D-6E8A-4147-A177-3AD203B41FA5}">
                      <a16:colId xmlns:a16="http://schemas.microsoft.com/office/drawing/2014/main" val="215550083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7596650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4678794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4558050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5663050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992783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775580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8935658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5107706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Replies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Exits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Taps Forward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Taps Back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Interaction-Rate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253943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zooplus.nl - 2023-09-18 20:48:21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https://quintly-image-storage.s3.amazonaws.com/3306cb4bebda899f8ea5b5c0f5b129b4/619945ec388a434b03de92db6acf617d.jpg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App Promo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0.9453 %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22632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zooplus.nl - 2023-09-18 20:47:42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https://quintly-image-storage.s3.amazonaws.com/3306cb4bebda899f8ea5b5c0f5b129b4/ce2e175913ec37fde88d4e869eb93c14.jpg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App Promo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0.8766 %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0536384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CD7248D-24BF-4EB0-9948-CB21192F6DE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09/01/2023 - 09/26/2023</a:t>
            </a:r>
          </a:p>
        </p:txBody>
      </p:sp>
    </p:spTree>
    <p:extLst>
      <p:ext uri="{BB962C8B-B14F-4D97-AF65-F5344CB8AC3E}">
        <p14:creationId xmlns:p14="http://schemas.microsoft.com/office/powerpoint/2010/main" val="179778034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2DB5A6-9DF0-4AEC-BFAB-D5E3030DD6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All profiles - 6 of 10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53F68E9-94B3-427E-8DCD-8F04F251DA9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9414874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5">
                  <a:extLst>
                    <a:ext uri="{9D8B030D-6E8A-4147-A177-3AD203B41FA5}">
                      <a16:colId xmlns:a16="http://schemas.microsoft.com/office/drawing/2014/main" val="1007794256"/>
                    </a:ext>
                  </a:extLst>
                </a:gridCol>
                <a:gridCol w="1069847">
                  <a:extLst>
                    <a:ext uri="{9D8B030D-6E8A-4147-A177-3AD203B41FA5}">
                      <a16:colId xmlns:a16="http://schemas.microsoft.com/office/drawing/2014/main" val="2798237399"/>
                    </a:ext>
                  </a:extLst>
                </a:gridCol>
                <a:gridCol w="1481327">
                  <a:extLst>
                    <a:ext uri="{9D8B030D-6E8A-4147-A177-3AD203B41FA5}">
                      <a16:colId xmlns:a16="http://schemas.microsoft.com/office/drawing/2014/main" val="370058217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9492394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257020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6014124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2878014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4435785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281042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5157527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2316439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Replies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Exits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Taps Forward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Taps Back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Interaction-Rate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102838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zooplus.nl - 2023-09-18 20:47:36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https://quintly-image-storage.s3.amazonaws.com/3306cb4bebda899f8ea5b5c0f5b129b4/9827e05f9b057d41783b8eb8714766f5.jpg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App Promo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0.9459 %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66375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zooplus.nl - 2023-09-18 20:47:04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https://quintly-image-storage.s3.amazonaws.com/3306cb4bebda899f8ea5b5c0f5b129b4/226cd0b979355b395a6233e9ac0ce426.jpg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App Promo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0.8162 %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054529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D1FF15A-B530-47F1-938C-6D22E8D603C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09/01/2023 - 09/26/2023</a:t>
            </a:r>
          </a:p>
        </p:txBody>
      </p:sp>
    </p:spTree>
    <p:extLst>
      <p:ext uri="{BB962C8B-B14F-4D97-AF65-F5344CB8AC3E}">
        <p14:creationId xmlns:p14="http://schemas.microsoft.com/office/powerpoint/2010/main" val="324276606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6E2DDA-D592-4EDF-A6DF-81359C4A4B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All profiles - 7 of 10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B099D25-83C0-40F8-85F0-DE4CC5F716C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0229823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5">
                  <a:extLst>
                    <a:ext uri="{9D8B030D-6E8A-4147-A177-3AD203B41FA5}">
                      <a16:colId xmlns:a16="http://schemas.microsoft.com/office/drawing/2014/main" val="3852709394"/>
                    </a:ext>
                  </a:extLst>
                </a:gridCol>
                <a:gridCol w="1069847">
                  <a:extLst>
                    <a:ext uri="{9D8B030D-6E8A-4147-A177-3AD203B41FA5}">
                      <a16:colId xmlns:a16="http://schemas.microsoft.com/office/drawing/2014/main" val="2171534332"/>
                    </a:ext>
                  </a:extLst>
                </a:gridCol>
                <a:gridCol w="1481327">
                  <a:extLst>
                    <a:ext uri="{9D8B030D-6E8A-4147-A177-3AD203B41FA5}">
                      <a16:colId xmlns:a16="http://schemas.microsoft.com/office/drawing/2014/main" val="294287613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8231773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5213302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1679804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202453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4728935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4212794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9528231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1155454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Replies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Exits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Taps Forward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Taps Back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Interaction-Rate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556491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zoopluspl - 2023-09-13 15:39:05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https://quintly-image-storage.s3.amazonaws.com/9e71b96364231ad6d4c2668d60e255e0/1092653374b5fb851c048dfb90d35402.jpg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App Promo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1.0199 %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985157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zoopluspl - 2023-09-13 15:37:14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https://quintly-image-storage.s3.amazonaws.com/9e71b96364231ad6d4c2668d60e255e0/f7ff0f84e8757fe0c62e459670a0f9df.jpg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App Promo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773035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BDFDB03-443F-4998-8AD0-3A81D8E044B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09/01/2023 - 09/26/2023</a:t>
            </a:r>
          </a:p>
        </p:txBody>
      </p:sp>
    </p:spTree>
    <p:extLst>
      <p:ext uri="{BB962C8B-B14F-4D97-AF65-F5344CB8AC3E}">
        <p14:creationId xmlns:p14="http://schemas.microsoft.com/office/powerpoint/2010/main" val="371232402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8724B6-3633-49BD-85B1-CE6A31754F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All profiles - 8 of 10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B4BE1F8-8629-4241-9B0B-D3E2D3453AA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8177430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5">
                  <a:extLst>
                    <a:ext uri="{9D8B030D-6E8A-4147-A177-3AD203B41FA5}">
                      <a16:colId xmlns:a16="http://schemas.microsoft.com/office/drawing/2014/main" val="286563234"/>
                    </a:ext>
                  </a:extLst>
                </a:gridCol>
                <a:gridCol w="1069847">
                  <a:extLst>
                    <a:ext uri="{9D8B030D-6E8A-4147-A177-3AD203B41FA5}">
                      <a16:colId xmlns:a16="http://schemas.microsoft.com/office/drawing/2014/main" val="1165474346"/>
                    </a:ext>
                  </a:extLst>
                </a:gridCol>
                <a:gridCol w="1481327">
                  <a:extLst>
                    <a:ext uri="{9D8B030D-6E8A-4147-A177-3AD203B41FA5}">
                      <a16:colId xmlns:a16="http://schemas.microsoft.com/office/drawing/2014/main" val="277661758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9920399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3966913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0003104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513095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8738251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7217884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966701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3210379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Replies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Exits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Taps Forward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Taps Back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Interaction-Rate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619903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zoopluspl - 2023-09-13 15:35:11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https://quintly-image-storage.s3.amazonaws.com/9e71b96364231ad6d4c2668d60e255e0/7c0dcff0b8d3a7ac9b69f29002465b3a.jpg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App Promo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0.9383 %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249447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zoopluspl - 2023-09-13 15:35:02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https://quintly-image-storage.s3.amazonaws.com/9e71b96364231ad6d4c2668d60e255e0/3d19862791bce4d231497f03f8b70c93.jpg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App Promo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1.0662 %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4890258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757DBB5-DC68-4772-AE05-20EE6CBDFD6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09/01/2023 - 09/26/2023</a:t>
            </a:r>
          </a:p>
        </p:txBody>
      </p:sp>
    </p:spTree>
    <p:extLst>
      <p:ext uri="{BB962C8B-B14F-4D97-AF65-F5344CB8AC3E}">
        <p14:creationId xmlns:p14="http://schemas.microsoft.com/office/powerpoint/2010/main" val="183612776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F49190-65C2-4687-9BD9-5534A5F5B0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All profiles - 9 of 10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FBBA6C5-B34C-4810-8127-E8CD699DBC9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9381077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5">
                  <a:extLst>
                    <a:ext uri="{9D8B030D-6E8A-4147-A177-3AD203B41FA5}">
                      <a16:colId xmlns:a16="http://schemas.microsoft.com/office/drawing/2014/main" val="231159165"/>
                    </a:ext>
                  </a:extLst>
                </a:gridCol>
                <a:gridCol w="1069847">
                  <a:extLst>
                    <a:ext uri="{9D8B030D-6E8A-4147-A177-3AD203B41FA5}">
                      <a16:colId xmlns:a16="http://schemas.microsoft.com/office/drawing/2014/main" val="2045508248"/>
                    </a:ext>
                  </a:extLst>
                </a:gridCol>
                <a:gridCol w="1481327">
                  <a:extLst>
                    <a:ext uri="{9D8B030D-6E8A-4147-A177-3AD203B41FA5}">
                      <a16:colId xmlns:a16="http://schemas.microsoft.com/office/drawing/2014/main" val="325586861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4852413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8513154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0707057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2554769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3400490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7392413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2429323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2601116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Replies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Exits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Taps Forward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Taps Back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Interaction-Rate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37181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zoopluspl - 2023-09-13 15:34:10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https://quintly-image-storage.s3.amazonaws.com/9e71b96364231ad6d4c2668d60e255e0/37973038eef5c7c3024ff279cad54d66.jpg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App Promo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0.9719 %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778370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zooplusuk - 2023-09-12 11:25:43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https://quintly-image-storage.s3.amazonaws.com/300c1b29bb7a642464d12f1e923d4337/2e89d1740c7461134733e7b24886d139.jpg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App Promo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0.9327 %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0589614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09B228B-FF45-4355-99BE-E2AC777189E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09/01/2023 - 09/26/2023</a:t>
            </a:r>
          </a:p>
        </p:txBody>
      </p:sp>
    </p:spTree>
    <p:extLst>
      <p:ext uri="{BB962C8B-B14F-4D97-AF65-F5344CB8AC3E}">
        <p14:creationId xmlns:p14="http://schemas.microsoft.com/office/powerpoint/2010/main" val="40452401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6ADB76-9D6A-40BA-B2A6-4197FE1C8D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All profiles - 10 of 10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A68559E-0FC5-4283-A198-C5C27D12B76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5806604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5">
                  <a:extLst>
                    <a:ext uri="{9D8B030D-6E8A-4147-A177-3AD203B41FA5}">
                      <a16:colId xmlns:a16="http://schemas.microsoft.com/office/drawing/2014/main" val="2632477459"/>
                    </a:ext>
                  </a:extLst>
                </a:gridCol>
                <a:gridCol w="1069847">
                  <a:extLst>
                    <a:ext uri="{9D8B030D-6E8A-4147-A177-3AD203B41FA5}">
                      <a16:colId xmlns:a16="http://schemas.microsoft.com/office/drawing/2014/main" val="3183976154"/>
                    </a:ext>
                  </a:extLst>
                </a:gridCol>
                <a:gridCol w="1481327">
                  <a:extLst>
                    <a:ext uri="{9D8B030D-6E8A-4147-A177-3AD203B41FA5}">
                      <a16:colId xmlns:a16="http://schemas.microsoft.com/office/drawing/2014/main" val="168379142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4888671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1223246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8158254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9424235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8599625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3143603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6420253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3081512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Replies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Exits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Taps Forward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Taps Back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Interaction-Rate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647228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zooplusuk - 2023-09-12 11:25:27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https://quintly-image-storage.s3.amazonaws.com/300c1b29bb7a642464d12f1e923d4337/bf2af991918dd322320c7ec2fa104f90.jpg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App Promo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0.9470 %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830343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zooplus_it - 2023-09-12 09:39:11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https://quintly-image-storage.s3.amazonaws.com/495c1a7bc2ec78566749155f9d404395/0eb60cc709ffc19fe226d488a6277ee6.jpg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App Promo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2778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2715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0.7418 %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468366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63F301C-7AAF-4FD8-AC2E-19C7ACD70BA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09/01/2023 - 09/26/2023</a:t>
            </a:r>
          </a:p>
        </p:txBody>
      </p:sp>
    </p:spTree>
    <p:extLst>
      <p:ext uri="{BB962C8B-B14F-4D97-AF65-F5344CB8AC3E}">
        <p14:creationId xmlns:p14="http://schemas.microsoft.com/office/powerpoint/2010/main" val="201454679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1164</Words>
  <Application>Microsoft Office PowerPoint</Application>
  <PresentationFormat>On-screen Show (4:3)</PresentationFormat>
  <Paragraphs>350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Calibri</vt:lpstr>
      <vt:lpstr>Arial</vt:lpstr>
      <vt:lpstr>quintly_template</vt:lpstr>
      <vt:lpstr>Instagram Stories Table  | All profiles - 1 of 10</vt:lpstr>
      <vt:lpstr>Instagram Stories Table  | All profiles - 2 of 10</vt:lpstr>
      <vt:lpstr>Instagram Stories Table  | All profiles - 3 of 10</vt:lpstr>
      <vt:lpstr>Instagram Stories Table  | All profiles - 4 of 10</vt:lpstr>
      <vt:lpstr>Instagram Stories Table  | All profiles - 5 of 10</vt:lpstr>
      <vt:lpstr>Instagram Stories Table  | All profiles - 6 of 10</vt:lpstr>
      <vt:lpstr>Instagram Stories Table  | All profiles - 7 of 10</vt:lpstr>
      <vt:lpstr>Instagram Stories Table  | All profiles - 8 of 10</vt:lpstr>
      <vt:lpstr>Instagram Stories Table  | All profiles - 9 of 10</vt:lpstr>
      <vt:lpstr>Instagram Stories Table  | All profiles - 10 of 10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Stories Table  | All profiles - 1 of 10</dc:title>
  <dc:creator>Frederik Born</dc:creator>
  <cp:lastModifiedBy>Frederik Born</cp:lastModifiedBy>
  <cp:revision>1</cp:revision>
  <dcterms:created xsi:type="dcterms:W3CDTF">2023-09-26T12:41:33Z</dcterms:created>
  <dcterms:modified xsi:type="dcterms:W3CDTF">2023-09-26T12:43:23Z</dcterms:modified>
</cp:coreProperties>
</file>