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439E5-A7EE-4292-8AD2-6A0552D8C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798FBF-3E5C-4AB0-9364-91BE57A39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8222282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8698539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75868547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89266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824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9970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9833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7100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870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346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5456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0775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18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zooplus_de - 2022-12-21 17:50:02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#zooplusde #haustier #pet #Weihnachten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https://quintly-image-storage.s3.amazonaws.com/a3c6a84677b323a98ffdc8fff236cce3/5581485e78ec8ba336ff31e12643aa19.jpg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521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zooplus_de - 2022-12-21 17:50:01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#zooplusde #zooplus #spielzeug #weihnachten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https://quintly-image-storage.s3.amazonaws.com/a3c6a84677b323a98ffdc8fff236cce3/baef35ec405f715480628790ad94b9fa.jpg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491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DCAF6-FAD7-4FBA-A0A6-8E82AAF22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12/07/2022 - 12/21/2022</a:t>
            </a:r>
          </a:p>
        </p:txBody>
      </p:sp>
    </p:spTree>
    <p:extLst>
      <p:ext uri="{BB962C8B-B14F-4D97-AF65-F5344CB8AC3E}">
        <p14:creationId xmlns:p14="http://schemas.microsoft.com/office/powerpoint/2010/main" val="2402294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00B7F-E02D-4EEE-BF47-EB922B497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7C7C53-1610-4A28-A2BB-2C1DCCF041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124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25329123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9268328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36049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142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2102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172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223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7615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397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5891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576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00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zooplus_de - 2022-12-21 17:50:00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#zooplusde #weihnachten #haustier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https://quintly-image-storage.s3.amazonaws.com/a3c6a84677b323a98ffdc8fff236cce3/f3693298e9b030ae8514da9c27abef85.jpg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14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zooplus.nl - 2022-12-21 17:16:41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 állerlaatste giveaway van het jaar 🎄🎁 Maak kans op €100,- shoptegoed!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https://quintly-image-storage.s3.amazonaws.com/3306cb4bebda899f8ea5b5c0f5b129b4/b6cc22d2f43fbbcb88e74a36854411e2.jpg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567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A90AC-1364-41C9-9D79-AB4312C30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12/07/2022 - 12/21/2022</a:t>
            </a:r>
          </a:p>
        </p:txBody>
      </p:sp>
    </p:spTree>
    <p:extLst>
      <p:ext uri="{BB962C8B-B14F-4D97-AF65-F5344CB8AC3E}">
        <p14:creationId xmlns:p14="http://schemas.microsoft.com/office/powerpoint/2010/main" val="3938039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1B57C-7264-4069-9A0C-B7AA1E3F8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249D0F-B903-4CFC-A30C-06C15CD5C1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0051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9991804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74369322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43681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052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845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3627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394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3358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5232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94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19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32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zooplus_fr - 2022-12-21 15:27:12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https://quintly-image-storage.s3.amazonaws.com/df44b89b1a05390588d70ae50f68cf43/9df23c0332968d2b9199f52731bfe39b.jpg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zooplus_fr - 2022-12-21 15:26:47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https://quintly-image-storage.s3.amazonaws.com/df44b89b1a05390588d70ae50f68cf43/d087162b03047c0598b59305a0986e84.jpg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344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9BC63-6769-46D0-BE3E-2E2C1B89B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12/07/2022 - 12/21/2022</a:t>
            </a:r>
          </a:p>
        </p:txBody>
      </p:sp>
    </p:spTree>
    <p:extLst>
      <p:ext uri="{BB962C8B-B14F-4D97-AF65-F5344CB8AC3E}">
        <p14:creationId xmlns:p14="http://schemas.microsoft.com/office/powerpoint/2010/main" val="3351921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A1B5A-ACBF-472C-807A-A698C96D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1EA8A7-A4C8-4C7C-9420-C9970FE343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8581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03119052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509408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72218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110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740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9895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370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752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398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602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4417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502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zooplus_fr - 2022-12-21 15:26:35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https://quintly-image-storage.s3.amazonaws.com/df44b89b1a05390588d70ae50f68cf43/df94abe8dac2df856771052dbe995d17.jpg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4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zooplus_fr - 2022-12-21 15:26:03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https://quintly-image-storage.s3.amazonaws.com/df44b89b1a05390588d70ae50f68cf43/8b72f6c4ff807326a644102e951d5dae.jpg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88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AE0E2-1DDD-4C5D-ACF6-A0773B89F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12/07/2022 - 12/21/2022</a:t>
            </a:r>
          </a:p>
        </p:txBody>
      </p:sp>
    </p:spTree>
    <p:extLst>
      <p:ext uri="{BB962C8B-B14F-4D97-AF65-F5344CB8AC3E}">
        <p14:creationId xmlns:p14="http://schemas.microsoft.com/office/powerpoint/2010/main" val="3290411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298D7-1087-4956-95A3-E52A6D83F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profiles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F88675-E886-46E0-B565-EB08E74F18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4778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29301934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1441084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22136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87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2093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878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597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7564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4581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5924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140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zooplus_fr - 2022-12-21 15:25:58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https://quintly-image-storage.s3.amazonaws.com/df44b89b1a05390588d70ae50f68cf43/2ddcba0009c5dbf2bec95485b07e8ae9.jpg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944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FF5A7-4577-4F06-91D6-5BA24A882D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12/07/2022 - 12/21/2022</a:t>
            </a:r>
          </a:p>
        </p:txBody>
      </p:sp>
    </p:spTree>
    <p:extLst>
      <p:ext uri="{BB962C8B-B14F-4D97-AF65-F5344CB8AC3E}">
        <p14:creationId xmlns:p14="http://schemas.microsoft.com/office/powerpoint/2010/main" val="16499999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482</Words>
  <Application>Microsoft Office PowerPoint</Application>
  <PresentationFormat>On-screen Show (4:3)</PresentationFormat>
  <Paragraphs>155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Stories Table  | All profiles - 1 of 5</vt:lpstr>
      <vt:lpstr>Instagram Stories Table  | All profiles - 2 of 5</vt:lpstr>
      <vt:lpstr>Instagram Stories Table  | All profiles - 3 of 5</vt:lpstr>
      <vt:lpstr>Instagram Stories Table  | All profiles - 4 of 5</vt:lpstr>
      <vt:lpstr>Instagram Stories Table  | All profiles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All profiles - 1 of 5</dc:title>
  <dc:creator>Administrator</dc:creator>
  <cp:lastModifiedBy>Administrator</cp:lastModifiedBy>
  <cp:revision>1</cp:revision>
  <dcterms:created xsi:type="dcterms:W3CDTF">2023-01-05T09:06:32Z</dcterms:created>
  <dcterms:modified xsi:type="dcterms:W3CDTF">2023-01-05T09:07:12Z</dcterms:modified>
</cp:coreProperties>
</file>