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60" r:id="rId5"/>
    <p:sldId id="261" r:id="rId6"/>
    <p:sldId id="262" r:id="rId7"/>
    <p:sldId id="263" r:id="rId8"/>
    <p:sldId id="265"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3" r:id="rId26"/>
    <p:sldId id="284" r:id="rId27"/>
  </p:sldIdLst>
  <p:sldSz cx="9144000" cy="6858000" type="screen4x3"/>
  <p:notesSz cx="6858000" cy="9144000"/>
  <p:embeddedFontLst>
    <p:embeddedFont>
      <p:font typeface="Calibri" panose="020F0502020204030204" pitchFamily="34" charset="0"/>
      <p:regular r:id="rId28"/>
      <p:bold r:id="rId29"/>
      <p:italic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3.fntdata"/><Relationship Id="rId35"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Sheet1!$A$2:$A$7</c:f>
              <c:strCache>
                <c:ptCount val="6"/>
                <c:pt idx="0">
                  <c:v>18-24</c:v>
                </c:pt>
                <c:pt idx="1">
                  <c:v>25-34</c:v>
                </c:pt>
                <c:pt idx="2">
                  <c:v>35-44</c:v>
                </c:pt>
                <c:pt idx="3">
                  <c:v>45-54</c:v>
                </c:pt>
                <c:pt idx="4">
                  <c:v>55-64</c:v>
                </c:pt>
                <c:pt idx="5">
                  <c:v>65+</c:v>
                </c:pt>
              </c:strCache>
            </c:strRef>
          </c:cat>
          <c:val>
            <c:numRef>
              <c:f>Sheet1!$B$2:$B$7</c:f>
              <c:numCache>
                <c:formatCode>General</c:formatCode>
                <c:ptCount val="6"/>
                <c:pt idx="0">
                  <c:v>41</c:v>
                </c:pt>
                <c:pt idx="1">
                  <c:v>461</c:v>
                </c:pt>
                <c:pt idx="2">
                  <c:v>737</c:v>
                </c:pt>
                <c:pt idx="3">
                  <c:v>590</c:v>
                </c:pt>
                <c:pt idx="4">
                  <c:v>309</c:v>
                </c:pt>
                <c:pt idx="5">
                  <c:v>82</c:v>
                </c:pt>
              </c:numCache>
            </c:numRef>
          </c:val>
          <c:extLst>
            <c:ext xmlns:c16="http://schemas.microsoft.com/office/drawing/2014/chart" uri="{C3380CC4-5D6E-409C-BE32-E72D297353CC}">
              <c16:uniqueId val="{00000000-E598-4E01-BB77-7270959CCA23}"/>
            </c:ext>
          </c:extLst>
        </c:ser>
        <c:ser>
          <c:idx val="1"/>
          <c:order val="1"/>
          <c:tx>
            <c:strRef>
              <c:f>Sheet1!$C$1</c:f>
              <c:strCache>
                <c:ptCount val="1"/>
                <c:pt idx="0">
                  <c:v>Female</c:v>
                </c:pt>
              </c:strCache>
            </c:strRef>
          </c:tx>
          <c:spPr>
            <a:solidFill>
              <a:schemeClr val="accent2"/>
            </a:solidFill>
            <a:ln>
              <a:noFill/>
            </a:ln>
            <a:effectLst/>
          </c:spPr>
          <c:invertIfNegative val="0"/>
          <c:cat>
            <c:strRef>
              <c:f>Sheet1!$A$2:$A$7</c:f>
              <c:strCache>
                <c:ptCount val="6"/>
                <c:pt idx="0">
                  <c:v>18-24</c:v>
                </c:pt>
                <c:pt idx="1">
                  <c:v>25-34</c:v>
                </c:pt>
                <c:pt idx="2">
                  <c:v>35-44</c:v>
                </c:pt>
                <c:pt idx="3">
                  <c:v>45-54</c:v>
                </c:pt>
                <c:pt idx="4">
                  <c:v>55-64</c:v>
                </c:pt>
                <c:pt idx="5">
                  <c:v>65+</c:v>
                </c:pt>
              </c:strCache>
            </c:strRef>
          </c:cat>
          <c:val>
            <c:numRef>
              <c:f>Sheet1!$C$2:$C$7</c:f>
              <c:numCache>
                <c:formatCode>General</c:formatCode>
                <c:ptCount val="6"/>
                <c:pt idx="0">
                  <c:v>12</c:v>
                </c:pt>
                <c:pt idx="1">
                  <c:v>213</c:v>
                </c:pt>
                <c:pt idx="2">
                  <c:v>314</c:v>
                </c:pt>
                <c:pt idx="3">
                  <c:v>329</c:v>
                </c:pt>
                <c:pt idx="4">
                  <c:v>204</c:v>
                </c:pt>
                <c:pt idx="5">
                  <c:v>60</c:v>
                </c:pt>
              </c:numCache>
            </c:numRef>
          </c:val>
          <c:extLst>
            <c:ext xmlns:c16="http://schemas.microsoft.com/office/drawing/2014/chart" uri="{C3380CC4-5D6E-409C-BE32-E72D297353CC}">
              <c16:uniqueId val="{00000001-E598-4E01-BB77-7270959CCA23}"/>
            </c:ext>
          </c:extLst>
        </c:ser>
        <c:dLbls>
          <c:showLegendKey val="0"/>
          <c:showVal val="0"/>
          <c:showCatName val="0"/>
          <c:showSerName val="0"/>
          <c:showPercent val="0"/>
          <c:showBubbleSize val="0"/>
        </c:dLbls>
        <c:gapWidth val="219"/>
        <c:overlap val="-27"/>
        <c:axId val="392412992"/>
        <c:axId val="471960232"/>
      </c:barChart>
      <c:catAx>
        <c:axId val="392412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1960232"/>
        <c:crosses val="autoZero"/>
        <c:auto val="1"/>
        <c:lblAlgn val="ctr"/>
        <c:lblOffset val="100"/>
        <c:noMultiLvlLbl val="0"/>
      </c:catAx>
      <c:valAx>
        <c:axId val="471960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412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stacked"/>
        <c:varyColors val="0"/>
        <c:ser>
          <c:idx val="0"/>
          <c:order val="0"/>
          <c:tx>
            <c:strRef>
              <c:f>Sheet1!$B$1</c:f>
              <c:strCache>
                <c:ptCount val="1"/>
                <c:pt idx="0">
                  <c:v>MEIKO - The clean solution Global Account</c:v>
                </c:pt>
              </c:strCache>
            </c:strRef>
          </c:tx>
          <c:spPr>
            <a:solidFill>
              <a:schemeClr val="accent1"/>
            </a:solidFill>
            <a:ln>
              <a:noFill/>
            </a:ln>
            <a:effectLst/>
          </c:spPr>
          <c:cat>
            <c:numRef>
              <c:f>Sheet1!$A$2:$A$366</c:f>
              <c:numCache>
                <c:formatCode>m/d/yyyy</c:formatCode>
                <c:ptCount val="365"/>
                <c:pt idx="0">
                  <c:v>44927</c:v>
                </c:pt>
                <c:pt idx="1">
                  <c:v>44928</c:v>
                </c:pt>
                <c:pt idx="2">
                  <c:v>44929</c:v>
                </c:pt>
                <c:pt idx="3">
                  <c:v>44930</c:v>
                </c:pt>
                <c:pt idx="4">
                  <c:v>44931</c:v>
                </c:pt>
                <c:pt idx="5">
                  <c:v>44932</c:v>
                </c:pt>
                <c:pt idx="6">
                  <c:v>44933</c:v>
                </c:pt>
                <c:pt idx="7">
                  <c:v>44934</c:v>
                </c:pt>
                <c:pt idx="8">
                  <c:v>44935</c:v>
                </c:pt>
                <c:pt idx="9">
                  <c:v>44936</c:v>
                </c:pt>
                <c:pt idx="10">
                  <c:v>44937</c:v>
                </c:pt>
                <c:pt idx="11">
                  <c:v>44938</c:v>
                </c:pt>
                <c:pt idx="12">
                  <c:v>44939</c:v>
                </c:pt>
                <c:pt idx="13">
                  <c:v>44940</c:v>
                </c:pt>
                <c:pt idx="14">
                  <c:v>44941</c:v>
                </c:pt>
                <c:pt idx="15">
                  <c:v>44942</c:v>
                </c:pt>
                <c:pt idx="16">
                  <c:v>44943</c:v>
                </c:pt>
                <c:pt idx="17">
                  <c:v>44944</c:v>
                </c:pt>
                <c:pt idx="18">
                  <c:v>44945</c:v>
                </c:pt>
                <c:pt idx="19">
                  <c:v>44946</c:v>
                </c:pt>
                <c:pt idx="20">
                  <c:v>44947</c:v>
                </c:pt>
                <c:pt idx="21">
                  <c:v>44948</c:v>
                </c:pt>
                <c:pt idx="22">
                  <c:v>44949</c:v>
                </c:pt>
                <c:pt idx="23">
                  <c:v>44950</c:v>
                </c:pt>
                <c:pt idx="24">
                  <c:v>44951</c:v>
                </c:pt>
                <c:pt idx="25">
                  <c:v>44952</c:v>
                </c:pt>
                <c:pt idx="26">
                  <c:v>44953</c:v>
                </c:pt>
                <c:pt idx="27">
                  <c:v>44954</c:v>
                </c:pt>
                <c:pt idx="28">
                  <c:v>44955</c:v>
                </c:pt>
                <c:pt idx="29">
                  <c:v>44956</c:v>
                </c:pt>
                <c:pt idx="30">
                  <c:v>44957</c:v>
                </c:pt>
                <c:pt idx="31">
                  <c:v>44958</c:v>
                </c:pt>
                <c:pt idx="32">
                  <c:v>44959</c:v>
                </c:pt>
                <c:pt idx="33">
                  <c:v>44960</c:v>
                </c:pt>
                <c:pt idx="34">
                  <c:v>44961</c:v>
                </c:pt>
                <c:pt idx="35">
                  <c:v>44962</c:v>
                </c:pt>
                <c:pt idx="36">
                  <c:v>44963</c:v>
                </c:pt>
                <c:pt idx="37">
                  <c:v>44964</c:v>
                </c:pt>
                <c:pt idx="38">
                  <c:v>44965</c:v>
                </c:pt>
                <c:pt idx="39">
                  <c:v>44966</c:v>
                </c:pt>
                <c:pt idx="40">
                  <c:v>44967</c:v>
                </c:pt>
                <c:pt idx="41">
                  <c:v>44968</c:v>
                </c:pt>
                <c:pt idx="42">
                  <c:v>44969</c:v>
                </c:pt>
                <c:pt idx="43">
                  <c:v>44970</c:v>
                </c:pt>
                <c:pt idx="44">
                  <c:v>44971</c:v>
                </c:pt>
                <c:pt idx="45">
                  <c:v>44972</c:v>
                </c:pt>
                <c:pt idx="46">
                  <c:v>44973</c:v>
                </c:pt>
                <c:pt idx="47">
                  <c:v>44974</c:v>
                </c:pt>
                <c:pt idx="48">
                  <c:v>44975</c:v>
                </c:pt>
                <c:pt idx="49">
                  <c:v>44976</c:v>
                </c:pt>
                <c:pt idx="50">
                  <c:v>44977</c:v>
                </c:pt>
                <c:pt idx="51">
                  <c:v>44978</c:v>
                </c:pt>
                <c:pt idx="52">
                  <c:v>44979</c:v>
                </c:pt>
                <c:pt idx="53">
                  <c:v>44980</c:v>
                </c:pt>
                <c:pt idx="54">
                  <c:v>44981</c:v>
                </c:pt>
                <c:pt idx="55">
                  <c:v>44982</c:v>
                </c:pt>
                <c:pt idx="56">
                  <c:v>44983</c:v>
                </c:pt>
                <c:pt idx="57">
                  <c:v>44984</c:v>
                </c:pt>
                <c:pt idx="58">
                  <c:v>44985</c:v>
                </c:pt>
                <c:pt idx="59">
                  <c:v>44986</c:v>
                </c:pt>
                <c:pt idx="60">
                  <c:v>44987</c:v>
                </c:pt>
                <c:pt idx="61">
                  <c:v>44988</c:v>
                </c:pt>
                <c:pt idx="62">
                  <c:v>44989</c:v>
                </c:pt>
                <c:pt idx="63">
                  <c:v>44990</c:v>
                </c:pt>
                <c:pt idx="64">
                  <c:v>44991</c:v>
                </c:pt>
                <c:pt idx="65">
                  <c:v>44992</c:v>
                </c:pt>
                <c:pt idx="66">
                  <c:v>44993</c:v>
                </c:pt>
                <c:pt idx="67">
                  <c:v>44994</c:v>
                </c:pt>
                <c:pt idx="68">
                  <c:v>44995</c:v>
                </c:pt>
                <c:pt idx="69">
                  <c:v>44996</c:v>
                </c:pt>
                <c:pt idx="70">
                  <c:v>44997</c:v>
                </c:pt>
                <c:pt idx="71">
                  <c:v>44998</c:v>
                </c:pt>
                <c:pt idx="72">
                  <c:v>44999</c:v>
                </c:pt>
                <c:pt idx="73">
                  <c:v>45000</c:v>
                </c:pt>
                <c:pt idx="74">
                  <c:v>45001</c:v>
                </c:pt>
                <c:pt idx="75">
                  <c:v>45002</c:v>
                </c:pt>
                <c:pt idx="76">
                  <c:v>45003</c:v>
                </c:pt>
                <c:pt idx="77">
                  <c:v>45004</c:v>
                </c:pt>
                <c:pt idx="78">
                  <c:v>45005</c:v>
                </c:pt>
                <c:pt idx="79">
                  <c:v>45006</c:v>
                </c:pt>
                <c:pt idx="80">
                  <c:v>45007</c:v>
                </c:pt>
                <c:pt idx="81">
                  <c:v>45008</c:v>
                </c:pt>
                <c:pt idx="82">
                  <c:v>45009</c:v>
                </c:pt>
                <c:pt idx="83">
                  <c:v>45010</c:v>
                </c:pt>
                <c:pt idx="84">
                  <c:v>45011</c:v>
                </c:pt>
                <c:pt idx="85">
                  <c:v>45012</c:v>
                </c:pt>
                <c:pt idx="86">
                  <c:v>45013</c:v>
                </c:pt>
                <c:pt idx="87">
                  <c:v>45014</c:v>
                </c:pt>
                <c:pt idx="88">
                  <c:v>45015</c:v>
                </c:pt>
                <c:pt idx="89">
                  <c:v>45016</c:v>
                </c:pt>
                <c:pt idx="90">
                  <c:v>45017</c:v>
                </c:pt>
                <c:pt idx="91">
                  <c:v>45018</c:v>
                </c:pt>
                <c:pt idx="92">
                  <c:v>45019</c:v>
                </c:pt>
                <c:pt idx="93">
                  <c:v>45020</c:v>
                </c:pt>
                <c:pt idx="94">
                  <c:v>45021</c:v>
                </c:pt>
                <c:pt idx="95">
                  <c:v>45022</c:v>
                </c:pt>
                <c:pt idx="96">
                  <c:v>45023</c:v>
                </c:pt>
                <c:pt idx="97">
                  <c:v>45024</c:v>
                </c:pt>
                <c:pt idx="98">
                  <c:v>45025</c:v>
                </c:pt>
                <c:pt idx="99">
                  <c:v>45026</c:v>
                </c:pt>
                <c:pt idx="100">
                  <c:v>45027</c:v>
                </c:pt>
                <c:pt idx="101">
                  <c:v>45028</c:v>
                </c:pt>
                <c:pt idx="102">
                  <c:v>45029</c:v>
                </c:pt>
                <c:pt idx="103">
                  <c:v>45030</c:v>
                </c:pt>
                <c:pt idx="104">
                  <c:v>45031</c:v>
                </c:pt>
                <c:pt idx="105">
                  <c:v>45032</c:v>
                </c:pt>
                <c:pt idx="106">
                  <c:v>45033</c:v>
                </c:pt>
                <c:pt idx="107">
                  <c:v>45034</c:v>
                </c:pt>
                <c:pt idx="108">
                  <c:v>45035</c:v>
                </c:pt>
                <c:pt idx="109">
                  <c:v>45036</c:v>
                </c:pt>
                <c:pt idx="110">
                  <c:v>45037</c:v>
                </c:pt>
                <c:pt idx="111">
                  <c:v>45038</c:v>
                </c:pt>
                <c:pt idx="112">
                  <c:v>45039</c:v>
                </c:pt>
                <c:pt idx="113">
                  <c:v>45040</c:v>
                </c:pt>
                <c:pt idx="114">
                  <c:v>45041</c:v>
                </c:pt>
                <c:pt idx="115">
                  <c:v>45042</c:v>
                </c:pt>
                <c:pt idx="116">
                  <c:v>45043</c:v>
                </c:pt>
                <c:pt idx="117">
                  <c:v>45044</c:v>
                </c:pt>
                <c:pt idx="118">
                  <c:v>45045</c:v>
                </c:pt>
                <c:pt idx="119">
                  <c:v>45046</c:v>
                </c:pt>
                <c:pt idx="120">
                  <c:v>45047</c:v>
                </c:pt>
                <c:pt idx="121">
                  <c:v>45048</c:v>
                </c:pt>
                <c:pt idx="122">
                  <c:v>45049</c:v>
                </c:pt>
                <c:pt idx="123">
                  <c:v>45050</c:v>
                </c:pt>
                <c:pt idx="124">
                  <c:v>45051</c:v>
                </c:pt>
                <c:pt idx="125">
                  <c:v>45052</c:v>
                </c:pt>
                <c:pt idx="126">
                  <c:v>45053</c:v>
                </c:pt>
                <c:pt idx="127">
                  <c:v>45054</c:v>
                </c:pt>
                <c:pt idx="128">
                  <c:v>45055</c:v>
                </c:pt>
                <c:pt idx="129">
                  <c:v>45056</c:v>
                </c:pt>
                <c:pt idx="130">
                  <c:v>45057</c:v>
                </c:pt>
                <c:pt idx="131">
                  <c:v>45058</c:v>
                </c:pt>
                <c:pt idx="132">
                  <c:v>45059</c:v>
                </c:pt>
                <c:pt idx="133">
                  <c:v>45060</c:v>
                </c:pt>
                <c:pt idx="134">
                  <c:v>45061</c:v>
                </c:pt>
                <c:pt idx="135">
                  <c:v>45062</c:v>
                </c:pt>
                <c:pt idx="136">
                  <c:v>45063</c:v>
                </c:pt>
                <c:pt idx="137">
                  <c:v>45064</c:v>
                </c:pt>
                <c:pt idx="138">
                  <c:v>45065</c:v>
                </c:pt>
                <c:pt idx="139">
                  <c:v>45066</c:v>
                </c:pt>
                <c:pt idx="140">
                  <c:v>45067</c:v>
                </c:pt>
                <c:pt idx="141">
                  <c:v>45068</c:v>
                </c:pt>
                <c:pt idx="142">
                  <c:v>45069</c:v>
                </c:pt>
                <c:pt idx="143">
                  <c:v>45070</c:v>
                </c:pt>
                <c:pt idx="144">
                  <c:v>45071</c:v>
                </c:pt>
                <c:pt idx="145">
                  <c:v>45072</c:v>
                </c:pt>
                <c:pt idx="146">
                  <c:v>45073</c:v>
                </c:pt>
                <c:pt idx="147">
                  <c:v>45074</c:v>
                </c:pt>
                <c:pt idx="148">
                  <c:v>45075</c:v>
                </c:pt>
                <c:pt idx="149">
                  <c:v>45076</c:v>
                </c:pt>
                <c:pt idx="150">
                  <c:v>45077</c:v>
                </c:pt>
                <c:pt idx="151">
                  <c:v>45078</c:v>
                </c:pt>
                <c:pt idx="152">
                  <c:v>45079</c:v>
                </c:pt>
                <c:pt idx="153">
                  <c:v>45080</c:v>
                </c:pt>
                <c:pt idx="154">
                  <c:v>45081</c:v>
                </c:pt>
                <c:pt idx="155">
                  <c:v>45082</c:v>
                </c:pt>
                <c:pt idx="156">
                  <c:v>45083</c:v>
                </c:pt>
                <c:pt idx="157">
                  <c:v>45084</c:v>
                </c:pt>
                <c:pt idx="158">
                  <c:v>45085</c:v>
                </c:pt>
                <c:pt idx="159">
                  <c:v>45086</c:v>
                </c:pt>
                <c:pt idx="160">
                  <c:v>45087</c:v>
                </c:pt>
                <c:pt idx="161">
                  <c:v>45088</c:v>
                </c:pt>
                <c:pt idx="162">
                  <c:v>45089</c:v>
                </c:pt>
                <c:pt idx="163">
                  <c:v>45090</c:v>
                </c:pt>
                <c:pt idx="164">
                  <c:v>45091</c:v>
                </c:pt>
                <c:pt idx="165">
                  <c:v>45092</c:v>
                </c:pt>
                <c:pt idx="166">
                  <c:v>45093</c:v>
                </c:pt>
                <c:pt idx="167">
                  <c:v>45094</c:v>
                </c:pt>
                <c:pt idx="168">
                  <c:v>45095</c:v>
                </c:pt>
                <c:pt idx="169">
                  <c:v>45096</c:v>
                </c:pt>
                <c:pt idx="170">
                  <c:v>45097</c:v>
                </c:pt>
                <c:pt idx="171">
                  <c:v>45098</c:v>
                </c:pt>
                <c:pt idx="172">
                  <c:v>45099</c:v>
                </c:pt>
                <c:pt idx="173">
                  <c:v>45100</c:v>
                </c:pt>
                <c:pt idx="174">
                  <c:v>45101</c:v>
                </c:pt>
                <c:pt idx="175">
                  <c:v>45102</c:v>
                </c:pt>
                <c:pt idx="176">
                  <c:v>45103</c:v>
                </c:pt>
                <c:pt idx="177">
                  <c:v>45104</c:v>
                </c:pt>
                <c:pt idx="178">
                  <c:v>45105</c:v>
                </c:pt>
                <c:pt idx="179">
                  <c:v>45106</c:v>
                </c:pt>
                <c:pt idx="180">
                  <c:v>45107</c:v>
                </c:pt>
                <c:pt idx="181">
                  <c:v>45108</c:v>
                </c:pt>
                <c:pt idx="182">
                  <c:v>45109</c:v>
                </c:pt>
                <c:pt idx="183">
                  <c:v>45110</c:v>
                </c:pt>
                <c:pt idx="184">
                  <c:v>45111</c:v>
                </c:pt>
                <c:pt idx="185">
                  <c:v>45112</c:v>
                </c:pt>
                <c:pt idx="186">
                  <c:v>45113</c:v>
                </c:pt>
                <c:pt idx="187">
                  <c:v>45114</c:v>
                </c:pt>
                <c:pt idx="188">
                  <c:v>45115</c:v>
                </c:pt>
                <c:pt idx="189">
                  <c:v>45116</c:v>
                </c:pt>
                <c:pt idx="190">
                  <c:v>45117</c:v>
                </c:pt>
                <c:pt idx="191">
                  <c:v>45118</c:v>
                </c:pt>
                <c:pt idx="192">
                  <c:v>45119</c:v>
                </c:pt>
                <c:pt idx="193">
                  <c:v>45120</c:v>
                </c:pt>
                <c:pt idx="194">
                  <c:v>45121</c:v>
                </c:pt>
                <c:pt idx="195">
                  <c:v>45122</c:v>
                </c:pt>
                <c:pt idx="196">
                  <c:v>45123</c:v>
                </c:pt>
                <c:pt idx="197">
                  <c:v>45124</c:v>
                </c:pt>
                <c:pt idx="198">
                  <c:v>45125</c:v>
                </c:pt>
                <c:pt idx="199">
                  <c:v>45126</c:v>
                </c:pt>
                <c:pt idx="200">
                  <c:v>45127</c:v>
                </c:pt>
                <c:pt idx="201">
                  <c:v>45128</c:v>
                </c:pt>
                <c:pt idx="202">
                  <c:v>45129</c:v>
                </c:pt>
                <c:pt idx="203">
                  <c:v>45130</c:v>
                </c:pt>
                <c:pt idx="204">
                  <c:v>45131</c:v>
                </c:pt>
                <c:pt idx="205">
                  <c:v>45132</c:v>
                </c:pt>
                <c:pt idx="206">
                  <c:v>45133</c:v>
                </c:pt>
                <c:pt idx="207">
                  <c:v>45134</c:v>
                </c:pt>
                <c:pt idx="208">
                  <c:v>45135</c:v>
                </c:pt>
                <c:pt idx="209">
                  <c:v>45136</c:v>
                </c:pt>
                <c:pt idx="210">
                  <c:v>45137</c:v>
                </c:pt>
                <c:pt idx="211">
                  <c:v>45138</c:v>
                </c:pt>
                <c:pt idx="212">
                  <c:v>45139</c:v>
                </c:pt>
                <c:pt idx="213">
                  <c:v>45140</c:v>
                </c:pt>
                <c:pt idx="214">
                  <c:v>45141</c:v>
                </c:pt>
                <c:pt idx="215">
                  <c:v>45142</c:v>
                </c:pt>
                <c:pt idx="216">
                  <c:v>45143</c:v>
                </c:pt>
                <c:pt idx="217">
                  <c:v>45144</c:v>
                </c:pt>
                <c:pt idx="218">
                  <c:v>45145</c:v>
                </c:pt>
                <c:pt idx="219">
                  <c:v>45146</c:v>
                </c:pt>
                <c:pt idx="220">
                  <c:v>45147</c:v>
                </c:pt>
                <c:pt idx="221">
                  <c:v>45148</c:v>
                </c:pt>
                <c:pt idx="222">
                  <c:v>45149</c:v>
                </c:pt>
                <c:pt idx="223">
                  <c:v>45150</c:v>
                </c:pt>
                <c:pt idx="224">
                  <c:v>45151</c:v>
                </c:pt>
                <c:pt idx="225">
                  <c:v>45152</c:v>
                </c:pt>
                <c:pt idx="226">
                  <c:v>45153</c:v>
                </c:pt>
                <c:pt idx="227">
                  <c:v>45154</c:v>
                </c:pt>
                <c:pt idx="228">
                  <c:v>45155</c:v>
                </c:pt>
                <c:pt idx="229">
                  <c:v>45156</c:v>
                </c:pt>
                <c:pt idx="230">
                  <c:v>45157</c:v>
                </c:pt>
                <c:pt idx="231">
                  <c:v>45158</c:v>
                </c:pt>
                <c:pt idx="232">
                  <c:v>45159</c:v>
                </c:pt>
                <c:pt idx="233">
                  <c:v>45160</c:v>
                </c:pt>
                <c:pt idx="234">
                  <c:v>45161</c:v>
                </c:pt>
                <c:pt idx="235">
                  <c:v>45162</c:v>
                </c:pt>
                <c:pt idx="236">
                  <c:v>45163</c:v>
                </c:pt>
                <c:pt idx="237">
                  <c:v>45164</c:v>
                </c:pt>
                <c:pt idx="238">
                  <c:v>45165</c:v>
                </c:pt>
                <c:pt idx="239">
                  <c:v>45166</c:v>
                </c:pt>
                <c:pt idx="240">
                  <c:v>45167</c:v>
                </c:pt>
                <c:pt idx="241">
                  <c:v>45168</c:v>
                </c:pt>
                <c:pt idx="242">
                  <c:v>45169</c:v>
                </c:pt>
                <c:pt idx="243">
                  <c:v>45170</c:v>
                </c:pt>
                <c:pt idx="244">
                  <c:v>45171</c:v>
                </c:pt>
                <c:pt idx="245">
                  <c:v>45172</c:v>
                </c:pt>
                <c:pt idx="246">
                  <c:v>45173</c:v>
                </c:pt>
                <c:pt idx="247">
                  <c:v>45174</c:v>
                </c:pt>
                <c:pt idx="248">
                  <c:v>45175</c:v>
                </c:pt>
                <c:pt idx="249">
                  <c:v>45176</c:v>
                </c:pt>
                <c:pt idx="250">
                  <c:v>45177</c:v>
                </c:pt>
                <c:pt idx="251">
                  <c:v>45178</c:v>
                </c:pt>
                <c:pt idx="252">
                  <c:v>45179</c:v>
                </c:pt>
                <c:pt idx="253">
                  <c:v>45180</c:v>
                </c:pt>
                <c:pt idx="254">
                  <c:v>45181</c:v>
                </c:pt>
                <c:pt idx="255">
                  <c:v>45182</c:v>
                </c:pt>
                <c:pt idx="256">
                  <c:v>45183</c:v>
                </c:pt>
                <c:pt idx="257">
                  <c:v>45184</c:v>
                </c:pt>
                <c:pt idx="258">
                  <c:v>45185</c:v>
                </c:pt>
                <c:pt idx="259">
                  <c:v>45186</c:v>
                </c:pt>
                <c:pt idx="260">
                  <c:v>45187</c:v>
                </c:pt>
                <c:pt idx="261">
                  <c:v>45188</c:v>
                </c:pt>
                <c:pt idx="262">
                  <c:v>45189</c:v>
                </c:pt>
                <c:pt idx="263">
                  <c:v>45190</c:v>
                </c:pt>
                <c:pt idx="264">
                  <c:v>45191</c:v>
                </c:pt>
                <c:pt idx="265">
                  <c:v>45192</c:v>
                </c:pt>
                <c:pt idx="266">
                  <c:v>45193</c:v>
                </c:pt>
                <c:pt idx="267">
                  <c:v>45194</c:v>
                </c:pt>
                <c:pt idx="268">
                  <c:v>45195</c:v>
                </c:pt>
                <c:pt idx="269">
                  <c:v>45196</c:v>
                </c:pt>
                <c:pt idx="270">
                  <c:v>45197</c:v>
                </c:pt>
                <c:pt idx="271">
                  <c:v>45198</c:v>
                </c:pt>
                <c:pt idx="272">
                  <c:v>45199</c:v>
                </c:pt>
                <c:pt idx="273">
                  <c:v>45200</c:v>
                </c:pt>
                <c:pt idx="274">
                  <c:v>45201</c:v>
                </c:pt>
                <c:pt idx="275">
                  <c:v>45202</c:v>
                </c:pt>
                <c:pt idx="276">
                  <c:v>45203</c:v>
                </c:pt>
                <c:pt idx="277">
                  <c:v>45204</c:v>
                </c:pt>
                <c:pt idx="278">
                  <c:v>45205</c:v>
                </c:pt>
                <c:pt idx="279">
                  <c:v>45206</c:v>
                </c:pt>
                <c:pt idx="280">
                  <c:v>45207</c:v>
                </c:pt>
                <c:pt idx="281">
                  <c:v>45208</c:v>
                </c:pt>
                <c:pt idx="282">
                  <c:v>45209</c:v>
                </c:pt>
                <c:pt idx="283">
                  <c:v>45210</c:v>
                </c:pt>
                <c:pt idx="284">
                  <c:v>45211</c:v>
                </c:pt>
                <c:pt idx="285">
                  <c:v>45212</c:v>
                </c:pt>
                <c:pt idx="286">
                  <c:v>45213</c:v>
                </c:pt>
                <c:pt idx="287">
                  <c:v>45214</c:v>
                </c:pt>
                <c:pt idx="288">
                  <c:v>45215</c:v>
                </c:pt>
                <c:pt idx="289">
                  <c:v>45216</c:v>
                </c:pt>
                <c:pt idx="290">
                  <c:v>45217</c:v>
                </c:pt>
                <c:pt idx="291">
                  <c:v>45218</c:v>
                </c:pt>
                <c:pt idx="292">
                  <c:v>45219</c:v>
                </c:pt>
                <c:pt idx="293">
                  <c:v>45220</c:v>
                </c:pt>
                <c:pt idx="294">
                  <c:v>45221</c:v>
                </c:pt>
                <c:pt idx="295">
                  <c:v>45222</c:v>
                </c:pt>
                <c:pt idx="296">
                  <c:v>45223</c:v>
                </c:pt>
                <c:pt idx="297">
                  <c:v>45224</c:v>
                </c:pt>
                <c:pt idx="298">
                  <c:v>45225</c:v>
                </c:pt>
                <c:pt idx="299">
                  <c:v>45226</c:v>
                </c:pt>
                <c:pt idx="300">
                  <c:v>45227</c:v>
                </c:pt>
                <c:pt idx="301">
                  <c:v>45228</c:v>
                </c:pt>
                <c:pt idx="302">
                  <c:v>45229</c:v>
                </c:pt>
                <c:pt idx="303">
                  <c:v>45230</c:v>
                </c:pt>
                <c:pt idx="304">
                  <c:v>45231</c:v>
                </c:pt>
                <c:pt idx="305">
                  <c:v>45232</c:v>
                </c:pt>
                <c:pt idx="306">
                  <c:v>45233</c:v>
                </c:pt>
                <c:pt idx="307">
                  <c:v>45234</c:v>
                </c:pt>
                <c:pt idx="308">
                  <c:v>45235</c:v>
                </c:pt>
                <c:pt idx="309">
                  <c:v>45236</c:v>
                </c:pt>
                <c:pt idx="310">
                  <c:v>45237</c:v>
                </c:pt>
                <c:pt idx="311">
                  <c:v>45238</c:v>
                </c:pt>
                <c:pt idx="312">
                  <c:v>45239</c:v>
                </c:pt>
                <c:pt idx="313">
                  <c:v>45240</c:v>
                </c:pt>
                <c:pt idx="314">
                  <c:v>45241</c:v>
                </c:pt>
                <c:pt idx="315">
                  <c:v>45242</c:v>
                </c:pt>
                <c:pt idx="316">
                  <c:v>45243</c:v>
                </c:pt>
                <c:pt idx="317">
                  <c:v>45244</c:v>
                </c:pt>
                <c:pt idx="318">
                  <c:v>45245</c:v>
                </c:pt>
                <c:pt idx="319">
                  <c:v>45246</c:v>
                </c:pt>
                <c:pt idx="320">
                  <c:v>45247</c:v>
                </c:pt>
                <c:pt idx="321">
                  <c:v>45248</c:v>
                </c:pt>
                <c:pt idx="322">
                  <c:v>45249</c:v>
                </c:pt>
                <c:pt idx="323">
                  <c:v>45250</c:v>
                </c:pt>
                <c:pt idx="324">
                  <c:v>45251</c:v>
                </c:pt>
                <c:pt idx="325">
                  <c:v>45252</c:v>
                </c:pt>
                <c:pt idx="326">
                  <c:v>45253</c:v>
                </c:pt>
                <c:pt idx="327">
                  <c:v>45254</c:v>
                </c:pt>
                <c:pt idx="328">
                  <c:v>45255</c:v>
                </c:pt>
                <c:pt idx="329">
                  <c:v>45256</c:v>
                </c:pt>
                <c:pt idx="330">
                  <c:v>45257</c:v>
                </c:pt>
                <c:pt idx="331">
                  <c:v>45258</c:v>
                </c:pt>
                <c:pt idx="332">
                  <c:v>45259</c:v>
                </c:pt>
                <c:pt idx="333">
                  <c:v>45260</c:v>
                </c:pt>
                <c:pt idx="334">
                  <c:v>45261</c:v>
                </c:pt>
                <c:pt idx="335">
                  <c:v>45262</c:v>
                </c:pt>
                <c:pt idx="336">
                  <c:v>45263</c:v>
                </c:pt>
                <c:pt idx="337">
                  <c:v>45264</c:v>
                </c:pt>
                <c:pt idx="338">
                  <c:v>45265</c:v>
                </c:pt>
                <c:pt idx="339">
                  <c:v>45266</c:v>
                </c:pt>
                <c:pt idx="340">
                  <c:v>45267</c:v>
                </c:pt>
                <c:pt idx="341">
                  <c:v>45268</c:v>
                </c:pt>
                <c:pt idx="342">
                  <c:v>45269</c:v>
                </c:pt>
                <c:pt idx="343">
                  <c:v>45270</c:v>
                </c:pt>
                <c:pt idx="344">
                  <c:v>45271</c:v>
                </c:pt>
                <c:pt idx="345">
                  <c:v>45272</c:v>
                </c:pt>
                <c:pt idx="346">
                  <c:v>45273</c:v>
                </c:pt>
                <c:pt idx="347">
                  <c:v>45274</c:v>
                </c:pt>
                <c:pt idx="348">
                  <c:v>45275</c:v>
                </c:pt>
                <c:pt idx="349">
                  <c:v>45276</c:v>
                </c:pt>
                <c:pt idx="350">
                  <c:v>45277</c:v>
                </c:pt>
                <c:pt idx="351">
                  <c:v>45278</c:v>
                </c:pt>
                <c:pt idx="352">
                  <c:v>45279</c:v>
                </c:pt>
                <c:pt idx="353">
                  <c:v>45280</c:v>
                </c:pt>
                <c:pt idx="354">
                  <c:v>45281</c:v>
                </c:pt>
                <c:pt idx="355">
                  <c:v>45282</c:v>
                </c:pt>
                <c:pt idx="356">
                  <c:v>45283</c:v>
                </c:pt>
                <c:pt idx="357">
                  <c:v>45284</c:v>
                </c:pt>
                <c:pt idx="358">
                  <c:v>45285</c:v>
                </c:pt>
                <c:pt idx="359">
                  <c:v>45286</c:v>
                </c:pt>
                <c:pt idx="360">
                  <c:v>45287</c:v>
                </c:pt>
                <c:pt idx="361">
                  <c:v>45288</c:v>
                </c:pt>
                <c:pt idx="362">
                  <c:v>45289</c:v>
                </c:pt>
                <c:pt idx="363">
                  <c:v>45290</c:v>
                </c:pt>
                <c:pt idx="364">
                  <c:v>45291</c:v>
                </c:pt>
              </c:numCache>
            </c:numRef>
          </c:cat>
          <c:val>
            <c:numRef>
              <c:f>Sheet1!$B$2:$B$366</c:f>
              <c:numCache>
                <c:formatCode>General</c:formatCode>
                <c:ptCount val="36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1</c:v>
                </c:pt>
                <c:pt idx="20">
                  <c:v>0</c:v>
                </c:pt>
                <c:pt idx="21">
                  <c:v>0</c:v>
                </c:pt>
                <c:pt idx="22">
                  <c:v>0</c:v>
                </c:pt>
                <c:pt idx="23">
                  <c:v>0</c:v>
                </c:pt>
                <c:pt idx="24">
                  <c:v>0</c:v>
                </c:pt>
                <c:pt idx="25">
                  <c:v>2</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2</c:v>
                </c:pt>
                <c:pt idx="45">
                  <c:v>0</c:v>
                </c:pt>
                <c:pt idx="46">
                  <c:v>0</c:v>
                </c:pt>
                <c:pt idx="47">
                  <c:v>0</c:v>
                </c:pt>
                <c:pt idx="48">
                  <c:v>0</c:v>
                </c:pt>
                <c:pt idx="49">
                  <c:v>0</c:v>
                </c:pt>
                <c:pt idx="50">
                  <c:v>0</c:v>
                </c:pt>
                <c:pt idx="51">
                  <c:v>0</c:v>
                </c:pt>
                <c:pt idx="52">
                  <c:v>1</c:v>
                </c:pt>
                <c:pt idx="53">
                  <c:v>0</c:v>
                </c:pt>
                <c:pt idx="54">
                  <c:v>0</c:v>
                </c:pt>
                <c:pt idx="55">
                  <c:v>0</c:v>
                </c:pt>
                <c:pt idx="56">
                  <c:v>0</c:v>
                </c:pt>
                <c:pt idx="57">
                  <c:v>0</c:v>
                </c:pt>
                <c:pt idx="58">
                  <c:v>0</c:v>
                </c:pt>
                <c:pt idx="59">
                  <c:v>0</c:v>
                </c:pt>
                <c:pt idx="60">
                  <c:v>0</c:v>
                </c:pt>
                <c:pt idx="61">
                  <c:v>0</c:v>
                </c:pt>
                <c:pt idx="62">
                  <c:v>0</c:v>
                </c:pt>
                <c:pt idx="63">
                  <c:v>0</c:v>
                </c:pt>
                <c:pt idx="64">
                  <c:v>0</c:v>
                </c:pt>
                <c:pt idx="65">
                  <c:v>0</c:v>
                </c:pt>
                <c:pt idx="66">
                  <c:v>1</c:v>
                </c:pt>
                <c:pt idx="67">
                  <c:v>0</c:v>
                </c:pt>
                <c:pt idx="68">
                  <c:v>0</c:v>
                </c:pt>
                <c:pt idx="69">
                  <c:v>0</c:v>
                </c:pt>
                <c:pt idx="70">
                  <c:v>0</c:v>
                </c:pt>
                <c:pt idx="71">
                  <c:v>0</c:v>
                </c:pt>
                <c:pt idx="72">
                  <c:v>0</c:v>
                </c:pt>
                <c:pt idx="73">
                  <c:v>0</c:v>
                </c:pt>
                <c:pt idx="74">
                  <c:v>0</c:v>
                </c:pt>
                <c:pt idx="75">
                  <c:v>0</c:v>
                </c:pt>
                <c:pt idx="76">
                  <c:v>0</c:v>
                </c:pt>
                <c:pt idx="77">
                  <c:v>0</c:v>
                </c:pt>
                <c:pt idx="78">
                  <c:v>0</c:v>
                </c:pt>
                <c:pt idx="79">
                  <c:v>1</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1</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1</c:v>
                </c:pt>
                <c:pt idx="131">
                  <c:v>0</c:v>
                </c:pt>
                <c:pt idx="132">
                  <c:v>0</c:v>
                </c:pt>
                <c:pt idx="133">
                  <c:v>0</c:v>
                </c:pt>
                <c:pt idx="134">
                  <c:v>0</c:v>
                </c:pt>
                <c:pt idx="135">
                  <c:v>0</c:v>
                </c:pt>
                <c:pt idx="136">
                  <c:v>0</c:v>
                </c:pt>
                <c:pt idx="137">
                  <c:v>0</c:v>
                </c:pt>
                <c:pt idx="138">
                  <c:v>0</c:v>
                </c:pt>
                <c:pt idx="139">
                  <c:v>0</c:v>
                </c:pt>
                <c:pt idx="140">
                  <c:v>1</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1</c:v>
                </c:pt>
                <c:pt idx="163">
                  <c:v>0</c:v>
                </c:pt>
                <c:pt idx="164">
                  <c:v>0</c:v>
                </c:pt>
                <c:pt idx="165">
                  <c:v>0</c:v>
                </c:pt>
                <c:pt idx="166">
                  <c:v>0</c:v>
                </c:pt>
                <c:pt idx="167">
                  <c:v>0</c:v>
                </c:pt>
                <c:pt idx="168">
                  <c:v>0</c:v>
                </c:pt>
                <c:pt idx="169">
                  <c:v>1</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1</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1</c:v>
                </c:pt>
                <c:pt idx="257">
                  <c:v>1</c:v>
                </c:pt>
                <c:pt idx="258">
                  <c:v>1</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1</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1</c:v>
                </c:pt>
                <c:pt idx="300">
                  <c:v>0</c:v>
                </c:pt>
                <c:pt idx="301">
                  <c:v>0</c:v>
                </c:pt>
                <c:pt idx="302">
                  <c:v>1</c:v>
                </c:pt>
                <c:pt idx="303">
                  <c:v>0</c:v>
                </c:pt>
                <c:pt idx="304">
                  <c:v>1</c:v>
                </c:pt>
                <c:pt idx="305">
                  <c:v>1</c:v>
                </c:pt>
                <c:pt idx="306">
                  <c:v>0</c:v>
                </c:pt>
                <c:pt idx="307">
                  <c:v>0</c:v>
                </c:pt>
                <c:pt idx="308">
                  <c:v>0</c:v>
                </c:pt>
                <c:pt idx="309">
                  <c:v>0</c:v>
                </c:pt>
                <c:pt idx="310">
                  <c:v>0</c:v>
                </c:pt>
                <c:pt idx="311">
                  <c:v>0</c:v>
                </c:pt>
                <c:pt idx="312">
                  <c:v>0</c:v>
                </c:pt>
                <c:pt idx="313">
                  <c:v>1</c:v>
                </c:pt>
                <c:pt idx="314">
                  <c:v>0</c:v>
                </c:pt>
                <c:pt idx="315">
                  <c:v>0</c:v>
                </c:pt>
                <c:pt idx="316">
                  <c:v>0</c:v>
                </c:pt>
                <c:pt idx="317">
                  <c:v>0</c:v>
                </c:pt>
                <c:pt idx="318">
                  <c:v>0</c:v>
                </c:pt>
                <c:pt idx="319">
                  <c:v>0</c:v>
                </c:pt>
                <c:pt idx="320">
                  <c:v>1</c:v>
                </c:pt>
                <c:pt idx="321">
                  <c:v>0</c:v>
                </c:pt>
                <c:pt idx="322">
                  <c:v>1</c:v>
                </c:pt>
                <c:pt idx="323">
                  <c:v>1</c:v>
                </c:pt>
                <c:pt idx="324">
                  <c:v>0</c:v>
                </c:pt>
                <c:pt idx="325">
                  <c:v>0</c:v>
                </c:pt>
                <c:pt idx="326">
                  <c:v>0</c:v>
                </c:pt>
                <c:pt idx="327">
                  <c:v>1</c:v>
                </c:pt>
                <c:pt idx="328">
                  <c:v>0</c:v>
                </c:pt>
                <c:pt idx="329">
                  <c:v>0</c:v>
                </c:pt>
                <c:pt idx="330">
                  <c:v>0</c:v>
                </c:pt>
                <c:pt idx="331">
                  <c:v>0</c:v>
                </c:pt>
                <c:pt idx="332">
                  <c:v>0</c:v>
                </c:pt>
                <c:pt idx="333">
                  <c:v>0</c:v>
                </c:pt>
                <c:pt idx="334">
                  <c:v>0</c:v>
                </c:pt>
                <c:pt idx="335">
                  <c:v>0</c:v>
                </c:pt>
                <c:pt idx="336">
                  <c:v>0</c:v>
                </c:pt>
                <c:pt idx="337">
                  <c:v>0</c:v>
                </c:pt>
                <c:pt idx="338">
                  <c:v>0</c:v>
                </c:pt>
                <c:pt idx="339">
                  <c:v>1</c:v>
                </c:pt>
                <c:pt idx="340">
                  <c:v>0</c:v>
                </c:pt>
                <c:pt idx="341">
                  <c:v>0</c:v>
                </c:pt>
                <c:pt idx="342">
                  <c:v>0</c:v>
                </c:pt>
                <c:pt idx="343">
                  <c:v>0</c:v>
                </c:pt>
                <c:pt idx="344">
                  <c:v>0</c:v>
                </c:pt>
                <c:pt idx="345">
                  <c:v>0</c:v>
                </c:pt>
                <c:pt idx="346">
                  <c:v>0</c:v>
                </c:pt>
                <c:pt idx="347">
                  <c:v>0</c:v>
                </c:pt>
                <c:pt idx="348">
                  <c:v>0</c:v>
                </c:pt>
                <c:pt idx="349">
                  <c:v>0</c:v>
                </c:pt>
                <c:pt idx="350">
                  <c:v>0</c:v>
                </c:pt>
                <c:pt idx="351">
                  <c:v>0</c:v>
                </c:pt>
                <c:pt idx="352">
                  <c:v>1</c:v>
                </c:pt>
                <c:pt idx="353">
                  <c:v>0</c:v>
                </c:pt>
                <c:pt idx="354">
                  <c:v>0</c:v>
                </c:pt>
                <c:pt idx="355">
                  <c:v>0</c:v>
                </c:pt>
                <c:pt idx="356">
                  <c:v>0</c:v>
                </c:pt>
                <c:pt idx="357">
                  <c:v>0</c:v>
                </c:pt>
                <c:pt idx="358">
                  <c:v>0</c:v>
                </c:pt>
                <c:pt idx="359">
                  <c:v>0</c:v>
                </c:pt>
                <c:pt idx="360">
                  <c:v>0</c:v>
                </c:pt>
                <c:pt idx="361">
                  <c:v>0</c:v>
                </c:pt>
                <c:pt idx="362">
                  <c:v>0</c:v>
                </c:pt>
                <c:pt idx="363">
                  <c:v>0</c:v>
                </c:pt>
                <c:pt idx="364">
                  <c:v>0</c:v>
                </c:pt>
              </c:numCache>
            </c:numRef>
          </c:val>
          <c:extLst>
            <c:ext xmlns:c16="http://schemas.microsoft.com/office/drawing/2014/chart" uri="{C3380CC4-5D6E-409C-BE32-E72D297353CC}">
              <c16:uniqueId val="{00000000-DC17-4F1F-919B-DA168F63B48A}"/>
            </c:ext>
          </c:extLst>
        </c:ser>
        <c:ser>
          <c:idx val="1"/>
          <c:order val="1"/>
          <c:tx>
            <c:strRef>
              <c:f>Sheet1!$C$1</c:f>
              <c:strCache>
                <c:ptCount val="1"/>
                <c:pt idx="0">
                  <c:v>MEIKO GREEN Waste Solutions Global Account</c:v>
                </c:pt>
              </c:strCache>
            </c:strRef>
          </c:tx>
          <c:spPr>
            <a:solidFill>
              <a:schemeClr val="accent2"/>
            </a:solidFill>
            <a:ln>
              <a:noFill/>
            </a:ln>
            <a:effectLst/>
          </c:spPr>
          <c:cat>
            <c:numRef>
              <c:f>Sheet1!$A$2:$A$366</c:f>
              <c:numCache>
                <c:formatCode>m/d/yyyy</c:formatCode>
                <c:ptCount val="365"/>
                <c:pt idx="0">
                  <c:v>44927</c:v>
                </c:pt>
                <c:pt idx="1">
                  <c:v>44928</c:v>
                </c:pt>
                <c:pt idx="2">
                  <c:v>44929</c:v>
                </c:pt>
                <c:pt idx="3">
                  <c:v>44930</c:v>
                </c:pt>
                <c:pt idx="4">
                  <c:v>44931</c:v>
                </c:pt>
                <c:pt idx="5">
                  <c:v>44932</c:v>
                </c:pt>
                <c:pt idx="6">
                  <c:v>44933</c:v>
                </c:pt>
                <c:pt idx="7">
                  <c:v>44934</c:v>
                </c:pt>
                <c:pt idx="8">
                  <c:v>44935</c:v>
                </c:pt>
                <c:pt idx="9">
                  <c:v>44936</c:v>
                </c:pt>
                <c:pt idx="10">
                  <c:v>44937</c:v>
                </c:pt>
                <c:pt idx="11">
                  <c:v>44938</c:v>
                </c:pt>
                <c:pt idx="12">
                  <c:v>44939</c:v>
                </c:pt>
                <c:pt idx="13">
                  <c:v>44940</c:v>
                </c:pt>
                <c:pt idx="14">
                  <c:v>44941</c:v>
                </c:pt>
                <c:pt idx="15">
                  <c:v>44942</c:v>
                </c:pt>
                <c:pt idx="16">
                  <c:v>44943</c:v>
                </c:pt>
                <c:pt idx="17">
                  <c:v>44944</c:v>
                </c:pt>
                <c:pt idx="18">
                  <c:v>44945</c:v>
                </c:pt>
                <c:pt idx="19">
                  <c:v>44946</c:v>
                </c:pt>
                <c:pt idx="20">
                  <c:v>44947</c:v>
                </c:pt>
                <c:pt idx="21">
                  <c:v>44948</c:v>
                </c:pt>
                <c:pt idx="22">
                  <c:v>44949</c:v>
                </c:pt>
                <c:pt idx="23">
                  <c:v>44950</c:v>
                </c:pt>
                <c:pt idx="24">
                  <c:v>44951</c:v>
                </c:pt>
                <c:pt idx="25">
                  <c:v>44952</c:v>
                </c:pt>
                <c:pt idx="26">
                  <c:v>44953</c:v>
                </c:pt>
                <c:pt idx="27">
                  <c:v>44954</c:v>
                </c:pt>
                <c:pt idx="28">
                  <c:v>44955</c:v>
                </c:pt>
                <c:pt idx="29">
                  <c:v>44956</c:v>
                </c:pt>
                <c:pt idx="30">
                  <c:v>44957</c:v>
                </c:pt>
                <c:pt idx="31">
                  <c:v>44958</c:v>
                </c:pt>
                <c:pt idx="32">
                  <c:v>44959</c:v>
                </c:pt>
                <c:pt idx="33">
                  <c:v>44960</c:v>
                </c:pt>
                <c:pt idx="34">
                  <c:v>44961</c:v>
                </c:pt>
                <c:pt idx="35">
                  <c:v>44962</c:v>
                </c:pt>
                <c:pt idx="36">
                  <c:v>44963</c:v>
                </c:pt>
                <c:pt idx="37">
                  <c:v>44964</c:v>
                </c:pt>
                <c:pt idx="38">
                  <c:v>44965</c:v>
                </c:pt>
                <c:pt idx="39">
                  <c:v>44966</c:v>
                </c:pt>
                <c:pt idx="40">
                  <c:v>44967</c:v>
                </c:pt>
                <c:pt idx="41">
                  <c:v>44968</c:v>
                </c:pt>
                <c:pt idx="42">
                  <c:v>44969</c:v>
                </c:pt>
                <c:pt idx="43">
                  <c:v>44970</c:v>
                </c:pt>
                <c:pt idx="44">
                  <c:v>44971</c:v>
                </c:pt>
                <c:pt idx="45">
                  <c:v>44972</c:v>
                </c:pt>
                <c:pt idx="46">
                  <c:v>44973</c:v>
                </c:pt>
                <c:pt idx="47">
                  <c:v>44974</c:v>
                </c:pt>
                <c:pt idx="48">
                  <c:v>44975</c:v>
                </c:pt>
                <c:pt idx="49">
                  <c:v>44976</c:v>
                </c:pt>
                <c:pt idx="50">
                  <c:v>44977</c:v>
                </c:pt>
                <c:pt idx="51">
                  <c:v>44978</c:v>
                </c:pt>
                <c:pt idx="52">
                  <c:v>44979</c:v>
                </c:pt>
                <c:pt idx="53">
                  <c:v>44980</c:v>
                </c:pt>
                <c:pt idx="54">
                  <c:v>44981</c:v>
                </c:pt>
                <c:pt idx="55">
                  <c:v>44982</c:v>
                </c:pt>
                <c:pt idx="56">
                  <c:v>44983</c:v>
                </c:pt>
                <c:pt idx="57">
                  <c:v>44984</c:v>
                </c:pt>
                <c:pt idx="58">
                  <c:v>44985</c:v>
                </c:pt>
                <c:pt idx="59">
                  <c:v>44986</c:v>
                </c:pt>
                <c:pt idx="60">
                  <c:v>44987</c:v>
                </c:pt>
                <c:pt idx="61">
                  <c:v>44988</c:v>
                </c:pt>
                <c:pt idx="62">
                  <c:v>44989</c:v>
                </c:pt>
                <c:pt idx="63">
                  <c:v>44990</c:v>
                </c:pt>
                <c:pt idx="64">
                  <c:v>44991</c:v>
                </c:pt>
                <c:pt idx="65">
                  <c:v>44992</c:v>
                </c:pt>
                <c:pt idx="66">
                  <c:v>44993</c:v>
                </c:pt>
                <c:pt idx="67">
                  <c:v>44994</c:v>
                </c:pt>
                <c:pt idx="68">
                  <c:v>44995</c:v>
                </c:pt>
                <c:pt idx="69">
                  <c:v>44996</c:v>
                </c:pt>
                <c:pt idx="70">
                  <c:v>44997</c:v>
                </c:pt>
                <c:pt idx="71">
                  <c:v>44998</c:v>
                </c:pt>
                <c:pt idx="72">
                  <c:v>44999</c:v>
                </c:pt>
                <c:pt idx="73">
                  <c:v>45000</c:v>
                </c:pt>
                <c:pt idx="74">
                  <c:v>45001</c:v>
                </c:pt>
                <c:pt idx="75">
                  <c:v>45002</c:v>
                </c:pt>
                <c:pt idx="76">
                  <c:v>45003</c:v>
                </c:pt>
                <c:pt idx="77">
                  <c:v>45004</c:v>
                </c:pt>
                <c:pt idx="78">
                  <c:v>45005</c:v>
                </c:pt>
                <c:pt idx="79">
                  <c:v>45006</c:v>
                </c:pt>
                <c:pt idx="80">
                  <c:v>45007</c:v>
                </c:pt>
                <c:pt idx="81">
                  <c:v>45008</c:v>
                </c:pt>
                <c:pt idx="82">
                  <c:v>45009</c:v>
                </c:pt>
                <c:pt idx="83">
                  <c:v>45010</c:v>
                </c:pt>
                <c:pt idx="84">
                  <c:v>45011</c:v>
                </c:pt>
                <c:pt idx="85">
                  <c:v>45012</c:v>
                </c:pt>
                <c:pt idx="86">
                  <c:v>45013</c:v>
                </c:pt>
                <c:pt idx="87">
                  <c:v>45014</c:v>
                </c:pt>
                <c:pt idx="88">
                  <c:v>45015</c:v>
                </c:pt>
                <c:pt idx="89">
                  <c:v>45016</c:v>
                </c:pt>
                <c:pt idx="90">
                  <c:v>45017</c:v>
                </c:pt>
                <c:pt idx="91">
                  <c:v>45018</c:v>
                </c:pt>
                <c:pt idx="92">
                  <c:v>45019</c:v>
                </c:pt>
                <c:pt idx="93">
                  <c:v>45020</c:v>
                </c:pt>
                <c:pt idx="94">
                  <c:v>45021</c:v>
                </c:pt>
                <c:pt idx="95">
                  <c:v>45022</c:v>
                </c:pt>
                <c:pt idx="96">
                  <c:v>45023</c:v>
                </c:pt>
                <c:pt idx="97">
                  <c:v>45024</c:v>
                </c:pt>
                <c:pt idx="98">
                  <c:v>45025</c:v>
                </c:pt>
                <c:pt idx="99">
                  <c:v>45026</c:v>
                </c:pt>
                <c:pt idx="100">
                  <c:v>45027</c:v>
                </c:pt>
                <c:pt idx="101">
                  <c:v>45028</c:v>
                </c:pt>
                <c:pt idx="102">
                  <c:v>45029</c:v>
                </c:pt>
                <c:pt idx="103">
                  <c:v>45030</c:v>
                </c:pt>
                <c:pt idx="104">
                  <c:v>45031</c:v>
                </c:pt>
                <c:pt idx="105">
                  <c:v>45032</c:v>
                </c:pt>
                <c:pt idx="106">
                  <c:v>45033</c:v>
                </c:pt>
                <c:pt idx="107">
                  <c:v>45034</c:v>
                </c:pt>
                <c:pt idx="108">
                  <c:v>45035</c:v>
                </c:pt>
                <c:pt idx="109">
                  <c:v>45036</c:v>
                </c:pt>
                <c:pt idx="110">
                  <c:v>45037</c:v>
                </c:pt>
                <c:pt idx="111">
                  <c:v>45038</c:v>
                </c:pt>
                <c:pt idx="112">
                  <c:v>45039</c:v>
                </c:pt>
                <c:pt idx="113">
                  <c:v>45040</c:v>
                </c:pt>
                <c:pt idx="114">
                  <c:v>45041</c:v>
                </c:pt>
                <c:pt idx="115">
                  <c:v>45042</c:v>
                </c:pt>
                <c:pt idx="116">
                  <c:v>45043</c:v>
                </c:pt>
                <c:pt idx="117">
                  <c:v>45044</c:v>
                </c:pt>
                <c:pt idx="118">
                  <c:v>45045</c:v>
                </c:pt>
                <c:pt idx="119">
                  <c:v>45046</c:v>
                </c:pt>
                <c:pt idx="120">
                  <c:v>45047</c:v>
                </c:pt>
                <c:pt idx="121">
                  <c:v>45048</c:v>
                </c:pt>
                <c:pt idx="122">
                  <c:v>45049</c:v>
                </c:pt>
                <c:pt idx="123">
                  <c:v>45050</c:v>
                </c:pt>
                <c:pt idx="124">
                  <c:v>45051</c:v>
                </c:pt>
                <c:pt idx="125">
                  <c:v>45052</c:v>
                </c:pt>
                <c:pt idx="126">
                  <c:v>45053</c:v>
                </c:pt>
                <c:pt idx="127">
                  <c:v>45054</c:v>
                </c:pt>
                <c:pt idx="128">
                  <c:v>45055</c:v>
                </c:pt>
                <c:pt idx="129">
                  <c:v>45056</c:v>
                </c:pt>
                <c:pt idx="130">
                  <c:v>45057</c:v>
                </c:pt>
                <c:pt idx="131">
                  <c:v>45058</c:v>
                </c:pt>
                <c:pt idx="132">
                  <c:v>45059</c:v>
                </c:pt>
                <c:pt idx="133">
                  <c:v>45060</c:v>
                </c:pt>
                <c:pt idx="134">
                  <c:v>45061</c:v>
                </c:pt>
                <c:pt idx="135">
                  <c:v>45062</c:v>
                </c:pt>
                <c:pt idx="136">
                  <c:v>45063</c:v>
                </c:pt>
                <c:pt idx="137">
                  <c:v>45064</c:v>
                </c:pt>
                <c:pt idx="138">
                  <c:v>45065</c:v>
                </c:pt>
                <c:pt idx="139">
                  <c:v>45066</c:v>
                </c:pt>
                <c:pt idx="140">
                  <c:v>45067</c:v>
                </c:pt>
                <c:pt idx="141">
                  <c:v>45068</c:v>
                </c:pt>
                <c:pt idx="142">
                  <c:v>45069</c:v>
                </c:pt>
                <c:pt idx="143">
                  <c:v>45070</c:v>
                </c:pt>
                <c:pt idx="144">
                  <c:v>45071</c:v>
                </c:pt>
                <c:pt idx="145">
                  <c:v>45072</c:v>
                </c:pt>
                <c:pt idx="146">
                  <c:v>45073</c:v>
                </c:pt>
                <c:pt idx="147">
                  <c:v>45074</c:v>
                </c:pt>
                <c:pt idx="148">
                  <c:v>45075</c:v>
                </c:pt>
                <c:pt idx="149">
                  <c:v>45076</c:v>
                </c:pt>
                <c:pt idx="150">
                  <c:v>45077</c:v>
                </c:pt>
                <c:pt idx="151">
                  <c:v>45078</c:v>
                </c:pt>
                <c:pt idx="152">
                  <c:v>45079</c:v>
                </c:pt>
                <c:pt idx="153">
                  <c:v>45080</c:v>
                </c:pt>
                <c:pt idx="154">
                  <c:v>45081</c:v>
                </c:pt>
                <c:pt idx="155">
                  <c:v>45082</c:v>
                </c:pt>
                <c:pt idx="156">
                  <c:v>45083</c:v>
                </c:pt>
                <c:pt idx="157">
                  <c:v>45084</c:v>
                </c:pt>
                <c:pt idx="158">
                  <c:v>45085</c:v>
                </c:pt>
                <c:pt idx="159">
                  <c:v>45086</c:v>
                </c:pt>
                <c:pt idx="160">
                  <c:v>45087</c:v>
                </c:pt>
                <c:pt idx="161">
                  <c:v>45088</c:v>
                </c:pt>
                <c:pt idx="162">
                  <c:v>45089</c:v>
                </c:pt>
                <c:pt idx="163">
                  <c:v>45090</c:v>
                </c:pt>
                <c:pt idx="164">
                  <c:v>45091</c:v>
                </c:pt>
                <c:pt idx="165">
                  <c:v>45092</c:v>
                </c:pt>
                <c:pt idx="166">
                  <c:v>45093</c:v>
                </c:pt>
                <c:pt idx="167">
                  <c:v>45094</c:v>
                </c:pt>
                <c:pt idx="168">
                  <c:v>45095</c:v>
                </c:pt>
                <c:pt idx="169">
                  <c:v>45096</c:v>
                </c:pt>
                <c:pt idx="170">
                  <c:v>45097</c:v>
                </c:pt>
                <c:pt idx="171">
                  <c:v>45098</c:v>
                </c:pt>
                <c:pt idx="172">
                  <c:v>45099</c:v>
                </c:pt>
                <c:pt idx="173">
                  <c:v>45100</c:v>
                </c:pt>
                <c:pt idx="174">
                  <c:v>45101</c:v>
                </c:pt>
                <c:pt idx="175">
                  <c:v>45102</c:v>
                </c:pt>
                <c:pt idx="176">
                  <c:v>45103</c:v>
                </c:pt>
                <c:pt idx="177">
                  <c:v>45104</c:v>
                </c:pt>
                <c:pt idx="178">
                  <c:v>45105</c:v>
                </c:pt>
                <c:pt idx="179">
                  <c:v>45106</c:v>
                </c:pt>
                <c:pt idx="180">
                  <c:v>45107</c:v>
                </c:pt>
                <c:pt idx="181">
                  <c:v>45108</c:v>
                </c:pt>
                <c:pt idx="182">
                  <c:v>45109</c:v>
                </c:pt>
                <c:pt idx="183">
                  <c:v>45110</c:v>
                </c:pt>
                <c:pt idx="184">
                  <c:v>45111</c:v>
                </c:pt>
                <c:pt idx="185">
                  <c:v>45112</c:v>
                </c:pt>
                <c:pt idx="186">
                  <c:v>45113</c:v>
                </c:pt>
                <c:pt idx="187">
                  <c:v>45114</c:v>
                </c:pt>
                <c:pt idx="188">
                  <c:v>45115</c:v>
                </c:pt>
                <c:pt idx="189">
                  <c:v>45116</c:v>
                </c:pt>
                <c:pt idx="190">
                  <c:v>45117</c:v>
                </c:pt>
                <c:pt idx="191">
                  <c:v>45118</c:v>
                </c:pt>
                <c:pt idx="192">
                  <c:v>45119</c:v>
                </c:pt>
                <c:pt idx="193">
                  <c:v>45120</c:v>
                </c:pt>
                <c:pt idx="194">
                  <c:v>45121</c:v>
                </c:pt>
                <c:pt idx="195">
                  <c:v>45122</c:v>
                </c:pt>
                <c:pt idx="196">
                  <c:v>45123</c:v>
                </c:pt>
                <c:pt idx="197">
                  <c:v>45124</c:v>
                </c:pt>
                <c:pt idx="198">
                  <c:v>45125</c:v>
                </c:pt>
                <c:pt idx="199">
                  <c:v>45126</c:v>
                </c:pt>
                <c:pt idx="200">
                  <c:v>45127</c:v>
                </c:pt>
                <c:pt idx="201">
                  <c:v>45128</c:v>
                </c:pt>
                <c:pt idx="202">
                  <c:v>45129</c:v>
                </c:pt>
                <c:pt idx="203">
                  <c:v>45130</c:v>
                </c:pt>
                <c:pt idx="204">
                  <c:v>45131</c:v>
                </c:pt>
                <c:pt idx="205">
                  <c:v>45132</c:v>
                </c:pt>
                <c:pt idx="206">
                  <c:v>45133</c:v>
                </c:pt>
                <c:pt idx="207">
                  <c:v>45134</c:v>
                </c:pt>
                <c:pt idx="208">
                  <c:v>45135</c:v>
                </c:pt>
                <c:pt idx="209">
                  <c:v>45136</c:v>
                </c:pt>
                <c:pt idx="210">
                  <c:v>45137</c:v>
                </c:pt>
                <c:pt idx="211">
                  <c:v>45138</c:v>
                </c:pt>
                <c:pt idx="212">
                  <c:v>45139</c:v>
                </c:pt>
                <c:pt idx="213">
                  <c:v>45140</c:v>
                </c:pt>
                <c:pt idx="214">
                  <c:v>45141</c:v>
                </c:pt>
                <c:pt idx="215">
                  <c:v>45142</c:v>
                </c:pt>
                <c:pt idx="216">
                  <c:v>45143</c:v>
                </c:pt>
                <c:pt idx="217">
                  <c:v>45144</c:v>
                </c:pt>
                <c:pt idx="218">
                  <c:v>45145</c:v>
                </c:pt>
                <c:pt idx="219">
                  <c:v>45146</c:v>
                </c:pt>
                <c:pt idx="220">
                  <c:v>45147</c:v>
                </c:pt>
                <c:pt idx="221">
                  <c:v>45148</c:v>
                </c:pt>
                <c:pt idx="222">
                  <c:v>45149</c:v>
                </c:pt>
                <c:pt idx="223">
                  <c:v>45150</c:v>
                </c:pt>
                <c:pt idx="224">
                  <c:v>45151</c:v>
                </c:pt>
                <c:pt idx="225">
                  <c:v>45152</c:v>
                </c:pt>
                <c:pt idx="226">
                  <c:v>45153</c:v>
                </c:pt>
                <c:pt idx="227">
                  <c:v>45154</c:v>
                </c:pt>
                <c:pt idx="228">
                  <c:v>45155</c:v>
                </c:pt>
                <c:pt idx="229">
                  <c:v>45156</c:v>
                </c:pt>
                <c:pt idx="230">
                  <c:v>45157</c:v>
                </c:pt>
                <c:pt idx="231">
                  <c:v>45158</c:v>
                </c:pt>
                <c:pt idx="232">
                  <c:v>45159</c:v>
                </c:pt>
                <c:pt idx="233">
                  <c:v>45160</c:v>
                </c:pt>
                <c:pt idx="234">
                  <c:v>45161</c:v>
                </c:pt>
                <c:pt idx="235">
                  <c:v>45162</c:v>
                </c:pt>
                <c:pt idx="236">
                  <c:v>45163</c:v>
                </c:pt>
                <c:pt idx="237">
                  <c:v>45164</c:v>
                </c:pt>
                <c:pt idx="238">
                  <c:v>45165</c:v>
                </c:pt>
                <c:pt idx="239">
                  <c:v>45166</c:v>
                </c:pt>
                <c:pt idx="240">
                  <c:v>45167</c:v>
                </c:pt>
                <c:pt idx="241">
                  <c:v>45168</c:v>
                </c:pt>
                <c:pt idx="242">
                  <c:v>45169</c:v>
                </c:pt>
                <c:pt idx="243">
                  <c:v>45170</c:v>
                </c:pt>
                <c:pt idx="244">
                  <c:v>45171</c:v>
                </c:pt>
                <c:pt idx="245">
                  <c:v>45172</c:v>
                </c:pt>
                <c:pt idx="246">
                  <c:v>45173</c:v>
                </c:pt>
                <c:pt idx="247">
                  <c:v>45174</c:v>
                </c:pt>
                <c:pt idx="248">
                  <c:v>45175</c:v>
                </c:pt>
                <c:pt idx="249">
                  <c:v>45176</c:v>
                </c:pt>
                <c:pt idx="250">
                  <c:v>45177</c:v>
                </c:pt>
                <c:pt idx="251">
                  <c:v>45178</c:v>
                </c:pt>
                <c:pt idx="252">
                  <c:v>45179</c:v>
                </c:pt>
                <c:pt idx="253">
                  <c:v>45180</c:v>
                </c:pt>
                <c:pt idx="254">
                  <c:v>45181</c:v>
                </c:pt>
                <c:pt idx="255">
                  <c:v>45182</c:v>
                </c:pt>
                <c:pt idx="256">
                  <c:v>45183</c:v>
                </c:pt>
                <c:pt idx="257">
                  <c:v>45184</c:v>
                </c:pt>
                <c:pt idx="258">
                  <c:v>45185</c:v>
                </c:pt>
                <c:pt idx="259">
                  <c:v>45186</c:v>
                </c:pt>
                <c:pt idx="260">
                  <c:v>45187</c:v>
                </c:pt>
                <c:pt idx="261">
                  <c:v>45188</c:v>
                </c:pt>
                <c:pt idx="262">
                  <c:v>45189</c:v>
                </c:pt>
                <c:pt idx="263">
                  <c:v>45190</c:v>
                </c:pt>
                <c:pt idx="264">
                  <c:v>45191</c:v>
                </c:pt>
                <c:pt idx="265">
                  <c:v>45192</c:v>
                </c:pt>
                <c:pt idx="266">
                  <c:v>45193</c:v>
                </c:pt>
                <c:pt idx="267">
                  <c:v>45194</c:v>
                </c:pt>
                <c:pt idx="268">
                  <c:v>45195</c:v>
                </c:pt>
                <c:pt idx="269">
                  <c:v>45196</c:v>
                </c:pt>
                <c:pt idx="270">
                  <c:v>45197</c:v>
                </c:pt>
                <c:pt idx="271">
                  <c:v>45198</c:v>
                </c:pt>
                <c:pt idx="272">
                  <c:v>45199</c:v>
                </c:pt>
                <c:pt idx="273">
                  <c:v>45200</c:v>
                </c:pt>
                <c:pt idx="274">
                  <c:v>45201</c:v>
                </c:pt>
                <c:pt idx="275">
                  <c:v>45202</c:v>
                </c:pt>
                <c:pt idx="276">
                  <c:v>45203</c:v>
                </c:pt>
                <c:pt idx="277">
                  <c:v>45204</c:v>
                </c:pt>
                <c:pt idx="278">
                  <c:v>45205</c:v>
                </c:pt>
                <c:pt idx="279">
                  <c:v>45206</c:v>
                </c:pt>
                <c:pt idx="280">
                  <c:v>45207</c:v>
                </c:pt>
                <c:pt idx="281">
                  <c:v>45208</c:v>
                </c:pt>
                <c:pt idx="282">
                  <c:v>45209</c:v>
                </c:pt>
                <c:pt idx="283">
                  <c:v>45210</c:v>
                </c:pt>
                <c:pt idx="284">
                  <c:v>45211</c:v>
                </c:pt>
                <c:pt idx="285">
                  <c:v>45212</c:v>
                </c:pt>
                <c:pt idx="286">
                  <c:v>45213</c:v>
                </c:pt>
                <c:pt idx="287">
                  <c:v>45214</c:v>
                </c:pt>
                <c:pt idx="288">
                  <c:v>45215</c:v>
                </c:pt>
                <c:pt idx="289">
                  <c:v>45216</c:v>
                </c:pt>
                <c:pt idx="290">
                  <c:v>45217</c:v>
                </c:pt>
                <c:pt idx="291">
                  <c:v>45218</c:v>
                </c:pt>
                <c:pt idx="292">
                  <c:v>45219</c:v>
                </c:pt>
                <c:pt idx="293">
                  <c:v>45220</c:v>
                </c:pt>
                <c:pt idx="294">
                  <c:v>45221</c:v>
                </c:pt>
                <c:pt idx="295">
                  <c:v>45222</c:v>
                </c:pt>
                <c:pt idx="296">
                  <c:v>45223</c:v>
                </c:pt>
                <c:pt idx="297">
                  <c:v>45224</c:v>
                </c:pt>
                <c:pt idx="298">
                  <c:v>45225</c:v>
                </c:pt>
                <c:pt idx="299">
                  <c:v>45226</c:v>
                </c:pt>
                <c:pt idx="300">
                  <c:v>45227</c:v>
                </c:pt>
                <c:pt idx="301">
                  <c:v>45228</c:v>
                </c:pt>
                <c:pt idx="302">
                  <c:v>45229</c:v>
                </c:pt>
                <c:pt idx="303">
                  <c:v>45230</c:v>
                </c:pt>
                <c:pt idx="304">
                  <c:v>45231</c:v>
                </c:pt>
                <c:pt idx="305">
                  <c:v>45232</c:v>
                </c:pt>
                <c:pt idx="306">
                  <c:v>45233</c:v>
                </c:pt>
                <c:pt idx="307">
                  <c:v>45234</c:v>
                </c:pt>
                <c:pt idx="308">
                  <c:v>45235</c:v>
                </c:pt>
                <c:pt idx="309">
                  <c:v>45236</c:v>
                </c:pt>
                <c:pt idx="310">
                  <c:v>45237</c:v>
                </c:pt>
                <c:pt idx="311">
                  <c:v>45238</c:v>
                </c:pt>
                <c:pt idx="312">
                  <c:v>45239</c:v>
                </c:pt>
                <c:pt idx="313">
                  <c:v>45240</c:v>
                </c:pt>
                <c:pt idx="314">
                  <c:v>45241</c:v>
                </c:pt>
                <c:pt idx="315">
                  <c:v>45242</c:v>
                </c:pt>
                <c:pt idx="316">
                  <c:v>45243</c:v>
                </c:pt>
                <c:pt idx="317">
                  <c:v>45244</c:v>
                </c:pt>
                <c:pt idx="318">
                  <c:v>45245</c:v>
                </c:pt>
                <c:pt idx="319">
                  <c:v>45246</c:v>
                </c:pt>
                <c:pt idx="320">
                  <c:v>45247</c:v>
                </c:pt>
                <c:pt idx="321">
                  <c:v>45248</c:v>
                </c:pt>
                <c:pt idx="322">
                  <c:v>45249</c:v>
                </c:pt>
                <c:pt idx="323">
                  <c:v>45250</c:v>
                </c:pt>
                <c:pt idx="324">
                  <c:v>45251</c:v>
                </c:pt>
                <c:pt idx="325">
                  <c:v>45252</c:v>
                </c:pt>
                <c:pt idx="326">
                  <c:v>45253</c:v>
                </c:pt>
                <c:pt idx="327">
                  <c:v>45254</c:v>
                </c:pt>
                <c:pt idx="328">
                  <c:v>45255</c:v>
                </c:pt>
                <c:pt idx="329">
                  <c:v>45256</c:v>
                </c:pt>
                <c:pt idx="330">
                  <c:v>45257</c:v>
                </c:pt>
                <c:pt idx="331">
                  <c:v>45258</c:v>
                </c:pt>
                <c:pt idx="332">
                  <c:v>45259</c:v>
                </c:pt>
                <c:pt idx="333">
                  <c:v>45260</c:v>
                </c:pt>
                <c:pt idx="334">
                  <c:v>45261</c:v>
                </c:pt>
                <c:pt idx="335">
                  <c:v>45262</c:v>
                </c:pt>
                <c:pt idx="336">
                  <c:v>45263</c:v>
                </c:pt>
                <c:pt idx="337">
                  <c:v>45264</c:v>
                </c:pt>
                <c:pt idx="338">
                  <c:v>45265</c:v>
                </c:pt>
                <c:pt idx="339">
                  <c:v>45266</c:v>
                </c:pt>
                <c:pt idx="340">
                  <c:v>45267</c:v>
                </c:pt>
                <c:pt idx="341">
                  <c:v>45268</c:v>
                </c:pt>
                <c:pt idx="342">
                  <c:v>45269</c:v>
                </c:pt>
                <c:pt idx="343">
                  <c:v>45270</c:v>
                </c:pt>
                <c:pt idx="344">
                  <c:v>45271</c:v>
                </c:pt>
                <c:pt idx="345">
                  <c:v>45272</c:v>
                </c:pt>
                <c:pt idx="346">
                  <c:v>45273</c:v>
                </c:pt>
                <c:pt idx="347">
                  <c:v>45274</c:v>
                </c:pt>
                <c:pt idx="348">
                  <c:v>45275</c:v>
                </c:pt>
                <c:pt idx="349">
                  <c:v>45276</c:v>
                </c:pt>
                <c:pt idx="350">
                  <c:v>45277</c:v>
                </c:pt>
                <c:pt idx="351">
                  <c:v>45278</c:v>
                </c:pt>
                <c:pt idx="352">
                  <c:v>45279</c:v>
                </c:pt>
                <c:pt idx="353">
                  <c:v>45280</c:v>
                </c:pt>
                <c:pt idx="354">
                  <c:v>45281</c:v>
                </c:pt>
                <c:pt idx="355">
                  <c:v>45282</c:v>
                </c:pt>
                <c:pt idx="356">
                  <c:v>45283</c:v>
                </c:pt>
                <c:pt idx="357">
                  <c:v>45284</c:v>
                </c:pt>
                <c:pt idx="358">
                  <c:v>45285</c:v>
                </c:pt>
                <c:pt idx="359">
                  <c:v>45286</c:v>
                </c:pt>
                <c:pt idx="360">
                  <c:v>45287</c:v>
                </c:pt>
                <c:pt idx="361">
                  <c:v>45288</c:v>
                </c:pt>
                <c:pt idx="362">
                  <c:v>45289</c:v>
                </c:pt>
                <c:pt idx="363">
                  <c:v>45290</c:v>
                </c:pt>
                <c:pt idx="364">
                  <c:v>45291</c:v>
                </c:pt>
              </c:numCache>
            </c:numRef>
          </c:cat>
          <c:val>
            <c:numRef>
              <c:f>Sheet1!$C$2:$C$366</c:f>
              <c:numCache>
                <c:formatCode>General</c:formatCode>
                <c:ptCount val="365"/>
                <c:pt idx="0">
                  <c:v>0</c:v>
                </c:pt>
                <c:pt idx="1">
                  <c:v>0</c:v>
                </c:pt>
                <c:pt idx="2">
                  <c:v>0</c:v>
                </c:pt>
                <c:pt idx="3">
                  <c:v>0</c:v>
                </c:pt>
                <c:pt idx="4">
                  <c:v>0</c:v>
                </c:pt>
                <c:pt idx="5">
                  <c:v>0</c:v>
                </c:pt>
                <c:pt idx="6">
                  <c:v>0</c:v>
                </c:pt>
                <c:pt idx="7">
                  <c:v>0</c:v>
                </c:pt>
                <c:pt idx="8">
                  <c:v>0</c:v>
                </c:pt>
                <c:pt idx="9">
                  <c:v>0</c:v>
                </c:pt>
                <c:pt idx="10">
                  <c:v>1</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1</c:v>
                </c:pt>
                <c:pt idx="91">
                  <c:v>0</c:v>
                </c:pt>
                <c:pt idx="92">
                  <c:v>1</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1</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0</c:v>
                </c:pt>
                <c:pt idx="351">
                  <c:v>0</c:v>
                </c:pt>
                <c:pt idx="352">
                  <c:v>0</c:v>
                </c:pt>
                <c:pt idx="353">
                  <c:v>0</c:v>
                </c:pt>
                <c:pt idx="354">
                  <c:v>0</c:v>
                </c:pt>
                <c:pt idx="355">
                  <c:v>0</c:v>
                </c:pt>
                <c:pt idx="356">
                  <c:v>0</c:v>
                </c:pt>
                <c:pt idx="357">
                  <c:v>0</c:v>
                </c:pt>
                <c:pt idx="358">
                  <c:v>0</c:v>
                </c:pt>
                <c:pt idx="359">
                  <c:v>0</c:v>
                </c:pt>
                <c:pt idx="360">
                  <c:v>0</c:v>
                </c:pt>
                <c:pt idx="361">
                  <c:v>0</c:v>
                </c:pt>
                <c:pt idx="362">
                  <c:v>0</c:v>
                </c:pt>
                <c:pt idx="363">
                  <c:v>0</c:v>
                </c:pt>
                <c:pt idx="364">
                  <c:v>0</c:v>
                </c:pt>
              </c:numCache>
            </c:numRef>
          </c:val>
          <c:extLst>
            <c:ext xmlns:c16="http://schemas.microsoft.com/office/drawing/2014/chart" uri="{C3380CC4-5D6E-409C-BE32-E72D297353CC}">
              <c16:uniqueId val="{00000001-DC17-4F1F-919B-DA168F63B48A}"/>
            </c:ext>
          </c:extLst>
        </c:ser>
        <c:dLbls>
          <c:showLegendKey val="0"/>
          <c:showVal val="0"/>
          <c:showCatName val="0"/>
          <c:showSerName val="0"/>
          <c:showPercent val="0"/>
          <c:showBubbleSize val="0"/>
        </c:dLbls>
        <c:axId val="250150496"/>
        <c:axId val="250148200"/>
      </c:areaChart>
      <c:dateAx>
        <c:axId val="250150496"/>
        <c:scaling>
          <c:orientation val="minMax"/>
        </c:scaling>
        <c:delete val="0"/>
        <c:axPos val="b"/>
        <c:numFmt formatCode="m/d/yy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0148200"/>
        <c:crosses val="autoZero"/>
        <c:auto val="1"/>
        <c:lblOffset val="100"/>
        <c:baseTimeUnit val="days"/>
      </c:dateAx>
      <c:valAx>
        <c:axId val="250148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0150496"/>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MEIKO - The clean solution Global Account</c:v>
                </c:pt>
              </c:strCache>
            </c:strRef>
          </c:tx>
          <c:spPr>
            <a:solidFill>
              <a:schemeClr val="accent1"/>
            </a:solidFill>
            <a:ln>
              <a:noFill/>
            </a:ln>
            <a:effectLst/>
          </c:spPr>
          <c:invertIfNegative val="0"/>
          <c:cat>
            <c:strRef>
              <c:f>Sheet1!$A$2:$A$6</c:f>
              <c:strCache>
                <c:ptCount val="5"/>
                <c:pt idx="0">
                  <c:v>Album</c:v>
                </c:pt>
                <c:pt idx="1">
                  <c:v>Link</c:v>
                </c:pt>
                <c:pt idx="2">
                  <c:v>Photo</c:v>
                </c:pt>
                <c:pt idx="3">
                  <c:v>Video</c:v>
                </c:pt>
                <c:pt idx="4">
                  <c:v>YouTube Video</c:v>
                </c:pt>
              </c:strCache>
            </c:strRef>
          </c:cat>
          <c:val>
            <c:numRef>
              <c:f>Sheet1!$B$2:$B$6</c:f>
              <c:numCache>
                <c:formatCode>General</c:formatCode>
                <c:ptCount val="5"/>
                <c:pt idx="0">
                  <c:v>8.7452961032937697</c:v>
                </c:pt>
                <c:pt idx="1">
                  <c:v>16.2585872820151</c:v>
                </c:pt>
                <c:pt idx="2">
                  <c:v>5.22580994137064</c:v>
                </c:pt>
                <c:pt idx="3">
                  <c:v>6.21836675899831</c:v>
                </c:pt>
                <c:pt idx="4">
                  <c:v>10</c:v>
                </c:pt>
              </c:numCache>
            </c:numRef>
          </c:val>
          <c:extLst>
            <c:ext xmlns:c16="http://schemas.microsoft.com/office/drawing/2014/chart" uri="{C3380CC4-5D6E-409C-BE32-E72D297353CC}">
              <c16:uniqueId val="{00000000-B7E8-4F79-B9CF-D9C7072860F5}"/>
            </c:ext>
          </c:extLst>
        </c:ser>
        <c:ser>
          <c:idx val="1"/>
          <c:order val="1"/>
          <c:tx>
            <c:strRef>
              <c:f>Sheet1!$C$1</c:f>
              <c:strCache>
                <c:ptCount val="1"/>
                <c:pt idx="0">
                  <c:v>MEIKO GREEN Waste Solutions Global Account</c:v>
                </c:pt>
              </c:strCache>
            </c:strRef>
          </c:tx>
          <c:spPr>
            <a:solidFill>
              <a:schemeClr val="accent2"/>
            </a:solidFill>
            <a:ln>
              <a:noFill/>
            </a:ln>
            <a:effectLst/>
          </c:spPr>
          <c:invertIfNegative val="0"/>
          <c:cat>
            <c:strRef>
              <c:f>Sheet1!$A$2:$A$6</c:f>
              <c:strCache>
                <c:ptCount val="5"/>
                <c:pt idx="0">
                  <c:v>Album</c:v>
                </c:pt>
                <c:pt idx="1">
                  <c:v>Link</c:v>
                </c:pt>
                <c:pt idx="2">
                  <c:v>Photo</c:v>
                </c:pt>
                <c:pt idx="3">
                  <c:v>Video</c:v>
                </c:pt>
                <c:pt idx="4">
                  <c:v>YouTube Video</c:v>
                </c:pt>
              </c:strCache>
            </c:strRef>
          </c:cat>
          <c:val>
            <c:numRef>
              <c:f>Sheet1!$C$2:$C$6</c:f>
              <c:numCache>
                <c:formatCode>General</c:formatCode>
                <c:ptCount val="5"/>
                <c:pt idx="0">
                  <c:v>0</c:v>
                </c:pt>
                <c:pt idx="1">
                  <c:v>0</c:v>
                </c:pt>
                <c:pt idx="2">
                  <c:v>6.5311194558883896</c:v>
                </c:pt>
                <c:pt idx="3">
                  <c:v>3.7383177570093502</c:v>
                </c:pt>
                <c:pt idx="4">
                  <c:v>0</c:v>
                </c:pt>
              </c:numCache>
            </c:numRef>
          </c:val>
          <c:extLst>
            <c:ext xmlns:c16="http://schemas.microsoft.com/office/drawing/2014/chart" uri="{C3380CC4-5D6E-409C-BE32-E72D297353CC}">
              <c16:uniqueId val="{00000001-B7E8-4F79-B9CF-D9C7072860F5}"/>
            </c:ext>
          </c:extLst>
        </c:ser>
        <c:dLbls>
          <c:showLegendKey val="0"/>
          <c:showVal val="0"/>
          <c:showCatName val="0"/>
          <c:showSerName val="0"/>
          <c:showPercent val="0"/>
          <c:showBubbleSize val="0"/>
        </c:dLbls>
        <c:gapWidth val="219"/>
        <c:overlap val="-27"/>
        <c:axId val="250163616"/>
        <c:axId val="250165912"/>
      </c:barChart>
      <c:catAx>
        <c:axId val="250163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0165912"/>
        <c:crosses val="autoZero"/>
        <c:auto val="1"/>
        <c:lblAlgn val="ctr"/>
        <c:lblOffset val="100"/>
        <c:noMultiLvlLbl val="0"/>
      </c:catAx>
      <c:valAx>
        <c:axId val="250165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0163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MEIKO - The clean solution Global Account</c:v>
                </c:pt>
              </c:strCache>
            </c:strRef>
          </c:tx>
          <c:spPr>
            <a:solidFill>
              <a:schemeClr val="accent1"/>
            </a:solidFill>
            <a:ln>
              <a:noFill/>
            </a:ln>
            <a:effectLst/>
          </c:spPr>
          <c:invertIfNegative val="0"/>
          <c:cat>
            <c:strRef>
              <c:f>Sheet1!$A$2:$A$5</c:f>
              <c:strCache>
                <c:ptCount val="4"/>
                <c:pt idx="0">
                  <c:v>Album</c:v>
                </c:pt>
                <c:pt idx="1">
                  <c:v>Link</c:v>
                </c:pt>
                <c:pt idx="2">
                  <c:v>Photo</c:v>
                </c:pt>
                <c:pt idx="3">
                  <c:v>Video</c:v>
                </c:pt>
              </c:strCache>
            </c:strRef>
          </c:cat>
          <c:val>
            <c:numRef>
              <c:f>Sheet1!$B$2:$B$5</c:f>
              <c:numCache>
                <c:formatCode>General</c:formatCode>
                <c:ptCount val="4"/>
                <c:pt idx="0">
                  <c:v>0.57025983331059704</c:v>
                </c:pt>
                <c:pt idx="1">
                  <c:v>0.64847694540490097</c:v>
                </c:pt>
                <c:pt idx="2">
                  <c:v>0.96623564250409899</c:v>
                </c:pt>
                <c:pt idx="3">
                  <c:v>0.70612441045416796</c:v>
                </c:pt>
              </c:numCache>
            </c:numRef>
          </c:val>
          <c:extLst>
            <c:ext xmlns:c16="http://schemas.microsoft.com/office/drawing/2014/chart" uri="{C3380CC4-5D6E-409C-BE32-E72D297353CC}">
              <c16:uniqueId val="{00000000-671D-49F9-9A5E-FF4DD5C806B7}"/>
            </c:ext>
          </c:extLst>
        </c:ser>
        <c:ser>
          <c:idx val="1"/>
          <c:order val="1"/>
          <c:tx>
            <c:strRef>
              <c:f>Sheet1!$C$1</c:f>
              <c:strCache>
                <c:ptCount val="1"/>
                <c:pt idx="0">
                  <c:v>MEIKO GREEN Waste Solutions Global Account</c:v>
                </c:pt>
              </c:strCache>
            </c:strRef>
          </c:tx>
          <c:spPr>
            <a:solidFill>
              <a:schemeClr val="accent2"/>
            </a:solidFill>
            <a:ln>
              <a:noFill/>
            </a:ln>
            <a:effectLst/>
          </c:spPr>
          <c:invertIfNegative val="0"/>
          <c:cat>
            <c:strRef>
              <c:f>Sheet1!$A$2:$A$5</c:f>
              <c:strCache>
                <c:ptCount val="4"/>
                <c:pt idx="0">
                  <c:v>Album</c:v>
                </c:pt>
                <c:pt idx="1">
                  <c:v>Link</c:v>
                </c:pt>
                <c:pt idx="2">
                  <c:v>Photo</c:v>
                </c:pt>
                <c:pt idx="3">
                  <c:v>Video</c:v>
                </c:pt>
              </c:strCache>
            </c:strRef>
          </c:cat>
          <c:val>
            <c:numRef>
              <c:f>Sheet1!$C$2:$C$5</c:f>
              <c:numCache>
                <c:formatCode>General</c:formatCode>
                <c:ptCount val="4"/>
                <c:pt idx="0">
                  <c:v>0</c:v>
                </c:pt>
                <c:pt idx="1">
                  <c:v>0</c:v>
                </c:pt>
                <c:pt idx="2">
                  <c:v>2.3156089193825</c:v>
                </c:pt>
                <c:pt idx="3">
                  <c:v>0.17152658662092601</c:v>
                </c:pt>
              </c:numCache>
            </c:numRef>
          </c:val>
          <c:extLst>
            <c:ext xmlns:c16="http://schemas.microsoft.com/office/drawing/2014/chart" uri="{C3380CC4-5D6E-409C-BE32-E72D297353CC}">
              <c16:uniqueId val="{00000001-671D-49F9-9A5E-FF4DD5C806B7}"/>
            </c:ext>
          </c:extLst>
        </c:ser>
        <c:dLbls>
          <c:showLegendKey val="0"/>
          <c:showVal val="0"/>
          <c:showCatName val="0"/>
          <c:showSerName val="0"/>
          <c:showPercent val="0"/>
          <c:showBubbleSize val="0"/>
        </c:dLbls>
        <c:gapWidth val="219"/>
        <c:overlap val="-27"/>
        <c:axId val="250162304"/>
        <c:axId val="250164600"/>
      </c:barChart>
      <c:catAx>
        <c:axId val="2501623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0164600"/>
        <c:crosses val="autoZero"/>
        <c:auto val="1"/>
        <c:lblAlgn val="ctr"/>
        <c:lblOffset val="100"/>
        <c:noMultiLvlLbl val="0"/>
      </c:catAx>
      <c:valAx>
        <c:axId val="250164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0162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MEIKO - The clean solution Global Account</c:v>
                </c:pt>
              </c:strCache>
            </c:strRef>
          </c:tx>
          <c:spPr>
            <a:ln w="28575" cap="rnd">
              <a:solidFill>
                <a:schemeClr val="accent1"/>
              </a:solidFill>
              <a:round/>
            </a:ln>
            <a:effectLst/>
          </c:spPr>
          <c:marker>
            <c:symbol val="none"/>
          </c:marker>
          <c:cat>
            <c:numRef>
              <c:f>Sheet1!$A$2:$A$366</c:f>
              <c:numCache>
                <c:formatCode>m/d/yyyy</c:formatCode>
                <c:ptCount val="365"/>
                <c:pt idx="0">
                  <c:v>44927</c:v>
                </c:pt>
                <c:pt idx="1">
                  <c:v>44928</c:v>
                </c:pt>
                <c:pt idx="2">
                  <c:v>44929</c:v>
                </c:pt>
                <c:pt idx="3">
                  <c:v>44930</c:v>
                </c:pt>
                <c:pt idx="4">
                  <c:v>44931</c:v>
                </c:pt>
                <c:pt idx="5">
                  <c:v>44932</c:v>
                </c:pt>
                <c:pt idx="6">
                  <c:v>44933</c:v>
                </c:pt>
                <c:pt idx="7">
                  <c:v>44934</c:v>
                </c:pt>
                <c:pt idx="8">
                  <c:v>44935</c:v>
                </c:pt>
                <c:pt idx="9">
                  <c:v>44936</c:v>
                </c:pt>
                <c:pt idx="10">
                  <c:v>44937</c:v>
                </c:pt>
                <c:pt idx="11">
                  <c:v>44938</c:v>
                </c:pt>
                <c:pt idx="12">
                  <c:v>44939</c:v>
                </c:pt>
                <c:pt idx="13">
                  <c:v>44940</c:v>
                </c:pt>
                <c:pt idx="14">
                  <c:v>44941</c:v>
                </c:pt>
                <c:pt idx="15">
                  <c:v>44942</c:v>
                </c:pt>
                <c:pt idx="16">
                  <c:v>44943</c:v>
                </c:pt>
                <c:pt idx="17">
                  <c:v>44944</c:v>
                </c:pt>
                <c:pt idx="18">
                  <c:v>44945</c:v>
                </c:pt>
                <c:pt idx="19">
                  <c:v>44946</c:v>
                </c:pt>
                <c:pt idx="20">
                  <c:v>44947</c:v>
                </c:pt>
                <c:pt idx="21">
                  <c:v>44948</c:v>
                </c:pt>
                <c:pt idx="22">
                  <c:v>44949</c:v>
                </c:pt>
                <c:pt idx="23">
                  <c:v>44950</c:v>
                </c:pt>
                <c:pt idx="24">
                  <c:v>44951</c:v>
                </c:pt>
                <c:pt idx="25">
                  <c:v>44952</c:v>
                </c:pt>
                <c:pt idx="26">
                  <c:v>44953</c:v>
                </c:pt>
                <c:pt idx="27">
                  <c:v>44954</c:v>
                </c:pt>
                <c:pt idx="28">
                  <c:v>44955</c:v>
                </c:pt>
                <c:pt idx="29">
                  <c:v>44956</c:v>
                </c:pt>
                <c:pt idx="30">
                  <c:v>44957</c:v>
                </c:pt>
                <c:pt idx="31">
                  <c:v>44958</c:v>
                </c:pt>
                <c:pt idx="32">
                  <c:v>44959</c:v>
                </c:pt>
                <c:pt idx="33">
                  <c:v>44960</c:v>
                </c:pt>
                <c:pt idx="34">
                  <c:v>44961</c:v>
                </c:pt>
                <c:pt idx="35">
                  <c:v>44962</c:v>
                </c:pt>
                <c:pt idx="36">
                  <c:v>44963</c:v>
                </c:pt>
                <c:pt idx="37">
                  <c:v>44964</c:v>
                </c:pt>
                <c:pt idx="38">
                  <c:v>44965</c:v>
                </c:pt>
                <c:pt idx="39">
                  <c:v>44966</c:v>
                </c:pt>
                <c:pt idx="40">
                  <c:v>44967</c:v>
                </c:pt>
                <c:pt idx="41">
                  <c:v>44968</c:v>
                </c:pt>
                <c:pt idx="42">
                  <c:v>44969</c:v>
                </c:pt>
                <c:pt idx="43">
                  <c:v>44970</c:v>
                </c:pt>
                <c:pt idx="44">
                  <c:v>44971</c:v>
                </c:pt>
                <c:pt idx="45">
                  <c:v>44972</c:v>
                </c:pt>
                <c:pt idx="46">
                  <c:v>44973</c:v>
                </c:pt>
                <c:pt idx="47">
                  <c:v>44974</c:v>
                </c:pt>
                <c:pt idx="48">
                  <c:v>44975</c:v>
                </c:pt>
                <c:pt idx="49">
                  <c:v>44976</c:v>
                </c:pt>
                <c:pt idx="50">
                  <c:v>44977</c:v>
                </c:pt>
                <c:pt idx="51">
                  <c:v>44978</c:v>
                </c:pt>
                <c:pt idx="52">
                  <c:v>44979</c:v>
                </c:pt>
                <c:pt idx="53">
                  <c:v>44980</c:v>
                </c:pt>
                <c:pt idx="54">
                  <c:v>44981</c:v>
                </c:pt>
                <c:pt idx="55">
                  <c:v>44982</c:v>
                </c:pt>
                <c:pt idx="56">
                  <c:v>44983</c:v>
                </c:pt>
                <c:pt idx="57">
                  <c:v>44984</c:v>
                </c:pt>
                <c:pt idx="58">
                  <c:v>44985</c:v>
                </c:pt>
                <c:pt idx="59">
                  <c:v>44986</c:v>
                </c:pt>
                <c:pt idx="60">
                  <c:v>44987</c:v>
                </c:pt>
                <c:pt idx="61">
                  <c:v>44988</c:v>
                </c:pt>
                <c:pt idx="62">
                  <c:v>44989</c:v>
                </c:pt>
                <c:pt idx="63">
                  <c:v>44990</c:v>
                </c:pt>
                <c:pt idx="64">
                  <c:v>44991</c:v>
                </c:pt>
                <c:pt idx="65">
                  <c:v>44992</c:v>
                </c:pt>
                <c:pt idx="66">
                  <c:v>44993</c:v>
                </c:pt>
                <c:pt idx="67">
                  <c:v>44994</c:v>
                </c:pt>
                <c:pt idx="68">
                  <c:v>44995</c:v>
                </c:pt>
                <c:pt idx="69">
                  <c:v>44996</c:v>
                </c:pt>
                <c:pt idx="70">
                  <c:v>44997</c:v>
                </c:pt>
                <c:pt idx="71">
                  <c:v>44998</c:v>
                </c:pt>
                <c:pt idx="72">
                  <c:v>44999</c:v>
                </c:pt>
                <c:pt idx="73">
                  <c:v>45000</c:v>
                </c:pt>
                <c:pt idx="74">
                  <c:v>45001</c:v>
                </c:pt>
                <c:pt idx="75">
                  <c:v>45002</c:v>
                </c:pt>
                <c:pt idx="76">
                  <c:v>45003</c:v>
                </c:pt>
                <c:pt idx="77">
                  <c:v>45004</c:v>
                </c:pt>
                <c:pt idx="78">
                  <c:v>45005</c:v>
                </c:pt>
                <c:pt idx="79">
                  <c:v>45006</c:v>
                </c:pt>
                <c:pt idx="80">
                  <c:v>45007</c:v>
                </c:pt>
                <c:pt idx="81">
                  <c:v>45008</c:v>
                </c:pt>
                <c:pt idx="82">
                  <c:v>45009</c:v>
                </c:pt>
                <c:pt idx="83">
                  <c:v>45010</c:v>
                </c:pt>
                <c:pt idx="84">
                  <c:v>45011</c:v>
                </c:pt>
                <c:pt idx="85">
                  <c:v>45012</c:v>
                </c:pt>
                <c:pt idx="86">
                  <c:v>45013</c:v>
                </c:pt>
                <c:pt idx="87">
                  <c:v>45014</c:v>
                </c:pt>
                <c:pt idx="88">
                  <c:v>45015</c:v>
                </c:pt>
                <c:pt idx="89">
                  <c:v>45016</c:v>
                </c:pt>
                <c:pt idx="90">
                  <c:v>45017</c:v>
                </c:pt>
                <c:pt idx="91">
                  <c:v>45018</c:v>
                </c:pt>
                <c:pt idx="92">
                  <c:v>45019</c:v>
                </c:pt>
                <c:pt idx="93">
                  <c:v>45020</c:v>
                </c:pt>
                <c:pt idx="94">
                  <c:v>45021</c:v>
                </c:pt>
                <c:pt idx="95">
                  <c:v>45022</c:v>
                </c:pt>
                <c:pt idx="96">
                  <c:v>45023</c:v>
                </c:pt>
                <c:pt idx="97">
                  <c:v>45024</c:v>
                </c:pt>
                <c:pt idx="98">
                  <c:v>45025</c:v>
                </c:pt>
                <c:pt idx="99">
                  <c:v>45026</c:v>
                </c:pt>
                <c:pt idx="100">
                  <c:v>45027</c:v>
                </c:pt>
                <c:pt idx="101">
                  <c:v>45028</c:v>
                </c:pt>
                <c:pt idx="102">
                  <c:v>45029</c:v>
                </c:pt>
                <c:pt idx="103">
                  <c:v>45030</c:v>
                </c:pt>
                <c:pt idx="104">
                  <c:v>45031</c:v>
                </c:pt>
                <c:pt idx="105">
                  <c:v>45032</c:v>
                </c:pt>
                <c:pt idx="106">
                  <c:v>45033</c:v>
                </c:pt>
                <c:pt idx="107">
                  <c:v>45034</c:v>
                </c:pt>
                <c:pt idx="108">
                  <c:v>45035</c:v>
                </c:pt>
                <c:pt idx="109">
                  <c:v>45036</c:v>
                </c:pt>
                <c:pt idx="110">
                  <c:v>45037</c:v>
                </c:pt>
                <c:pt idx="111">
                  <c:v>45038</c:v>
                </c:pt>
                <c:pt idx="112">
                  <c:v>45039</c:v>
                </c:pt>
                <c:pt idx="113">
                  <c:v>45040</c:v>
                </c:pt>
                <c:pt idx="114">
                  <c:v>45041</c:v>
                </c:pt>
                <c:pt idx="115">
                  <c:v>45042</c:v>
                </c:pt>
                <c:pt idx="116">
                  <c:v>45043</c:v>
                </c:pt>
                <c:pt idx="117">
                  <c:v>45044</c:v>
                </c:pt>
                <c:pt idx="118">
                  <c:v>45045</c:v>
                </c:pt>
                <c:pt idx="119">
                  <c:v>45046</c:v>
                </c:pt>
                <c:pt idx="120">
                  <c:v>45047</c:v>
                </c:pt>
                <c:pt idx="121">
                  <c:v>45048</c:v>
                </c:pt>
                <c:pt idx="122">
                  <c:v>45049</c:v>
                </c:pt>
                <c:pt idx="123">
                  <c:v>45050</c:v>
                </c:pt>
                <c:pt idx="124">
                  <c:v>45051</c:v>
                </c:pt>
                <c:pt idx="125">
                  <c:v>45052</c:v>
                </c:pt>
                <c:pt idx="126">
                  <c:v>45053</c:v>
                </c:pt>
                <c:pt idx="127">
                  <c:v>45054</c:v>
                </c:pt>
                <c:pt idx="128">
                  <c:v>45055</c:v>
                </c:pt>
                <c:pt idx="129">
                  <c:v>45056</c:v>
                </c:pt>
                <c:pt idx="130">
                  <c:v>45057</c:v>
                </c:pt>
                <c:pt idx="131">
                  <c:v>45058</c:v>
                </c:pt>
                <c:pt idx="132">
                  <c:v>45059</c:v>
                </c:pt>
                <c:pt idx="133">
                  <c:v>45060</c:v>
                </c:pt>
                <c:pt idx="134">
                  <c:v>45061</c:v>
                </c:pt>
                <c:pt idx="135">
                  <c:v>45062</c:v>
                </c:pt>
                <c:pt idx="136">
                  <c:v>45063</c:v>
                </c:pt>
                <c:pt idx="137">
                  <c:v>45064</c:v>
                </c:pt>
                <c:pt idx="138">
                  <c:v>45065</c:v>
                </c:pt>
                <c:pt idx="139">
                  <c:v>45066</c:v>
                </c:pt>
                <c:pt idx="140">
                  <c:v>45067</c:v>
                </c:pt>
                <c:pt idx="141">
                  <c:v>45068</c:v>
                </c:pt>
                <c:pt idx="142">
                  <c:v>45069</c:v>
                </c:pt>
                <c:pt idx="143">
                  <c:v>45070</c:v>
                </c:pt>
                <c:pt idx="144">
                  <c:v>45071</c:v>
                </c:pt>
                <c:pt idx="145">
                  <c:v>45072</c:v>
                </c:pt>
                <c:pt idx="146">
                  <c:v>45073</c:v>
                </c:pt>
                <c:pt idx="147">
                  <c:v>45074</c:v>
                </c:pt>
                <c:pt idx="148">
                  <c:v>45075</c:v>
                </c:pt>
                <c:pt idx="149">
                  <c:v>45076</c:v>
                </c:pt>
                <c:pt idx="150">
                  <c:v>45077</c:v>
                </c:pt>
                <c:pt idx="151">
                  <c:v>45078</c:v>
                </c:pt>
                <c:pt idx="152">
                  <c:v>45079</c:v>
                </c:pt>
                <c:pt idx="153">
                  <c:v>45080</c:v>
                </c:pt>
                <c:pt idx="154">
                  <c:v>45081</c:v>
                </c:pt>
                <c:pt idx="155">
                  <c:v>45082</c:v>
                </c:pt>
                <c:pt idx="156">
                  <c:v>45083</c:v>
                </c:pt>
                <c:pt idx="157">
                  <c:v>45084</c:v>
                </c:pt>
                <c:pt idx="158">
                  <c:v>45085</c:v>
                </c:pt>
                <c:pt idx="159">
                  <c:v>45086</c:v>
                </c:pt>
                <c:pt idx="160">
                  <c:v>45087</c:v>
                </c:pt>
                <c:pt idx="161">
                  <c:v>45088</c:v>
                </c:pt>
                <c:pt idx="162">
                  <c:v>45089</c:v>
                </c:pt>
                <c:pt idx="163">
                  <c:v>45090</c:v>
                </c:pt>
                <c:pt idx="164">
                  <c:v>45091</c:v>
                </c:pt>
                <c:pt idx="165">
                  <c:v>45092</c:v>
                </c:pt>
                <c:pt idx="166">
                  <c:v>45093</c:v>
                </c:pt>
                <c:pt idx="167">
                  <c:v>45094</c:v>
                </c:pt>
                <c:pt idx="168">
                  <c:v>45095</c:v>
                </c:pt>
                <c:pt idx="169">
                  <c:v>45096</c:v>
                </c:pt>
                <c:pt idx="170">
                  <c:v>45097</c:v>
                </c:pt>
                <c:pt idx="171">
                  <c:v>45098</c:v>
                </c:pt>
                <c:pt idx="172">
                  <c:v>45099</c:v>
                </c:pt>
                <c:pt idx="173">
                  <c:v>45100</c:v>
                </c:pt>
                <c:pt idx="174">
                  <c:v>45101</c:v>
                </c:pt>
                <c:pt idx="175">
                  <c:v>45102</c:v>
                </c:pt>
                <c:pt idx="176">
                  <c:v>45103</c:v>
                </c:pt>
                <c:pt idx="177">
                  <c:v>45104</c:v>
                </c:pt>
                <c:pt idx="178">
                  <c:v>45105</c:v>
                </c:pt>
                <c:pt idx="179">
                  <c:v>45106</c:v>
                </c:pt>
                <c:pt idx="180">
                  <c:v>45107</c:v>
                </c:pt>
                <c:pt idx="181">
                  <c:v>45108</c:v>
                </c:pt>
                <c:pt idx="182">
                  <c:v>45109</c:v>
                </c:pt>
                <c:pt idx="183">
                  <c:v>45110</c:v>
                </c:pt>
                <c:pt idx="184">
                  <c:v>45111</c:v>
                </c:pt>
                <c:pt idx="185">
                  <c:v>45112</c:v>
                </c:pt>
                <c:pt idx="186">
                  <c:v>45113</c:v>
                </c:pt>
                <c:pt idx="187">
                  <c:v>45114</c:v>
                </c:pt>
                <c:pt idx="188">
                  <c:v>45115</c:v>
                </c:pt>
                <c:pt idx="189">
                  <c:v>45116</c:v>
                </c:pt>
                <c:pt idx="190">
                  <c:v>45117</c:v>
                </c:pt>
                <c:pt idx="191">
                  <c:v>45118</c:v>
                </c:pt>
                <c:pt idx="192">
                  <c:v>45119</c:v>
                </c:pt>
                <c:pt idx="193">
                  <c:v>45120</c:v>
                </c:pt>
                <c:pt idx="194">
                  <c:v>45121</c:v>
                </c:pt>
                <c:pt idx="195">
                  <c:v>45122</c:v>
                </c:pt>
                <c:pt idx="196">
                  <c:v>45123</c:v>
                </c:pt>
                <c:pt idx="197">
                  <c:v>45124</c:v>
                </c:pt>
                <c:pt idx="198">
                  <c:v>45125</c:v>
                </c:pt>
                <c:pt idx="199">
                  <c:v>45126</c:v>
                </c:pt>
                <c:pt idx="200">
                  <c:v>45127</c:v>
                </c:pt>
                <c:pt idx="201">
                  <c:v>45128</c:v>
                </c:pt>
                <c:pt idx="202">
                  <c:v>45129</c:v>
                </c:pt>
                <c:pt idx="203">
                  <c:v>45130</c:v>
                </c:pt>
                <c:pt idx="204">
                  <c:v>45131</c:v>
                </c:pt>
                <c:pt idx="205">
                  <c:v>45132</c:v>
                </c:pt>
                <c:pt idx="206">
                  <c:v>45133</c:v>
                </c:pt>
                <c:pt idx="207">
                  <c:v>45134</c:v>
                </c:pt>
                <c:pt idx="208">
                  <c:v>45135</c:v>
                </c:pt>
                <c:pt idx="209">
                  <c:v>45136</c:v>
                </c:pt>
                <c:pt idx="210">
                  <c:v>45137</c:v>
                </c:pt>
                <c:pt idx="211">
                  <c:v>45138</c:v>
                </c:pt>
                <c:pt idx="212">
                  <c:v>45139</c:v>
                </c:pt>
                <c:pt idx="213">
                  <c:v>45140</c:v>
                </c:pt>
                <c:pt idx="214">
                  <c:v>45141</c:v>
                </c:pt>
                <c:pt idx="215">
                  <c:v>45142</c:v>
                </c:pt>
                <c:pt idx="216">
                  <c:v>45143</c:v>
                </c:pt>
                <c:pt idx="217">
                  <c:v>45144</c:v>
                </c:pt>
                <c:pt idx="218">
                  <c:v>45145</c:v>
                </c:pt>
                <c:pt idx="219">
                  <c:v>45146</c:v>
                </c:pt>
                <c:pt idx="220">
                  <c:v>45147</c:v>
                </c:pt>
                <c:pt idx="221">
                  <c:v>45148</c:v>
                </c:pt>
                <c:pt idx="222">
                  <c:v>45149</c:v>
                </c:pt>
                <c:pt idx="223">
                  <c:v>45150</c:v>
                </c:pt>
                <c:pt idx="224">
                  <c:v>45151</c:v>
                </c:pt>
                <c:pt idx="225">
                  <c:v>45152</c:v>
                </c:pt>
                <c:pt idx="226">
                  <c:v>45153</c:v>
                </c:pt>
                <c:pt idx="227">
                  <c:v>45154</c:v>
                </c:pt>
                <c:pt idx="228">
                  <c:v>45155</c:v>
                </c:pt>
                <c:pt idx="229">
                  <c:v>45156</c:v>
                </c:pt>
                <c:pt idx="230">
                  <c:v>45157</c:v>
                </c:pt>
                <c:pt idx="231">
                  <c:v>45158</c:v>
                </c:pt>
                <c:pt idx="232">
                  <c:v>45159</c:v>
                </c:pt>
                <c:pt idx="233">
                  <c:v>45160</c:v>
                </c:pt>
                <c:pt idx="234">
                  <c:v>45161</c:v>
                </c:pt>
                <c:pt idx="235">
                  <c:v>45162</c:v>
                </c:pt>
                <c:pt idx="236">
                  <c:v>45163</c:v>
                </c:pt>
                <c:pt idx="237">
                  <c:v>45164</c:v>
                </c:pt>
                <c:pt idx="238">
                  <c:v>45165</c:v>
                </c:pt>
                <c:pt idx="239">
                  <c:v>45166</c:v>
                </c:pt>
                <c:pt idx="240">
                  <c:v>45167</c:v>
                </c:pt>
                <c:pt idx="241">
                  <c:v>45168</c:v>
                </c:pt>
                <c:pt idx="242">
                  <c:v>45169</c:v>
                </c:pt>
                <c:pt idx="243">
                  <c:v>45170</c:v>
                </c:pt>
                <c:pt idx="244">
                  <c:v>45171</c:v>
                </c:pt>
                <c:pt idx="245">
                  <c:v>45172</c:v>
                </c:pt>
                <c:pt idx="246">
                  <c:v>45173</c:v>
                </c:pt>
                <c:pt idx="247">
                  <c:v>45174</c:v>
                </c:pt>
                <c:pt idx="248">
                  <c:v>45175</c:v>
                </c:pt>
                <c:pt idx="249">
                  <c:v>45176</c:v>
                </c:pt>
                <c:pt idx="250">
                  <c:v>45177</c:v>
                </c:pt>
                <c:pt idx="251">
                  <c:v>45178</c:v>
                </c:pt>
                <c:pt idx="252">
                  <c:v>45179</c:v>
                </c:pt>
                <c:pt idx="253">
                  <c:v>45180</c:v>
                </c:pt>
                <c:pt idx="254">
                  <c:v>45181</c:v>
                </c:pt>
                <c:pt idx="255">
                  <c:v>45182</c:v>
                </c:pt>
                <c:pt idx="256">
                  <c:v>45183</c:v>
                </c:pt>
                <c:pt idx="257">
                  <c:v>45184</c:v>
                </c:pt>
                <c:pt idx="258">
                  <c:v>45185</c:v>
                </c:pt>
                <c:pt idx="259">
                  <c:v>45186</c:v>
                </c:pt>
                <c:pt idx="260">
                  <c:v>45187</c:v>
                </c:pt>
                <c:pt idx="261">
                  <c:v>45188</c:v>
                </c:pt>
                <c:pt idx="262">
                  <c:v>45189</c:v>
                </c:pt>
                <c:pt idx="263">
                  <c:v>45190</c:v>
                </c:pt>
                <c:pt idx="264">
                  <c:v>45191</c:v>
                </c:pt>
                <c:pt idx="265">
                  <c:v>45192</c:v>
                </c:pt>
                <c:pt idx="266">
                  <c:v>45193</c:v>
                </c:pt>
                <c:pt idx="267">
                  <c:v>45194</c:v>
                </c:pt>
                <c:pt idx="268">
                  <c:v>45195</c:v>
                </c:pt>
                <c:pt idx="269">
                  <c:v>45196</c:v>
                </c:pt>
                <c:pt idx="270">
                  <c:v>45197</c:v>
                </c:pt>
                <c:pt idx="271">
                  <c:v>45198</c:v>
                </c:pt>
                <c:pt idx="272">
                  <c:v>45199</c:v>
                </c:pt>
                <c:pt idx="273">
                  <c:v>45200</c:v>
                </c:pt>
                <c:pt idx="274">
                  <c:v>45201</c:v>
                </c:pt>
                <c:pt idx="275">
                  <c:v>45202</c:v>
                </c:pt>
                <c:pt idx="276">
                  <c:v>45203</c:v>
                </c:pt>
                <c:pt idx="277">
                  <c:v>45204</c:v>
                </c:pt>
                <c:pt idx="278">
                  <c:v>45205</c:v>
                </c:pt>
                <c:pt idx="279">
                  <c:v>45206</c:v>
                </c:pt>
                <c:pt idx="280">
                  <c:v>45207</c:v>
                </c:pt>
                <c:pt idx="281">
                  <c:v>45208</c:v>
                </c:pt>
                <c:pt idx="282">
                  <c:v>45209</c:v>
                </c:pt>
                <c:pt idx="283">
                  <c:v>45210</c:v>
                </c:pt>
                <c:pt idx="284">
                  <c:v>45211</c:v>
                </c:pt>
                <c:pt idx="285">
                  <c:v>45212</c:v>
                </c:pt>
                <c:pt idx="286">
                  <c:v>45213</c:v>
                </c:pt>
                <c:pt idx="287">
                  <c:v>45214</c:v>
                </c:pt>
                <c:pt idx="288">
                  <c:v>45215</c:v>
                </c:pt>
                <c:pt idx="289">
                  <c:v>45216</c:v>
                </c:pt>
                <c:pt idx="290">
                  <c:v>45217</c:v>
                </c:pt>
                <c:pt idx="291">
                  <c:v>45218</c:v>
                </c:pt>
                <c:pt idx="292">
                  <c:v>45219</c:v>
                </c:pt>
                <c:pt idx="293">
                  <c:v>45220</c:v>
                </c:pt>
                <c:pt idx="294">
                  <c:v>45221</c:v>
                </c:pt>
                <c:pt idx="295">
                  <c:v>45222</c:v>
                </c:pt>
                <c:pt idx="296">
                  <c:v>45223</c:v>
                </c:pt>
                <c:pt idx="297">
                  <c:v>45224</c:v>
                </c:pt>
                <c:pt idx="298">
                  <c:v>45225</c:v>
                </c:pt>
                <c:pt idx="299">
                  <c:v>45226</c:v>
                </c:pt>
                <c:pt idx="300">
                  <c:v>45227</c:v>
                </c:pt>
                <c:pt idx="301">
                  <c:v>45228</c:v>
                </c:pt>
                <c:pt idx="302">
                  <c:v>45229</c:v>
                </c:pt>
                <c:pt idx="303">
                  <c:v>45230</c:v>
                </c:pt>
                <c:pt idx="304">
                  <c:v>45231</c:v>
                </c:pt>
                <c:pt idx="305">
                  <c:v>45232</c:v>
                </c:pt>
                <c:pt idx="306">
                  <c:v>45233</c:v>
                </c:pt>
                <c:pt idx="307">
                  <c:v>45234</c:v>
                </c:pt>
                <c:pt idx="308">
                  <c:v>45235</c:v>
                </c:pt>
                <c:pt idx="309">
                  <c:v>45236</c:v>
                </c:pt>
                <c:pt idx="310">
                  <c:v>45237</c:v>
                </c:pt>
                <c:pt idx="311">
                  <c:v>45238</c:v>
                </c:pt>
                <c:pt idx="312">
                  <c:v>45239</c:v>
                </c:pt>
                <c:pt idx="313">
                  <c:v>45240</c:v>
                </c:pt>
                <c:pt idx="314">
                  <c:v>45241</c:v>
                </c:pt>
                <c:pt idx="315">
                  <c:v>45242</c:v>
                </c:pt>
                <c:pt idx="316">
                  <c:v>45243</c:v>
                </c:pt>
                <c:pt idx="317">
                  <c:v>45244</c:v>
                </c:pt>
                <c:pt idx="318">
                  <c:v>45245</c:v>
                </c:pt>
                <c:pt idx="319">
                  <c:v>45246</c:v>
                </c:pt>
                <c:pt idx="320">
                  <c:v>45247</c:v>
                </c:pt>
                <c:pt idx="321">
                  <c:v>45248</c:v>
                </c:pt>
                <c:pt idx="322">
                  <c:v>45249</c:v>
                </c:pt>
                <c:pt idx="323">
                  <c:v>45250</c:v>
                </c:pt>
                <c:pt idx="324">
                  <c:v>45251</c:v>
                </c:pt>
                <c:pt idx="325">
                  <c:v>45252</c:v>
                </c:pt>
                <c:pt idx="326">
                  <c:v>45253</c:v>
                </c:pt>
                <c:pt idx="327">
                  <c:v>45254</c:v>
                </c:pt>
                <c:pt idx="328">
                  <c:v>45255</c:v>
                </c:pt>
                <c:pt idx="329">
                  <c:v>45256</c:v>
                </c:pt>
                <c:pt idx="330">
                  <c:v>45257</c:v>
                </c:pt>
                <c:pt idx="331">
                  <c:v>45258</c:v>
                </c:pt>
                <c:pt idx="332">
                  <c:v>45259</c:v>
                </c:pt>
                <c:pt idx="333">
                  <c:v>45260</c:v>
                </c:pt>
                <c:pt idx="334">
                  <c:v>45261</c:v>
                </c:pt>
                <c:pt idx="335">
                  <c:v>45262</c:v>
                </c:pt>
                <c:pt idx="336">
                  <c:v>45263</c:v>
                </c:pt>
                <c:pt idx="337">
                  <c:v>45264</c:v>
                </c:pt>
                <c:pt idx="338">
                  <c:v>45265</c:v>
                </c:pt>
                <c:pt idx="339">
                  <c:v>45266</c:v>
                </c:pt>
                <c:pt idx="340">
                  <c:v>45267</c:v>
                </c:pt>
                <c:pt idx="341">
                  <c:v>45268</c:v>
                </c:pt>
                <c:pt idx="342">
                  <c:v>45269</c:v>
                </c:pt>
                <c:pt idx="343">
                  <c:v>45270</c:v>
                </c:pt>
                <c:pt idx="344">
                  <c:v>45271</c:v>
                </c:pt>
                <c:pt idx="345">
                  <c:v>45272</c:v>
                </c:pt>
                <c:pt idx="346">
                  <c:v>45273</c:v>
                </c:pt>
                <c:pt idx="347">
                  <c:v>45274</c:v>
                </c:pt>
                <c:pt idx="348">
                  <c:v>45275</c:v>
                </c:pt>
                <c:pt idx="349">
                  <c:v>45276</c:v>
                </c:pt>
                <c:pt idx="350">
                  <c:v>45277</c:v>
                </c:pt>
                <c:pt idx="351">
                  <c:v>45278</c:v>
                </c:pt>
                <c:pt idx="352">
                  <c:v>45279</c:v>
                </c:pt>
                <c:pt idx="353">
                  <c:v>45280</c:v>
                </c:pt>
                <c:pt idx="354">
                  <c:v>45281</c:v>
                </c:pt>
                <c:pt idx="355">
                  <c:v>45282</c:v>
                </c:pt>
                <c:pt idx="356">
                  <c:v>45283</c:v>
                </c:pt>
                <c:pt idx="357">
                  <c:v>45284</c:v>
                </c:pt>
                <c:pt idx="358">
                  <c:v>45285</c:v>
                </c:pt>
                <c:pt idx="359">
                  <c:v>45286</c:v>
                </c:pt>
                <c:pt idx="360">
                  <c:v>45287</c:v>
                </c:pt>
                <c:pt idx="361">
                  <c:v>45288</c:v>
                </c:pt>
                <c:pt idx="362">
                  <c:v>45289</c:v>
                </c:pt>
                <c:pt idx="363">
                  <c:v>45290</c:v>
                </c:pt>
                <c:pt idx="364">
                  <c:v>45291</c:v>
                </c:pt>
              </c:numCache>
            </c:numRef>
          </c:cat>
          <c:val>
            <c:numRef>
              <c:f>Sheet1!$B$2:$B$366</c:f>
              <c:numCache>
                <c:formatCode>General</c:formatCode>
                <c:ptCount val="365"/>
                <c:pt idx="0">
                  <c:v>260</c:v>
                </c:pt>
                <c:pt idx="1">
                  <c:v>192</c:v>
                </c:pt>
                <c:pt idx="2">
                  <c:v>508</c:v>
                </c:pt>
                <c:pt idx="3">
                  <c:v>145</c:v>
                </c:pt>
                <c:pt idx="4">
                  <c:v>560</c:v>
                </c:pt>
                <c:pt idx="5">
                  <c:v>234</c:v>
                </c:pt>
                <c:pt idx="6">
                  <c:v>161</c:v>
                </c:pt>
                <c:pt idx="7">
                  <c:v>130</c:v>
                </c:pt>
                <c:pt idx="8">
                  <c:v>293</c:v>
                </c:pt>
                <c:pt idx="9">
                  <c:v>464</c:v>
                </c:pt>
                <c:pt idx="10">
                  <c:v>858</c:v>
                </c:pt>
                <c:pt idx="11">
                  <c:v>469</c:v>
                </c:pt>
                <c:pt idx="12">
                  <c:v>707</c:v>
                </c:pt>
                <c:pt idx="13">
                  <c:v>380</c:v>
                </c:pt>
                <c:pt idx="14">
                  <c:v>196</c:v>
                </c:pt>
                <c:pt idx="15">
                  <c:v>457</c:v>
                </c:pt>
                <c:pt idx="16">
                  <c:v>257</c:v>
                </c:pt>
                <c:pt idx="17">
                  <c:v>197</c:v>
                </c:pt>
                <c:pt idx="18">
                  <c:v>290</c:v>
                </c:pt>
                <c:pt idx="19">
                  <c:v>246</c:v>
                </c:pt>
                <c:pt idx="20">
                  <c:v>134</c:v>
                </c:pt>
                <c:pt idx="21">
                  <c:v>203</c:v>
                </c:pt>
                <c:pt idx="22">
                  <c:v>945</c:v>
                </c:pt>
                <c:pt idx="23">
                  <c:v>238</c:v>
                </c:pt>
                <c:pt idx="24">
                  <c:v>710</c:v>
                </c:pt>
                <c:pt idx="25">
                  <c:v>1177</c:v>
                </c:pt>
                <c:pt idx="26">
                  <c:v>617</c:v>
                </c:pt>
                <c:pt idx="27">
                  <c:v>621</c:v>
                </c:pt>
                <c:pt idx="28">
                  <c:v>429</c:v>
                </c:pt>
                <c:pt idx="29">
                  <c:v>411</c:v>
                </c:pt>
                <c:pt idx="30">
                  <c:v>359</c:v>
                </c:pt>
                <c:pt idx="31">
                  <c:v>204</c:v>
                </c:pt>
                <c:pt idx="32">
                  <c:v>461</c:v>
                </c:pt>
                <c:pt idx="33">
                  <c:v>224</c:v>
                </c:pt>
                <c:pt idx="34">
                  <c:v>142</c:v>
                </c:pt>
                <c:pt idx="35">
                  <c:v>148</c:v>
                </c:pt>
                <c:pt idx="36">
                  <c:v>275</c:v>
                </c:pt>
                <c:pt idx="37">
                  <c:v>169</c:v>
                </c:pt>
                <c:pt idx="38">
                  <c:v>273</c:v>
                </c:pt>
                <c:pt idx="39">
                  <c:v>692</c:v>
                </c:pt>
                <c:pt idx="40">
                  <c:v>609</c:v>
                </c:pt>
                <c:pt idx="41">
                  <c:v>518</c:v>
                </c:pt>
                <c:pt idx="42">
                  <c:v>267</c:v>
                </c:pt>
                <c:pt idx="43">
                  <c:v>276</c:v>
                </c:pt>
                <c:pt idx="44">
                  <c:v>483</c:v>
                </c:pt>
                <c:pt idx="45">
                  <c:v>587</c:v>
                </c:pt>
                <c:pt idx="46">
                  <c:v>674</c:v>
                </c:pt>
                <c:pt idx="47">
                  <c:v>1470</c:v>
                </c:pt>
                <c:pt idx="48">
                  <c:v>1105</c:v>
                </c:pt>
                <c:pt idx="49">
                  <c:v>1028</c:v>
                </c:pt>
                <c:pt idx="50">
                  <c:v>1187</c:v>
                </c:pt>
                <c:pt idx="51">
                  <c:v>436</c:v>
                </c:pt>
                <c:pt idx="52">
                  <c:v>408</c:v>
                </c:pt>
                <c:pt idx="53">
                  <c:v>449</c:v>
                </c:pt>
                <c:pt idx="54">
                  <c:v>270</c:v>
                </c:pt>
                <c:pt idx="55">
                  <c:v>146</c:v>
                </c:pt>
                <c:pt idx="56">
                  <c:v>117</c:v>
                </c:pt>
                <c:pt idx="57">
                  <c:v>247</c:v>
                </c:pt>
                <c:pt idx="58">
                  <c:v>438</c:v>
                </c:pt>
                <c:pt idx="59">
                  <c:v>133</c:v>
                </c:pt>
                <c:pt idx="60">
                  <c:v>409</c:v>
                </c:pt>
                <c:pt idx="61">
                  <c:v>193</c:v>
                </c:pt>
                <c:pt idx="62">
                  <c:v>82</c:v>
                </c:pt>
                <c:pt idx="63">
                  <c:v>169</c:v>
                </c:pt>
                <c:pt idx="64">
                  <c:v>678</c:v>
                </c:pt>
                <c:pt idx="65">
                  <c:v>490</c:v>
                </c:pt>
                <c:pt idx="66">
                  <c:v>1648</c:v>
                </c:pt>
                <c:pt idx="67">
                  <c:v>750</c:v>
                </c:pt>
                <c:pt idx="68">
                  <c:v>1054</c:v>
                </c:pt>
                <c:pt idx="69">
                  <c:v>1203</c:v>
                </c:pt>
                <c:pt idx="70">
                  <c:v>609</c:v>
                </c:pt>
                <c:pt idx="71">
                  <c:v>2414</c:v>
                </c:pt>
                <c:pt idx="72">
                  <c:v>1266</c:v>
                </c:pt>
                <c:pt idx="73">
                  <c:v>831</c:v>
                </c:pt>
                <c:pt idx="74">
                  <c:v>413</c:v>
                </c:pt>
                <c:pt idx="75">
                  <c:v>283</c:v>
                </c:pt>
                <c:pt idx="76">
                  <c:v>380</c:v>
                </c:pt>
                <c:pt idx="77">
                  <c:v>263</c:v>
                </c:pt>
                <c:pt idx="78">
                  <c:v>1039</c:v>
                </c:pt>
                <c:pt idx="79">
                  <c:v>585</c:v>
                </c:pt>
                <c:pt idx="80">
                  <c:v>383</c:v>
                </c:pt>
                <c:pt idx="81">
                  <c:v>446</c:v>
                </c:pt>
                <c:pt idx="82">
                  <c:v>850</c:v>
                </c:pt>
                <c:pt idx="83">
                  <c:v>484</c:v>
                </c:pt>
                <c:pt idx="84">
                  <c:v>264</c:v>
                </c:pt>
                <c:pt idx="85">
                  <c:v>489</c:v>
                </c:pt>
                <c:pt idx="86">
                  <c:v>267</c:v>
                </c:pt>
                <c:pt idx="87">
                  <c:v>568</c:v>
                </c:pt>
                <c:pt idx="88">
                  <c:v>490</c:v>
                </c:pt>
                <c:pt idx="89">
                  <c:v>647</c:v>
                </c:pt>
                <c:pt idx="90">
                  <c:v>236</c:v>
                </c:pt>
                <c:pt idx="91">
                  <c:v>209</c:v>
                </c:pt>
                <c:pt idx="92">
                  <c:v>488</c:v>
                </c:pt>
                <c:pt idx="93">
                  <c:v>314</c:v>
                </c:pt>
                <c:pt idx="94">
                  <c:v>628</c:v>
                </c:pt>
                <c:pt idx="95">
                  <c:v>357</c:v>
                </c:pt>
                <c:pt idx="96">
                  <c:v>344</c:v>
                </c:pt>
                <c:pt idx="97">
                  <c:v>174</c:v>
                </c:pt>
                <c:pt idx="98">
                  <c:v>334</c:v>
                </c:pt>
                <c:pt idx="99">
                  <c:v>159</c:v>
                </c:pt>
                <c:pt idx="100">
                  <c:v>160</c:v>
                </c:pt>
                <c:pt idx="101">
                  <c:v>271</c:v>
                </c:pt>
                <c:pt idx="102">
                  <c:v>111</c:v>
                </c:pt>
                <c:pt idx="103">
                  <c:v>506</c:v>
                </c:pt>
                <c:pt idx="104">
                  <c:v>203</c:v>
                </c:pt>
                <c:pt idx="105">
                  <c:v>171</c:v>
                </c:pt>
                <c:pt idx="106">
                  <c:v>445</c:v>
                </c:pt>
                <c:pt idx="107">
                  <c:v>249</c:v>
                </c:pt>
                <c:pt idx="108">
                  <c:v>140</c:v>
                </c:pt>
                <c:pt idx="109">
                  <c:v>359</c:v>
                </c:pt>
                <c:pt idx="110">
                  <c:v>369</c:v>
                </c:pt>
                <c:pt idx="111">
                  <c:v>260</c:v>
                </c:pt>
                <c:pt idx="112">
                  <c:v>264</c:v>
                </c:pt>
                <c:pt idx="113">
                  <c:v>490</c:v>
                </c:pt>
                <c:pt idx="114">
                  <c:v>608</c:v>
                </c:pt>
                <c:pt idx="115">
                  <c:v>518</c:v>
                </c:pt>
                <c:pt idx="116">
                  <c:v>349</c:v>
                </c:pt>
                <c:pt idx="117">
                  <c:v>438</c:v>
                </c:pt>
                <c:pt idx="118">
                  <c:v>329</c:v>
                </c:pt>
                <c:pt idx="119">
                  <c:v>219</c:v>
                </c:pt>
                <c:pt idx="120">
                  <c:v>601</c:v>
                </c:pt>
                <c:pt idx="121">
                  <c:v>317</c:v>
                </c:pt>
                <c:pt idx="122">
                  <c:v>375</c:v>
                </c:pt>
                <c:pt idx="123">
                  <c:v>208</c:v>
                </c:pt>
                <c:pt idx="124">
                  <c:v>117</c:v>
                </c:pt>
                <c:pt idx="125">
                  <c:v>78</c:v>
                </c:pt>
                <c:pt idx="126">
                  <c:v>129</c:v>
                </c:pt>
                <c:pt idx="127">
                  <c:v>619</c:v>
                </c:pt>
                <c:pt idx="128">
                  <c:v>210</c:v>
                </c:pt>
                <c:pt idx="129">
                  <c:v>476</c:v>
                </c:pt>
                <c:pt idx="130">
                  <c:v>435</c:v>
                </c:pt>
                <c:pt idx="131">
                  <c:v>1043</c:v>
                </c:pt>
                <c:pt idx="132">
                  <c:v>548</c:v>
                </c:pt>
                <c:pt idx="133">
                  <c:v>329</c:v>
                </c:pt>
                <c:pt idx="134">
                  <c:v>569</c:v>
                </c:pt>
                <c:pt idx="135">
                  <c:v>306</c:v>
                </c:pt>
                <c:pt idx="136">
                  <c:v>468</c:v>
                </c:pt>
                <c:pt idx="137">
                  <c:v>254</c:v>
                </c:pt>
                <c:pt idx="138">
                  <c:v>156</c:v>
                </c:pt>
                <c:pt idx="139">
                  <c:v>110</c:v>
                </c:pt>
                <c:pt idx="140">
                  <c:v>265</c:v>
                </c:pt>
                <c:pt idx="141">
                  <c:v>654</c:v>
                </c:pt>
                <c:pt idx="142">
                  <c:v>222</c:v>
                </c:pt>
                <c:pt idx="143">
                  <c:v>713</c:v>
                </c:pt>
                <c:pt idx="144">
                  <c:v>383</c:v>
                </c:pt>
                <c:pt idx="145">
                  <c:v>268</c:v>
                </c:pt>
                <c:pt idx="146">
                  <c:v>189</c:v>
                </c:pt>
                <c:pt idx="147">
                  <c:v>233</c:v>
                </c:pt>
                <c:pt idx="148">
                  <c:v>469</c:v>
                </c:pt>
                <c:pt idx="149">
                  <c:v>144</c:v>
                </c:pt>
                <c:pt idx="150">
                  <c:v>88</c:v>
                </c:pt>
                <c:pt idx="151">
                  <c:v>261</c:v>
                </c:pt>
                <c:pt idx="152">
                  <c:v>534</c:v>
                </c:pt>
                <c:pt idx="153">
                  <c:v>256</c:v>
                </c:pt>
                <c:pt idx="154">
                  <c:v>229</c:v>
                </c:pt>
                <c:pt idx="155">
                  <c:v>1069</c:v>
                </c:pt>
                <c:pt idx="156">
                  <c:v>365</c:v>
                </c:pt>
                <c:pt idx="157">
                  <c:v>601</c:v>
                </c:pt>
                <c:pt idx="158">
                  <c:v>834</c:v>
                </c:pt>
                <c:pt idx="159">
                  <c:v>320</c:v>
                </c:pt>
                <c:pt idx="160">
                  <c:v>263</c:v>
                </c:pt>
                <c:pt idx="161">
                  <c:v>233</c:v>
                </c:pt>
                <c:pt idx="162">
                  <c:v>336</c:v>
                </c:pt>
                <c:pt idx="163">
                  <c:v>605</c:v>
                </c:pt>
                <c:pt idx="164">
                  <c:v>1220</c:v>
                </c:pt>
                <c:pt idx="165">
                  <c:v>533</c:v>
                </c:pt>
                <c:pt idx="166">
                  <c:v>810</c:v>
                </c:pt>
                <c:pt idx="167">
                  <c:v>361</c:v>
                </c:pt>
                <c:pt idx="168">
                  <c:v>373</c:v>
                </c:pt>
                <c:pt idx="169">
                  <c:v>441</c:v>
                </c:pt>
                <c:pt idx="170">
                  <c:v>159</c:v>
                </c:pt>
                <c:pt idx="171">
                  <c:v>481</c:v>
                </c:pt>
                <c:pt idx="172">
                  <c:v>189</c:v>
                </c:pt>
                <c:pt idx="173">
                  <c:v>4532</c:v>
                </c:pt>
                <c:pt idx="174">
                  <c:v>5878</c:v>
                </c:pt>
                <c:pt idx="175">
                  <c:v>6340</c:v>
                </c:pt>
                <c:pt idx="176">
                  <c:v>6734</c:v>
                </c:pt>
                <c:pt idx="177">
                  <c:v>5716</c:v>
                </c:pt>
                <c:pt idx="178">
                  <c:v>5732</c:v>
                </c:pt>
                <c:pt idx="179">
                  <c:v>6262</c:v>
                </c:pt>
                <c:pt idx="180">
                  <c:v>7072</c:v>
                </c:pt>
                <c:pt idx="181">
                  <c:v>7504</c:v>
                </c:pt>
                <c:pt idx="182">
                  <c:v>9168</c:v>
                </c:pt>
                <c:pt idx="183">
                  <c:v>7869</c:v>
                </c:pt>
                <c:pt idx="184">
                  <c:v>9057</c:v>
                </c:pt>
                <c:pt idx="185">
                  <c:v>7685</c:v>
                </c:pt>
                <c:pt idx="186">
                  <c:v>8022</c:v>
                </c:pt>
                <c:pt idx="187">
                  <c:v>7675</c:v>
                </c:pt>
                <c:pt idx="188">
                  <c:v>7058</c:v>
                </c:pt>
                <c:pt idx="189">
                  <c:v>7727</c:v>
                </c:pt>
                <c:pt idx="190">
                  <c:v>7661</c:v>
                </c:pt>
                <c:pt idx="191">
                  <c:v>6761</c:v>
                </c:pt>
                <c:pt idx="192">
                  <c:v>9766</c:v>
                </c:pt>
                <c:pt idx="193">
                  <c:v>7439</c:v>
                </c:pt>
                <c:pt idx="194">
                  <c:v>5956</c:v>
                </c:pt>
                <c:pt idx="195">
                  <c:v>6535</c:v>
                </c:pt>
                <c:pt idx="196">
                  <c:v>7468</c:v>
                </c:pt>
                <c:pt idx="197">
                  <c:v>14412</c:v>
                </c:pt>
                <c:pt idx="198">
                  <c:v>20132</c:v>
                </c:pt>
                <c:pt idx="199">
                  <c:v>17570</c:v>
                </c:pt>
                <c:pt idx="200">
                  <c:v>8619</c:v>
                </c:pt>
                <c:pt idx="201">
                  <c:v>9607</c:v>
                </c:pt>
                <c:pt idx="202">
                  <c:v>9339</c:v>
                </c:pt>
                <c:pt idx="203">
                  <c:v>8768</c:v>
                </c:pt>
                <c:pt idx="204">
                  <c:v>12432</c:v>
                </c:pt>
                <c:pt idx="205">
                  <c:v>10849</c:v>
                </c:pt>
                <c:pt idx="206">
                  <c:v>9133</c:v>
                </c:pt>
                <c:pt idx="207">
                  <c:v>10493</c:v>
                </c:pt>
                <c:pt idx="208">
                  <c:v>10558</c:v>
                </c:pt>
                <c:pt idx="209">
                  <c:v>10245</c:v>
                </c:pt>
                <c:pt idx="210">
                  <c:v>13824</c:v>
                </c:pt>
                <c:pt idx="211">
                  <c:v>11463</c:v>
                </c:pt>
                <c:pt idx="212">
                  <c:v>11568</c:v>
                </c:pt>
                <c:pt idx="213">
                  <c:v>9793</c:v>
                </c:pt>
                <c:pt idx="214">
                  <c:v>5479</c:v>
                </c:pt>
                <c:pt idx="215">
                  <c:v>6174</c:v>
                </c:pt>
                <c:pt idx="216">
                  <c:v>5975</c:v>
                </c:pt>
                <c:pt idx="217">
                  <c:v>6893</c:v>
                </c:pt>
                <c:pt idx="218">
                  <c:v>7268</c:v>
                </c:pt>
                <c:pt idx="219">
                  <c:v>7258</c:v>
                </c:pt>
                <c:pt idx="220">
                  <c:v>5610</c:v>
                </c:pt>
                <c:pt idx="221">
                  <c:v>2033</c:v>
                </c:pt>
                <c:pt idx="222">
                  <c:v>1541</c:v>
                </c:pt>
                <c:pt idx="223">
                  <c:v>2135</c:v>
                </c:pt>
                <c:pt idx="224">
                  <c:v>2219</c:v>
                </c:pt>
                <c:pt idx="225">
                  <c:v>1730</c:v>
                </c:pt>
                <c:pt idx="226">
                  <c:v>1085</c:v>
                </c:pt>
                <c:pt idx="227">
                  <c:v>1806</c:v>
                </c:pt>
                <c:pt idx="228">
                  <c:v>1396</c:v>
                </c:pt>
                <c:pt idx="229">
                  <c:v>1090</c:v>
                </c:pt>
                <c:pt idx="230">
                  <c:v>987</c:v>
                </c:pt>
                <c:pt idx="231">
                  <c:v>915</c:v>
                </c:pt>
                <c:pt idx="232">
                  <c:v>309</c:v>
                </c:pt>
                <c:pt idx="233">
                  <c:v>1207</c:v>
                </c:pt>
                <c:pt idx="234">
                  <c:v>589</c:v>
                </c:pt>
                <c:pt idx="235">
                  <c:v>5215</c:v>
                </c:pt>
                <c:pt idx="236">
                  <c:v>3230</c:v>
                </c:pt>
                <c:pt idx="237">
                  <c:v>2921</c:v>
                </c:pt>
                <c:pt idx="238">
                  <c:v>2823</c:v>
                </c:pt>
                <c:pt idx="239">
                  <c:v>73991</c:v>
                </c:pt>
                <c:pt idx="240">
                  <c:v>44704</c:v>
                </c:pt>
                <c:pt idx="241">
                  <c:v>53248</c:v>
                </c:pt>
                <c:pt idx="242">
                  <c:v>51111</c:v>
                </c:pt>
                <c:pt idx="243">
                  <c:v>56510</c:v>
                </c:pt>
                <c:pt idx="244">
                  <c:v>56681</c:v>
                </c:pt>
                <c:pt idx="245">
                  <c:v>41300</c:v>
                </c:pt>
                <c:pt idx="246">
                  <c:v>47604</c:v>
                </c:pt>
                <c:pt idx="247">
                  <c:v>53575</c:v>
                </c:pt>
                <c:pt idx="248">
                  <c:v>36066</c:v>
                </c:pt>
                <c:pt idx="249">
                  <c:v>27094</c:v>
                </c:pt>
                <c:pt idx="250">
                  <c:v>21350</c:v>
                </c:pt>
                <c:pt idx="251">
                  <c:v>19280</c:v>
                </c:pt>
                <c:pt idx="252">
                  <c:v>18955</c:v>
                </c:pt>
                <c:pt idx="253">
                  <c:v>18966</c:v>
                </c:pt>
                <c:pt idx="254">
                  <c:v>32161</c:v>
                </c:pt>
                <c:pt idx="255">
                  <c:v>33107</c:v>
                </c:pt>
                <c:pt idx="256">
                  <c:v>39035</c:v>
                </c:pt>
                <c:pt idx="257">
                  <c:v>40818</c:v>
                </c:pt>
                <c:pt idx="258">
                  <c:v>44982</c:v>
                </c:pt>
                <c:pt idx="259">
                  <c:v>52828</c:v>
                </c:pt>
                <c:pt idx="260">
                  <c:v>45964</c:v>
                </c:pt>
                <c:pt idx="261">
                  <c:v>40599</c:v>
                </c:pt>
                <c:pt idx="262">
                  <c:v>31519</c:v>
                </c:pt>
                <c:pt idx="263">
                  <c:v>38350</c:v>
                </c:pt>
                <c:pt idx="264">
                  <c:v>30257</c:v>
                </c:pt>
                <c:pt idx="265">
                  <c:v>37952</c:v>
                </c:pt>
                <c:pt idx="266">
                  <c:v>44713</c:v>
                </c:pt>
                <c:pt idx="267">
                  <c:v>45936</c:v>
                </c:pt>
                <c:pt idx="268">
                  <c:v>38843</c:v>
                </c:pt>
                <c:pt idx="269">
                  <c:v>38575</c:v>
                </c:pt>
                <c:pt idx="270">
                  <c:v>50634</c:v>
                </c:pt>
                <c:pt idx="271">
                  <c:v>45237</c:v>
                </c:pt>
                <c:pt idx="272">
                  <c:v>49702</c:v>
                </c:pt>
                <c:pt idx="273">
                  <c:v>78108</c:v>
                </c:pt>
                <c:pt idx="274">
                  <c:v>88708</c:v>
                </c:pt>
                <c:pt idx="275">
                  <c:v>76123</c:v>
                </c:pt>
                <c:pt idx="276">
                  <c:v>58782</c:v>
                </c:pt>
                <c:pt idx="277">
                  <c:v>56798</c:v>
                </c:pt>
                <c:pt idx="278">
                  <c:v>42859</c:v>
                </c:pt>
                <c:pt idx="279">
                  <c:v>36046</c:v>
                </c:pt>
                <c:pt idx="280">
                  <c:v>27331</c:v>
                </c:pt>
                <c:pt idx="281">
                  <c:v>17819</c:v>
                </c:pt>
                <c:pt idx="282">
                  <c:v>22869</c:v>
                </c:pt>
                <c:pt idx="283">
                  <c:v>19770</c:v>
                </c:pt>
                <c:pt idx="284">
                  <c:v>14398</c:v>
                </c:pt>
                <c:pt idx="285">
                  <c:v>1018</c:v>
                </c:pt>
                <c:pt idx="286">
                  <c:v>898</c:v>
                </c:pt>
                <c:pt idx="287">
                  <c:v>852</c:v>
                </c:pt>
                <c:pt idx="288">
                  <c:v>601</c:v>
                </c:pt>
                <c:pt idx="289">
                  <c:v>27520</c:v>
                </c:pt>
                <c:pt idx="290">
                  <c:v>16710</c:v>
                </c:pt>
                <c:pt idx="291">
                  <c:v>13367</c:v>
                </c:pt>
                <c:pt idx="292">
                  <c:v>14688</c:v>
                </c:pt>
                <c:pt idx="293">
                  <c:v>12377</c:v>
                </c:pt>
                <c:pt idx="294">
                  <c:v>13861</c:v>
                </c:pt>
                <c:pt idx="295">
                  <c:v>12908</c:v>
                </c:pt>
                <c:pt idx="296">
                  <c:v>20684</c:v>
                </c:pt>
                <c:pt idx="297">
                  <c:v>22543</c:v>
                </c:pt>
                <c:pt idx="298">
                  <c:v>18704</c:v>
                </c:pt>
                <c:pt idx="299">
                  <c:v>23165</c:v>
                </c:pt>
                <c:pt idx="300">
                  <c:v>22394</c:v>
                </c:pt>
                <c:pt idx="301">
                  <c:v>20937</c:v>
                </c:pt>
                <c:pt idx="302">
                  <c:v>20543</c:v>
                </c:pt>
                <c:pt idx="303">
                  <c:v>26842</c:v>
                </c:pt>
                <c:pt idx="304">
                  <c:v>26802</c:v>
                </c:pt>
                <c:pt idx="305">
                  <c:v>31806</c:v>
                </c:pt>
                <c:pt idx="306">
                  <c:v>31057</c:v>
                </c:pt>
                <c:pt idx="307">
                  <c:v>29930</c:v>
                </c:pt>
                <c:pt idx="308">
                  <c:v>36460</c:v>
                </c:pt>
                <c:pt idx="309">
                  <c:v>24340</c:v>
                </c:pt>
                <c:pt idx="310">
                  <c:v>24818</c:v>
                </c:pt>
                <c:pt idx="311">
                  <c:v>23801</c:v>
                </c:pt>
                <c:pt idx="312">
                  <c:v>22909</c:v>
                </c:pt>
                <c:pt idx="313">
                  <c:v>23320</c:v>
                </c:pt>
                <c:pt idx="314">
                  <c:v>27328</c:v>
                </c:pt>
                <c:pt idx="315">
                  <c:v>29949</c:v>
                </c:pt>
                <c:pt idx="316">
                  <c:v>26070</c:v>
                </c:pt>
                <c:pt idx="317">
                  <c:v>27932</c:v>
                </c:pt>
                <c:pt idx="318">
                  <c:v>26407</c:v>
                </c:pt>
                <c:pt idx="319">
                  <c:v>26964</c:v>
                </c:pt>
                <c:pt idx="320">
                  <c:v>26140</c:v>
                </c:pt>
                <c:pt idx="321">
                  <c:v>26772</c:v>
                </c:pt>
                <c:pt idx="322">
                  <c:v>30349</c:v>
                </c:pt>
                <c:pt idx="323">
                  <c:v>25606</c:v>
                </c:pt>
                <c:pt idx="324">
                  <c:v>27059</c:v>
                </c:pt>
                <c:pt idx="325">
                  <c:v>22537</c:v>
                </c:pt>
                <c:pt idx="326">
                  <c:v>20472</c:v>
                </c:pt>
                <c:pt idx="327">
                  <c:v>20551</c:v>
                </c:pt>
                <c:pt idx="328">
                  <c:v>24129</c:v>
                </c:pt>
                <c:pt idx="329">
                  <c:v>27831</c:v>
                </c:pt>
                <c:pt idx="330">
                  <c:v>16139</c:v>
                </c:pt>
                <c:pt idx="331">
                  <c:v>23116</c:v>
                </c:pt>
                <c:pt idx="332">
                  <c:v>19140</c:v>
                </c:pt>
                <c:pt idx="333">
                  <c:v>20128</c:v>
                </c:pt>
                <c:pt idx="334">
                  <c:v>19288</c:v>
                </c:pt>
                <c:pt idx="335">
                  <c:v>21435</c:v>
                </c:pt>
                <c:pt idx="336">
                  <c:v>26368</c:v>
                </c:pt>
                <c:pt idx="337">
                  <c:v>22333</c:v>
                </c:pt>
                <c:pt idx="338">
                  <c:v>21311</c:v>
                </c:pt>
                <c:pt idx="339">
                  <c:v>21608</c:v>
                </c:pt>
                <c:pt idx="340">
                  <c:v>24464</c:v>
                </c:pt>
                <c:pt idx="341">
                  <c:v>22515</c:v>
                </c:pt>
                <c:pt idx="342">
                  <c:v>23742</c:v>
                </c:pt>
                <c:pt idx="343">
                  <c:v>26866</c:v>
                </c:pt>
                <c:pt idx="344">
                  <c:v>21282</c:v>
                </c:pt>
                <c:pt idx="345">
                  <c:v>23506</c:v>
                </c:pt>
                <c:pt idx="346">
                  <c:v>22554</c:v>
                </c:pt>
                <c:pt idx="347">
                  <c:v>23435</c:v>
                </c:pt>
                <c:pt idx="348">
                  <c:v>23108</c:v>
                </c:pt>
                <c:pt idx="349">
                  <c:v>26041</c:v>
                </c:pt>
                <c:pt idx="350">
                  <c:v>29963</c:v>
                </c:pt>
                <c:pt idx="351">
                  <c:v>29094</c:v>
                </c:pt>
                <c:pt idx="352">
                  <c:v>32092</c:v>
                </c:pt>
                <c:pt idx="353">
                  <c:v>34351</c:v>
                </c:pt>
                <c:pt idx="354">
                  <c:v>23699</c:v>
                </c:pt>
                <c:pt idx="355">
                  <c:v>24648</c:v>
                </c:pt>
                <c:pt idx="356">
                  <c:v>28722</c:v>
                </c:pt>
                <c:pt idx="357">
                  <c:v>33469</c:v>
                </c:pt>
                <c:pt idx="358">
                  <c:v>34922</c:v>
                </c:pt>
                <c:pt idx="359">
                  <c:v>36929</c:v>
                </c:pt>
                <c:pt idx="360">
                  <c:v>32389</c:v>
                </c:pt>
                <c:pt idx="361">
                  <c:v>32698</c:v>
                </c:pt>
                <c:pt idx="362">
                  <c:v>35447</c:v>
                </c:pt>
                <c:pt idx="363">
                  <c:v>30669</c:v>
                </c:pt>
                <c:pt idx="364">
                  <c:v>5687</c:v>
                </c:pt>
              </c:numCache>
            </c:numRef>
          </c:val>
          <c:smooth val="0"/>
          <c:extLst>
            <c:ext xmlns:c16="http://schemas.microsoft.com/office/drawing/2014/chart" uri="{C3380CC4-5D6E-409C-BE32-E72D297353CC}">
              <c16:uniqueId val="{00000000-D6DA-4D84-B683-5FA028E5DC78}"/>
            </c:ext>
          </c:extLst>
        </c:ser>
        <c:ser>
          <c:idx val="1"/>
          <c:order val="1"/>
          <c:tx>
            <c:strRef>
              <c:f>Sheet1!$C$1</c:f>
              <c:strCache>
                <c:ptCount val="1"/>
                <c:pt idx="0">
                  <c:v>MEIKO GREEN Waste Solutions Global Account</c:v>
                </c:pt>
              </c:strCache>
            </c:strRef>
          </c:tx>
          <c:spPr>
            <a:ln w="28575" cap="rnd">
              <a:solidFill>
                <a:schemeClr val="accent2"/>
              </a:solidFill>
              <a:round/>
            </a:ln>
            <a:effectLst/>
          </c:spPr>
          <c:marker>
            <c:symbol val="none"/>
          </c:marker>
          <c:cat>
            <c:numRef>
              <c:f>Sheet1!$A$2:$A$366</c:f>
              <c:numCache>
                <c:formatCode>m/d/yyyy</c:formatCode>
                <c:ptCount val="365"/>
                <c:pt idx="0">
                  <c:v>44927</c:v>
                </c:pt>
                <c:pt idx="1">
                  <c:v>44928</c:v>
                </c:pt>
                <c:pt idx="2">
                  <c:v>44929</c:v>
                </c:pt>
                <c:pt idx="3">
                  <c:v>44930</c:v>
                </c:pt>
                <c:pt idx="4">
                  <c:v>44931</c:v>
                </c:pt>
                <c:pt idx="5">
                  <c:v>44932</c:v>
                </c:pt>
                <c:pt idx="6">
                  <c:v>44933</c:v>
                </c:pt>
                <c:pt idx="7">
                  <c:v>44934</c:v>
                </c:pt>
                <c:pt idx="8">
                  <c:v>44935</c:v>
                </c:pt>
                <c:pt idx="9">
                  <c:v>44936</c:v>
                </c:pt>
                <c:pt idx="10">
                  <c:v>44937</c:v>
                </c:pt>
                <c:pt idx="11">
                  <c:v>44938</c:v>
                </c:pt>
                <c:pt idx="12">
                  <c:v>44939</c:v>
                </c:pt>
                <c:pt idx="13">
                  <c:v>44940</c:v>
                </c:pt>
                <c:pt idx="14">
                  <c:v>44941</c:v>
                </c:pt>
                <c:pt idx="15">
                  <c:v>44942</c:v>
                </c:pt>
                <c:pt idx="16">
                  <c:v>44943</c:v>
                </c:pt>
                <c:pt idx="17">
                  <c:v>44944</c:v>
                </c:pt>
                <c:pt idx="18">
                  <c:v>44945</c:v>
                </c:pt>
                <c:pt idx="19">
                  <c:v>44946</c:v>
                </c:pt>
                <c:pt idx="20">
                  <c:v>44947</c:v>
                </c:pt>
                <c:pt idx="21">
                  <c:v>44948</c:v>
                </c:pt>
                <c:pt idx="22">
                  <c:v>44949</c:v>
                </c:pt>
                <c:pt idx="23">
                  <c:v>44950</c:v>
                </c:pt>
                <c:pt idx="24">
                  <c:v>44951</c:v>
                </c:pt>
                <c:pt idx="25">
                  <c:v>44952</c:v>
                </c:pt>
                <c:pt idx="26">
                  <c:v>44953</c:v>
                </c:pt>
                <c:pt idx="27">
                  <c:v>44954</c:v>
                </c:pt>
                <c:pt idx="28">
                  <c:v>44955</c:v>
                </c:pt>
                <c:pt idx="29">
                  <c:v>44956</c:v>
                </c:pt>
                <c:pt idx="30">
                  <c:v>44957</c:v>
                </c:pt>
                <c:pt idx="31">
                  <c:v>44958</c:v>
                </c:pt>
                <c:pt idx="32">
                  <c:v>44959</c:v>
                </c:pt>
                <c:pt idx="33">
                  <c:v>44960</c:v>
                </c:pt>
                <c:pt idx="34">
                  <c:v>44961</c:v>
                </c:pt>
                <c:pt idx="35">
                  <c:v>44962</c:v>
                </c:pt>
                <c:pt idx="36">
                  <c:v>44963</c:v>
                </c:pt>
                <c:pt idx="37">
                  <c:v>44964</c:v>
                </c:pt>
                <c:pt idx="38">
                  <c:v>44965</c:v>
                </c:pt>
                <c:pt idx="39">
                  <c:v>44966</c:v>
                </c:pt>
                <c:pt idx="40">
                  <c:v>44967</c:v>
                </c:pt>
                <c:pt idx="41">
                  <c:v>44968</c:v>
                </c:pt>
                <c:pt idx="42">
                  <c:v>44969</c:v>
                </c:pt>
                <c:pt idx="43">
                  <c:v>44970</c:v>
                </c:pt>
                <c:pt idx="44">
                  <c:v>44971</c:v>
                </c:pt>
                <c:pt idx="45">
                  <c:v>44972</c:v>
                </c:pt>
                <c:pt idx="46">
                  <c:v>44973</c:v>
                </c:pt>
                <c:pt idx="47">
                  <c:v>44974</c:v>
                </c:pt>
                <c:pt idx="48">
                  <c:v>44975</c:v>
                </c:pt>
                <c:pt idx="49">
                  <c:v>44976</c:v>
                </c:pt>
                <c:pt idx="50">
                  <c:v>44977</c:v>
                </c:pt>
                <c:pt idx="51">
                  <c:v>44978</c:v>
                </c:pt>
                <c:pt idx="52">
                  <c:v>44979</c:v>
                </c:pt>
                <c:pt idx="53">
                  <c:v>44980</c:v>
                </c:pt>
                <c:pt idx="54">
                  <c:v>44981</c:v>
                </c:pt>
                <c:pt idx="55">
                  <c:v>44982</c:v>
                </c:pt>
                <c:pt idx="56">
                  <c:v>44983</c:v>
                </c:pt>
                <c:pt idx="57">
                  <c:v>44984</c:v>
                </c:pt>
                <c:pt idx="58">
                  <c:v>44985</c:v>
                </c:pt>
                <c:pt idx="59">
                  <c:v>44986</c:v>
                </c:pt>
                <c:pt idx="60">
                  <c:v>44987</c:v>
                </c:pt>
                <c:pt idx="61">
                  <c:v>44988</c:v>
                </c:pt>
                <c:pt idx="62">
                  <c:v>44989</c:v>
                </c:pt>
                <c:pt idx="63">
                  <c:v>44990</c:v>
                </c:pt>
                <c:pt idx="64">
                  <c:v>44991</c:v>
                </c:pt>
                <c:pt idx="65">
                  <c:v>44992</c:v>
                </c:pt>
                <c:pt idx="66">
                  <c:v>44993</c:v>
                </c:pt>
                <c:pt idx="67">
                  <c:v>44994</c:v>
                </c:pt>
                <c:pt idx="68">
                  <c:v>44995</c:v>
                </c:pt>
                <c:pt idx="69">
                  <c:v>44996</c:v>
                </c:pt>
                <c:pt idx="70">
                  <c:v>44997</c:v>
                </c:pt>
                <c:pt idx="71">
                  <c:v>44998</c:v>
                </c:pt>
                <c:pt idx="72">
                  <c:v>44999</c:v>
                </c:pt>
                <c:pt idx="73">
                  <c:v>45000</c:v>
                </c:pt>
                <c:pt idx="74">
                  <c:v>45001</c:v>
                </c:pt>
                <c:pt idx="75">
                  <c:v>45002</c:v>
                </c:pt>
                <c:pt idx="76">
                  <c:v>45003</c:v>
                </c:pt>
                <c:pt idx="77">
                  <c:v>45004</c:v>
                </c:pt>
                <c:pt idx="78">
                  <c:v>45005</c:v>
                </c:pt>
                <c:pt idx="79">
                  <c:v>45006</c:v>
                </c:pt>
                <c:pt idx="80">
                  <c:v>45007</c:v>
                </c:pt>
                <c:pt idx="81">
                  <c:v>45008</c:v>
                </c:pt>
                <c:pt idx="82">
                  <c:v>45009</c:v>
                </c:pt>
                <c:pt idx="83">
                  <c:v>45010</c:v>
                </c:pt>
                <c:pt idx="84">
                  <c:v>45011</c:v>
                </c:pt>
                <c:pt idx="85">
                  <c:v>45012</c:v>
                </c:pt>
                <c:pt idx="86">
                  <c:v>45013</c:v>
                </c:pt>
                <c:pt idx="87">
                  <c:v>45014</c:v>
                </c:pt>
                <c:pt idx="88">
                  <c:v>45015</c:v>
                </c:pt>
                <c:pt idx="89">
                  <c:v>45016</c:v>
                </c:pt>
                <c:pt idx="90">
                  <c:v>45017</c:v>
                </c:pt>
                <c:pt idx="91">
                  <c:v>45018</c:v>
                </c:pt>
                <c:pt idx="92">
                  <c:v>45019</c:v>
                </c:pt>
                <c:pt idx="93">
                  <c:v>45020</c:v>
                </c:pt>
                <c:pt idx="94">
                  <c:v>45021</c:v>
                </c:pt>
                <c:pt idx="95">
                  <c:v>45022</c:v>
                </c:pt>
                <c:pt idx="96">
                  <c:v>45023</c:v>
                </c:pt>
                <c:pt idx="97">
                  <c:v>45024</c:v>
                </c:pt>
                <c:pt idx="98">
                  <c:v>45025</c:v>
                </c:pt>
                <c:pt idx="99">
                  <c:v>45026</c:v>
                </c:pt>
                <c:pt idx="100">
                  <c:v>45027</c:v>
                </c:pt>
                <c:pt idx="101">
                  <c:v>45028</c:v>
                </c:pt>
                <c:pt idx="102">
                  <c:v>45029</c:v>
                </c:pt>
                <c:pt idx="103">
                  <c:v>45030</c:v>
                </c:pt>
                <c:pt idx="104">
                  <c:v>45031</c:v>
                </c:pt>
                <c:pt idx="105">
                  <c:v>45032</c:v>
                </c:pt>
                <c:pt idx="106">
                  <c:v>45033</c:v>
                </c:pt>
                <c:pt idx="107">
                  <c:v>45034</c:v>
                </c:pt>
                <c:pt idx="108">
                  <c:v>45035</c:v>
                </c:pt>
                <c:pt idx="109">
                  <c:v>45036</c:v>
                </c:pt>
                <c:pt idx="110">
                  <c:v>45037</c:v>
                </c:pt>
                <c:pt idx="111">
                  <c:v>45038</c:v>
                </c:pt>
                <c:pt idx="112">
                  <c:v>45039</c:v>
                </c:pt>
                <c:pt idx="113">
                  <c:v>45040</c:v>
                </c:pt>
                <c:pt idx="114">
                  <c:v>45041</c:v>
                </c:pt>
                <c:pt idx="115">
                  <c:v>45042</c:v>
                </c:pt>
                <c:pt idx="116">
                  <c:v>45043</c:v>
                </c:pt>
                <c:pt idx="117">
                  <c:v>45044</c:v>
                </c:pt>
                <c:pt idx="118">
                  <c:v>45045</c:v>
                </c:pt>
                <c:pt idx="119">
                  <c:v>45046</c:v>
                </c:pt>
                <c:pt idx="120">
                  <c:v>45047</c:v>
                </c:pt>
                <c:pt idx="121">
                  <c:v>45048</c:v>
                </c:pt>
                <c:pt idx="122">
                  <c:v>45049</c:v>
                </c:pt>
                <c:pt idx="123">
                  <c:v>45050</c:v>
                </c:pt>
                <c:pt idx="124">
                  <c:v>45051</c:v>
                </c:pt>
                <c:pt idx="125">
                  <c:v>45052</c:v>
                </c:pt>
                <c:pt idx="126">
                  <c:v>45053</c:v>
                </c:pt>
                <c:pt idx="127">
                  <c:v>45054</c:v>
                </c:pt>
                <c:pt idx="128">
                  <c:v>45055</c:v>
                </c:pt>
                <c:pt idx="129">
                  <c:v>45056</c:v>
                </c:pt>
                <c:pt idx="130">
                  <c:v>45057</c:v>
                </c:pt>
                <c:pt idx="131">
                  <c:v>45058</c:v>
                </c:pt>
                <c:pt idx="132">
                  <c:v>45059</c:v>
                </c:pt>
                <c:pt idx="133">
                  <c:v>45060</c:v>
                </c:pt>
                <c:pt idx="134">
                  <c:v>45061</c:v>
                </c:pt>
                <c:pt idx="135">
                  <c:v>45062</c:v>
                </c:pt>
                <c:pt idx="136">
                  <c:v>45063</c:v>
                </c:pt>
                <c:pt idx="137">
                  <c:v>45064</c:v>
                </c:pt>
                <c:pt idx="138">
                  <c:v>45065</c:v>
                </c:pt>
                <c:pt idx="139">
                  <c:v>45066</c:v>
                </c:pt>
                <c:pt idx="140">
                  <c:v>45067</c:v>
                </c:pt>
                <c:pt idx="141">
                  <c:v>45068</c:v>
                </c:pt>
                <c:pt idx="142">
                  <c:v>45069</c:v>
                </c:pt>
                <c:pt idx="143">
                  <c:v>45070</c:v>
                </c:pt>
                <c:pt idx="144">
                  <c:v>45071</c:v>
                </c:pt>
                <c:pt idx="145">
                  <c:v>45072</c:v>
                </c:pt>
                <c:pt idx="146">
                  <c:v>45073</c:v>
                </c:pt>
                <c:pt idx="147">
                  <c:v>45074</c:v>
                </c:pt>
                <c:pt idx="148">
                  <c:v>45075</c:v>
                </c:pt>
                <c:pt idx="149">
                  <c:v>45076</c:v>
                </c:pt>
                <c:pt idx="150">
                  <c:v>45077</c:v>
                </c:pt>
                <c:pt idx="151">
                  <c:v>45078</c:v>
                </c:pt>
                <c:pt idx="152">
                  <c:v>45079</c:v>
                </c:pt>
                <c:pt idx="153">
                  <c:v>45080</c:v>
                </c:pt>
                <c:pt idx="154">
                  <c:v>45081</c:v>
                </c:pt>
                <c:pt idx="155">
                  <c:v>45082</c:v>
                </c:pt>
                <c:pt idx="156">
                  <c:v>45083</c:v>
                </c:pt>
                <c:pt idx="157">
                  <c:v>45084</c:v>
                </c:pt>
                <c:pt idx="158">
                  <c:v>45085</c:v>
                </c:pt>
                <c:pt idx="159">
                  <c:v>45086</c:v>
                </c:pt>
                <c:pt idx="160">
                  <c:v>45087</c:v>
                </c:pt>
                <c:pt idx="161">
                  <c:v>45088</c:v>
                </c:pt>
                <c:pt idx="162">
                  <c:v>45089</c:v>
                </c:pt>
                <c:pt idx="163">
                  <c:v>45090</c:v>
                </c:pt>
                <c:pt idx="164">
                  <c:v>45091</c:v>
                </c:pt>
                <c:pt idx="165">
                  <c:v>45092</c:v>
                </c:pt>
                <c:pt idx="166">
                  <c:v>45093</c:v>
                </c:pt>
                <c:pt idx="167">
                  <c:v>45094</c:v>
                </c:pt>
                <c:pt idx="168">
                  <c:v>45095</c:v>
                </c:pt>
                <c:pt idx="169">
                  <c:v>45096</c:v>
                </c:pt>
                <c:pt idx="170">
                  <c:v>45097</c:v>
                </c:pt>
                <c:pt idx="171">
                  <c:v>45098</c:v>
                </c:pt>
                <c:pt idx="172">
                  <c:v>45099</c:v>
                </c:pt>
                <c:pt idx="173">
                  <c:v>45100</c:v>
                </c:pt>
                <c:pt idx="174">
                  <c:v>45101</c:v>
                </c:pt>
                <c:pt idx="175">
                  <c:v>45102</c:v>
                </c:pt>
                <c:pt idx="176">
                  <c:v>45103</c:v>
                </c:pt>
                <c:pt idx="177">
                  <c:v>45104</c:v>
                </c:pt>
                <c:pt idx="178">
                  <c:v>45105</c:v>
                </c:pt>
                <c:pt idx="179">
                  <c:v>45106</c:v>
                </c:pt>
                <c:pt idx="180">
                  <c:v>45107</c:v>
                </c:pt>
                <c:pt idx="181">
                  <c:v>45108</c:v>
                </c:pt>
                <c:pt idx="182">
                  <c:v>45109</c:v>
                </c:pt>
                <c:pt idx="183">
                  <c:v>45110</c:v>
                </c:pt>
                <c:pt idx="184">
                  <c:v>45111</c:v>
                </c:pt>
                <c:pt idx="185">
                  <c:v>45112</c:v>
                </c:pt>
                <c:pt idx="186">
                  <c:v>45113</c:v>
                </c:pt>
                <c:pt idx="187">
                  <c:v>45114</c:v>
                </c:pt>
                <c:pt idx="188">
                  <c:v>45115</c:v>
                </c:pt>
                <c:pt idx="189">
                  <c:v>45116</c:v>
                </c:pt>
                <c:pt idx="190">
                  <c:v>45117</c:v>
                </c:pt>
                <c:pt idx="191">
                  <c:v>45118</c:v>
                </c:pt>
                <c:pt idx="192">
                  <c:v>45119</c:v>
                </c:pt>
                <c:pt idx="193">
                  <c:v>45120</c:v>
                </c:pt>
                <c:pt idx="194">
                  <c:v>45121</c:v>
                </c:pt>
                <c:pt idx="195">
                  <c:v>45122</c:v>
                </c:pt>
                <c:pt idx="196">
                  <c:v>45123</c:v>
                </c:pt>
                <c:pt idx="197">
                  <c:v>45124</c:v>
                </c:pt>
                <c:pt idx="198">
                  <c:v>45125</c:v>
                </c:pt>
                <c:pt idx="199">
                  <c:v>45126</c:v>
                </c:pt>
                <c:pt idx="200">
                  <c:v>45127</c:v>
                </c:pt>
                <c:pt idx="201">
                  <c:v>45128</c:v>
                </c:pt>
                <c:pt idx="202">
                  <c:v>45129</c:v>
                </c:pt>
                <c:pt idx="203">
                  <c:v>45130</c:v>
                </c:pt>
                <c:pt idx="204">
                  <c:v>45131</c:v>
                </c:pt>
                <c:pt idx="205">
                  <c:v>45132</c:v>
                </c:pt>
                <c:pt idx="206">
                  <c:v>45133</c:v>
                </c:pt>
                <c:pt idx="207">
                  <c:v>45134</c:v>
                </c:pt>
                <c:pt idx="208">
                  <c:v>45135</c:v>
                </c:pt>
                <c:pt idx="209">
                  <c:v>45136</c:v>
                </c:pt>
                <c:pt idx="210">
                  <c:v>45137</c:v>
                </c:pt>
                <c:pt idx="211">
                  <c:v>45138</c:v>
                </c:pt>
                <c:pt idx="212">
                  <c:v>45139</c:v>
                </c:pt>
                <c:pt idx="213">
                  <c:v>45140</c:v>
                </c:pt>
                <c:pt idx="214">
                  <c:v>45141</c:v>
                </c:pt>
                <c:pt idx="215">
                  <c:v>45142</c:v>
                </c:pt>
                <c:pt idx="216">
                  <c:v>45143</c:v>
                </c:pt>
                <c:pt idx="217">
                  <c:v>45144</c:v>
                </c:pt>
                <c:pt idx="218">
                  <c:v>45145</c:v>
                </c:pt>
                <c:pt idx="219">
                  <c:v>45146</c:v>
                </c:pt>
                <c:pt idx="220">
                  <c:v>45147</c:v>
                </c:pt>
                <c:pt idx="221">
                  <c:v>45148</c:v>
                </c:pt>
                <c:pt idx="222">
                  <c:v>45149</c:v>
                </c:pt>
                <c:pt idx="223">
                  <c:v>45150</c:v>
                </c:pt>
                <c:pt idx="224">
                  <c:v>45151</c:v>
                </c:pt>
                <c:pt idx="225">
                  <c:v>45152</c:v>
                </c:pt>
                <c:pt idx="226">
                  <c:v>45153</c:v>
                </c:pt>
                <c:pt idx="227">
                  <c:v>45154</c:v>
                </c:pt>
                <c:pt idx="228">
                  <c:v>45155</c:v>
                </c:pt>
                <c:pt idx="229">
                  <c:v>45156</c:v>
                </c:pt>
                <c:pt idx="230">
                  <c:v>45157</c:v>
                </c:pt>
                <c:pt idx="231">
                  <c:v>45158</c:v>
                </c:pt>
                <c:pt idx="232">
                  <c:v>45159</c:v>
                </c:pt>
                <c:pt idx="233">
                  <c:v>45160</c:v>
                </c:pt>
                <c:pt idx="234">
                  <c:v>45161</c:v>
                </c:pt>
                <c:pt idx="235">
                  <c:v>45162</c:v>
                </c:pt>
                <c:pt idx="236">
                  <c:v>45163</c:v>
                </c:pt>
                <c:pt idx="237">
                  <c:v>45164</c:v>
                </c:pt>
                <c:pt idx="238">
                  <c:v>45165</c:v>
                </c:pt>
                <c:pt idx="239">
                  <c:v>45166</c:v>
                </c:pt>
                <c:pt idx="240">
                  <c:v>45167</c:v>
                </c:pt>
                <c:pt idx="241">
                  <c:v>45168</c:v>
                </c:pt>
                <c:pt idx="242">
                  <c:v>45169</c:v>
                </c:pt>
                <c:pt idx="243">
                  <c:v>45170</c:v>
                </c:pt>
                <c:pt idx="244">
                  <c:v>45171</c:v>
                </c:pt>
                <c:pt idx="245">
                  <c:v>45172</c:v>
                </c:pt>
                <c:pt idx="246">
                  <c:v>45173</c:v>
                </c:pt>
                <c:pt idx="247">
                  <c:v>45174</c:v>
                </c:pt>
                <c:pt idx="248">
                  <c:v>45175</c:v>
                </c:pt>
                <c:pt idx="249">
                  <c:v>45176</c:v>
                </c:pt>
                <c:pt idx="250">
                  <c:v>45177</c:v>
                </c:pt>
                <c:pt idx="251">
                  <c:v>45178</c:v>
                </c:pt>
                <c:pt idx="252">
                  <c:v>45179</c:v>
                </c:pt>
                <c:pt idx="253">
                  <c:v>45180</c:v>
                </c:pt>
                <c:pt idx="254">
                  <c:v>45181</c:v>
                </c:pt>
                <c:pt idx="255">
                  <c:v>45182</c:v>
                </c:pt>
                <c:pt idx="256">
                  <c:v>45183</c:v>
                </c:pt>
                <c:pt idx="257">
                  <c:v>45184</c:v>
                </c:pt>
                <c:pt idx="258">
                  <c:v>45185</c:v>
                </c:pt>
                <c:pt idx="259">
                  <c:v>45186</c:v>
                </c:pt>
                <c:pt idx="260">
                  <c:v>45187</c:v>
                </c:pt>
                <c:pt idx="261">
                  <c:v>45188</c:v>
                </c:pt>
                <c:pt idx="262">
                  <c:v>45189</c:v>
                </c:pt>
                <c:pt idx="263">
                  <c:v>45190</c:v>
                </c:pt>
                <c:pt idx="264">
                  <c:v>45191</c:v>
                </c:pt>
                <c:pt idx="265">
                  <c:v>45192</c:v>
                </c:pt>
                <c:pt idx="266">
                  <c:v>45193</c:v>
                </c:pt>
                <c:pt idx="267">
                  <c:v>45194</c:v>
                </c:pt>
                <c:pt idx="268">
                  <c:v>45195</c:v>
                </c:pt>
                <c:pt idx="269">
                  <c:v>45196</c:v>
                </c:pt>
                <c:pt idx="270">
                  <c:v>45197</c:v>
                </c:pt>
                <c:pt idx="271">
                  <c:v>45198</c:v>
                </c:pt>
                <c:pt idx="272">
                  <c:v>45199</c:v>
                </c:pt>
                <c:pt idx="273">
                  <c:v>45200</c:v>
                </c:pt>
                <c:pt idx="274">
                  <c:v>45201</c:v>
                </c:pt>
                <c:pt idx="275">
                  <c:v>45202</c:v>
                </c:pt>
                <c:pt idx="276">
                  <c:v>45203</c:v>
                </c:pt>
                <c:pt idx="277">
                  <c:v>45204</c:v>
                </c:pt>
                <c:pt idx="278">
                  <c:v>45205</c:v>
                </c:pt>
                <c:pt idx="279">
                  <c:v>45206</c:v>
                </c:pt>
                <c:pt idx="280">
                  <c:v>45207</c:v>
                </c:pt>
                <c:pt idx="281">
                  <c:v>45208</c:v>
                </c:pt>
                <c:pt idx="282">
                  <c:v>45209</c:v>
                </c:pt>
                <c:pt idx="283">
                  <c:v>45210</c:v>
                </c:pt>
                <c:pt idx="284">
                  <c:v>45211</c:v>
                </c:pt>
                <c:pt idx="285">
                  <c:v>45212</c:v>
                </c:pt>
                <c:pt idx="286">
                  <c:v>45213</c:v>
                </c:pt>
                <c:pt idx="287">
                  <c:v>45214</c:v>
                </c:pt>
                <c:pt idx="288">
                  <c:v>45215</c:v>
                </c:pt>
                <c:pt idx="289">
                  <c:v>45216</c:v>
                </c:pt>
                <c:pt idx="290">
                  <c:v>45217</c:v>
                </c:pt>
                <c:pt idx="291">
                  <c:v>45218</c:v>
                </c:pt>
                <c:pt idx="292">
                  <c:v>45219</c:v>
                </c:pt>
                <c:pt idx="293">
                  <c:v>45220</c:v>
                </c:pt>
                <c:pt idx="294">
                  <c:v>45221</c:v>
                </c:pt>
                <c:pt idx="295">
                  <c:v>45222</c:v>
                </c:pt>
                <c:pt idx="296">
                  <c:v>45223</c:v>
                </c:pt>
                <c:pt idx="297">
                  <c:v>45224</c:v>
                </c:pt>
                <c:pt idx="298">
                  <c:v>45225</c:v>
                </c:pt>
                <c:pt idx="299">
                  <c:v>45226</c:v>
                </c:pt>
                <c:pt idx="300">
                  <c:v>45227</c:v>
                </c:pt>
                <c:pt idx="301">
                  <c:v>45228</c:v>
                </c:pt>
                <c:pt idx="302">
                  <c:v>45229</c:v>
                </c:pt>
                <c:pt idx="303">
                  <c:v>45230</c:v>
                </c:pt>
                <c:pt idx="304">
                  <c:v>45231</c:v>
                </c:pt>
                <c:pt idx="305">
                  <c:v>45232</c:v>
                </c:pt>
                <c:pt idx="306">
                  <c:v>45233</c:v>
                </c:pt>
                <c:pt idx="307">
                  <c:v>45234</c:v>
                </c:pt>
                <c:pt idx="308">
                  <c:v>45235</c:v>
                </c:pt>
                <c:pt idx="309">
                  <c:v>45236</c:v>
                </c:pt>
                <c:pt idx="310">
                  <c:v>45237</c:v>
                </c:pt>
                <c:pt idx="311">
                  <c:v>45238</c:v>
                </c:pt>
                <c:pt idx="312">
                  <c:v>45239</c:v>
                </c:pt>
                <c:pt idx="313">
                  <c:v>45240</c:v>
                </c:pt>
                <c:pt idx="314">
                  <c:v>45241</c:v>
                </c:pt>
                <c:pt idx="315">
                  <c:v>45242</c:v>
                </c:pt>
                <c:pt idx="316">
                  <c:v>45243</c:v>
                </c:pt>
                <c:pt idx="317">
                  <c:v>45244</c:v>
                </c:pt>
                <c:pt idx="318">
                  <c:v>45245</c:v>
                </c:pt>
                <c:pt idx="319">
                  <c:v>45246</c:v>
                </c:pt>
                <c:pt idx="320">
                  <c:v>45247</c:v>
                </c:pt>
                <c:pt idx="321">
                  <c:v>45248</c:v>
                </c:pt>
                <c:pt idx="322">
                  <c:v>45249</c:v>
                </c:pt>
                <c:pt idx="323">
                  <c:v>45250</c:v>
                </c:pt>
                <c:pt idx="324">
                  <c:v>45251</c:v>
                </c:pt>
                <c:pt idx="325">
                  <c:v>45252</c:v>
                </c:pt>
                <c:pt idx="326">
                  <c:v>45253</c:v>
                </c:pt>
                <c:pt idx="327">
                  <c:v>45254</c:v>
                </c:pt>
                <c:pt idx="328">
                  <c:v>45255</c:v>
                </c:pt>
                <c:pt idx="329">
                  <c:v>45256</c:v>
                </c:pt>
                <c:pt idx="330">
                  <c:v>45257</c:v>
                </c:pt>
                <c:pt idx="331">
                  <c:v>45258</c:v>
                </c:pt>
                <c:pt idx="332">
                  <c:v>45259</c:v>
                </c:pt>
                <c:pt idx="333">
                  <c:v>45260</c:v>
                </c:pt>
                <c:pt idx="334">
                  <c:v>45261</c:v>
                </c:pt>
                <c:pt idx="335">
                  <c:v>45262</c:v>
                </c:pt>
                <c:pt idx="336">
                  <c:v>45263</c:v>
                </c:pt>
                <c:pt idx="337">
                  <c:v>45264</c:v>
                </c:pt>
                <c:pt idx="338">
                  <c:v>45265</c:v>
                </c:pt>
                <c:pt idx="339">
                  <c:v>45266</c:v>
                </c:pt>
                <c:pt idx="340">
                  <c:v>45267</c:v>
                </c:pt>
                <c:pt idx="341">
                  <c:v>45268</c:v>
                </c:pt>
                <c:pt idx="342">
                  <c:v>45269</c:v>
                </c:pt>
                <c:pt idx="343">
                  <c:v>45270</c:v>
                </c:pt>
                <c:pt idx="344">
                  <c:v>45271</c:v>
                </c:pt>
                <c:pt idx="345">
                  <c:v>45272</c:v>
                </c:pt>
                <c:pt idx="346">
                  <c:v>45273</c:v>
                </c:pt>
                <c:pt idx="347">
                  <c:v>45274</c:v>
                </c:pt>
                <c:pt idx="348">
                  <c:v>45275</c:v>
                </c:pt>
                <c:pt idx="349">
                  <c:v>45276</c:v>
                </c:pt>
                <c:pt idx="350">
                  <c:v>45277</c:v>
                </c:pt>
                <c:pt idx="351">
                  <c:v>45278</c:v>
                </c:pt>
                <c:pt idx="352">
                  <c:v>45279</c:v>
                </c:pt>
                <c:pt idx="353">
                  <c:v>45280</c:v>
                </c:pt>
                <c:pt idx="354">
                  <c:v>45281</c:v>
                </c:pt>
                <c:pt idx="355">
                  <c:v>45282</c:v>
                </c:pt>
                <c:pt idx="356">
                  <c:v>45283</c:v>
                </c:pt>
                <c:pt idx="357">
                  <c:v>45284</c:v>
                </c:pt>
                <c:pt idx="358">
                  <c:v>45285</c:v>
                </c:pt>
                <c:pt idx="359">
                  <c:v>45286</c:v>
                </c:pt>
                <c:pt idx="360">
                  <c:v>45287</c:v>
                </c:pt>
                <c:pt idx="361">
                  <c:v>45288</c:v>
                </c:pt>
                <c:pt idx="362">
                  <c:v>45289</c:v>
                </c:pt>
                <c:pt idx="363">
                  <c:v>45290</c:v>
                </c:pt>
                <c:pt idx="364">
                  <c:v>45291</c:v>
                </c:pt>
              </c:numCache>
            </c:numRef>
          </c:cat>
          <c:val>
            <c:numRef>
              <c:f>Sheet1!$C$2:$C$366</c:f>
              <c:numCache>
                <c:formatCode>General</c:formatCode>
                <c:ptCount val="365"/>
                <c:pt idx="0">
                  <c:v>3</c:v>
                </c:pt>
                <c:pt idx="1">
                  <c:v>4</c:v>
                </c:pt>
                <c:pt idx="2">
                  <c:v>3</c:v>
                </c:pt>
                <c:pt idx="3">
                  <c:v>2</c:v>
                </c:pt>
                <c:pt idx="4">
                  <c:v>2</c:v>
                </c:pt>
                <c:pt idx="5">
                  <c:v>1</c:v>
                </c:pt>
                <c:pt idx="6">
                  <c:v>0</c:v>
                </c:pt>
                <c:pt idx="7">
                  <c:v>9</c:v>
                </c:pt>
                <c:pt idx="8">
                  <c:v>3</c:v>
                </c:pt>
                <c:pt idx="9">
                  <c:v>0</c:v>
                </c:pt>
                <c:pt idx="10">
                  <c:v>104</c:v>
                </c:pt>
                <c:pt idx="11">
                  <c:v>47</c:v>
                </c:pt>
                <c:pt idx="12">
                  <c:v>9</c:v>
                </c:pt>
                <c:pt idx="13">
                  <c:v>8</c:v>
                </c:pt>
                <c:pt idx="14">
                  <c:v>9</c:v>
                </c:pt>
                <c:pt idx="15">
                  <c:v>3</c:v>
                </c:pt>
                <c:pt idx="16">
                  <c:v>4</c:v>
                </c:pt>
                <c:pt idx="17">
                  <c:v>3</c:v>
                </c:pt>
                <c:pt idx="18">
                  <c:v>8</c:v>
                </c:pt>
                <c:pt idx="19">
                  <c:v>4</c:v>
                </c:pt>
                <c:pt idx="20">
                  <c:v>3</c:v>
                </c:pt>
                <c:pt idx="21">
                  <c:v>4</c:v>
                </c:pt>
                <c:pt idx="22">
                  <c:v>4</c:v>
                </c:pt>
                <c:pt idx="23">
                  <c:v>4</c:v>
                </c:pt>
                <c:pt idx="24">
                  <c:v>4</c:v>
                </c:pt>
                <c:pt idx="25">
                  <c:v>0</c:v>
                </c:pt>
                <c:pt idx="26">
                  <c:v>1</c:v>
                </c:pt>
                <c:pt idx="27">
                  <c:v>1</c:v>
                </c:pt>
                <c:pt idx="28">
                  <c:v>2</c:v>
                </c:pt>
                <c:pt idx="29">
                  <c:v>4</c:v>
                </c:pt>
                <c:pt idx="30">
                  <c:v>1</c:v>
                </c:pt>
                <c:pt idx="31">
                  <c:v>3</c:v>
                </c:pt>
                <c:pt idx="32">
                  <c:v>2</c:v>
                </c:pt>
                <c:pt idx="33">
                  <c:v>2</c:v>
                </c:pt>
                <c:pt idx="34">
                  <c:v>2</c:v>
                </c:pt>
                <c:pt idx="35">
                  <c:v>4</c:v>
                </c:pt>
                <c:pt idx="36">
                  <c:v>3</c:v>
                </c:pt>
                <c:pt idx="37">
                  <c:v>0</c:v>
                </c:pt>
                <c:pt idx="38">
                  <c:v>4</c:v>
                </c:pt>
                <c:pt idx="39">
                  <c:v>2</c:v>
                </c:pt>
                <c:pt idx="40">
                  <c:v>13</c:v>
                </c:pt>
                <c:pt idx="41">
                  <c:v>10</c:v>
                </c:pt>
                <c:pt idx="42">
                  <c:v>4</c:v>
                </c:pt>
                <c:pt idx="43">
                  <c:v>5</c:v>
                </c:pt>
                <c:pt idx="44">
                  <c:v>2</c:v>
                </c:pt>
                <c:pt idx="45">
                  <c:v>4</c:v>
                </c:pt>
                <c:pt idx="46">
                  <c:v>1</c:v>
                </c:pt>
                <c:pt idx="47">
                  <c:v>2</c:v>
                </c:pt>
                <c:pt idx="48">
                  <c:v>4</c:v>
                </c:pt>
                <c:pt idx="49">
                  <c:v>3</c:v>
                </c:pt>
                <c:pt idx="50">
                  <c:v>4</c:v>
                </c:pt>
                <c:pt idx="51">
                  <c:v>1</c:v>
                </c:pt>
                <c:pt idx="52">
                  <c:v>3</c:v>
                </c:pt>
                <c:pt idx="53">
                  <c:v>0</c:v>
                </c:pt>
                <c:pt idx="54">
                  <c:v>2</c:v>
                </c:pt>
                <c:pt idx="55">
                  <c:v>0</c:v>
                </c:pt>
                <c:pt idx="56">
                  <c:v>4</c:v>
                </c:pt>
                <c:pt idx="57">
                  <c:v>0</c:v>
                </c:pt>
                <c:pt idx="58">
                  <c:v>2</c:v>
                </c:pt>
                <c:pt idx="59">
                  <c:v>4</c:v>
                </c:pt>
                <c:pt idx="60">
                  <c:v>3</c:v>
                </c:pt>
                <c:pt idx="61">
                  <c:v>3</c:v>
                </c:pt>
                <c:pt idx="62">
                  <c:v>2</c:v>
                </c:pt>
                <c:pt idx="63">
                  <c:v>2</c:v>
                </c:pt>
                <c:pt idx="64">
                  <c:v>1</c:v>
                </c:pt>
                <c:pt idx="65">
                  <c:v>2</c:v>
                </c:pt>
                <c:pt idx="66">
                  <c:v>3</c:v>
                </c:pt>
                <c:pt idx="67">
                  <c:v>1</c:v>
                </c:pt>
                <c:pt idx="68">
                  <c:v>2</c:v>
                </c:pt>
                <c:pt idx="69">
                  <c:v>4</c:v>
                </c:pt>
                <c:pt idx="70">
                  <c:v>4</c:v>
                </c:pt>
                <c:pt idx="71">
                  <c:v>3</c:v>
                </c:pt>
                <c:pt idx="72">
                  <c:v>1</c:v>
                </c:pt>
                <c:pt idx="73">
                  <c:v>3</c:v>
                </c:pt>
                <c:pt idx="74">
                  <c:v>2</c:v>
                </c:pt>
                <c:pt idx="75">
                  <c:v>2</c:v>
                </c:pt>
                <c:pt idx="76">
                  <c:v>3</c:v>
                </c:pt>
                <c:pt idx="77">
                  <c:v>5</c:v>
                </c:pt>
                <c:pt idx="78">
                  <c:v>4</c:v>
                </c:pt>
                <c:pt idx="79">
                  <c:v>3</c:v>
                </c:pt>
                <c:pt idx="80">
                  <c:v>3</c:v>
                </c:pt>
                <c:pt idx="81">
                  <c:v>2</c:v>
                </c:pt>
                <c:pt idx="82">
                  <c:v>3</c:v>
                </c:pt>
                <c:pt idx="83">
                  <c:v>2</c:v>
                </c:pt>
                <c:pt idx="84">
                  <c:v>1</c:v>
                </c:pt>
                <c:pt idx="85">
                  <c:v>0</c:v>
                </c:pt>
                <c:pt idx="86">
                  <c:v>0</c:v>
                </c:pt>
                <c:pt idx="87">
                  <c:v>0</c:v>
                </c:pt>
                <c:pt idx="88">
                  <c:v>1</c:v>
                </c:pt>
                <c:pt idx="89">
                  <c:v>195</c:v>
                </c:pt>
                <c:pt idx="90">
                  <c:v>733</c:v>
                </c:pt>
                <c:pt idx="91">
                  <c:v>123</c:v>
                </c:pt>
                <c:pt idx="92">
                  <c:v>246</c:v>
                </c:pt>
                <c:pt idx="93">
                  <c:v>68</c:v>
                </c:pt>
                <c:pt idx="94">
                  <c:v>33</c:v>
                </c:pt>
                <c:pt idx="95">
                  <c:v>21</c:v>
                </c:pt>
                <c:pt idx="96">
                  <c:v>10</c:v>
                </c:pt>
                <c:pt idx="97">
                  <c:v>0</c:v>
                </c:pt>
                <c:pt idx="98">
                  <c:v>6</c:v>
                </c:pt>
                <c:pt idx="99">
                  <c:v>3</c:v>
                </c:pt>
                <c:pt idx="100">
                  <c:v>5</c:v>
                </c:pt>
                <c:pt idx="101">
                  <c:v>2</c:v>
                </c:pt>
                <c:pt idx="102">
                  <c:v>2</c:v>
                </c:pt>
                <c:pt idx="103">
                  <c:v>30</c:v>
                </c:pt>
                <c:pt idx="104">
                  <c:v>15</c:v>
                </c:pt>
                <c:pt idx="105">
                  <c:v>9</c:v>
                </c:pt>
                <c:pt idx="106">
                  <c:v>14</c:v>
                </c:pt>
                <c:pt idx="107">
                  <c:v>5</c:v>
                </c:pt>
                <c:pt idx="108">
                  <c:v>0</c:v>
                </c:pt>
                <c:pt idx="109">
                  <c:v>3</c:v>
                </c:pt>
                <c:pt idx="110">
                  <c:v>4</c:v>
                </c:pt>
                <c:pt idx="111">
                  <c:v>1</c:v>
                </c:pt>
                <c:pt idx="112">
                  <c:v>2</c:v>
                </c:pt>
                <c:pt idx="113">
                  <c:v>2</c:v>
                </c:pt>
                <c:pt idx="114">
                  <c:v>6</c:v>
                </c:pt>
                <c:pt idx="115">
                  <c:v>6</c:v>
                </c:pt>
                <c:pt idx="116">
                  <c:v>3</c:v>
                </c:pt>
                <c:pt idx="117">
                  <c:v>3</c:v>
                </c:pt>
                <c:pt idx="118">
                  <c:v>2</c:v>
                </c:pt>
                <c:pt idx="119">
                  <c:v>5</c:v>
                </c:pt>
                <c:pt idx="120">
                  <c:v>2</c:v>
                </c:pt>
                <c:pt idx="121">
                  <c:v>9</c:v>
                </c:pt>
                <c:pt idx="122">
                  <c:v>2</c:v>
                </c:pt>
                <c:pt idx="123">
                  <c:v>1</c:v>
                </c:pt>
                <c:pt idx="124">
                  <c:v>1</c:v>
                </c:pt>
                <c:pt idx="125">
                  <c:v>2</c:v>
                </c:pt>
                <c:pt idx="126">
                  <c:v>2</c:v>
                </c:pt>
                <c:pt idx="127">
                  <c:v>3</c:v>
                </c:pt>
                <c:pt idx="128">
                  <c:v>2</c:v>
                </c:pt>
                <c:pt idx="129">
                  <c:v>7</c:v>
                </c:pt>
                <c:pt idx="130">
                  <c:v>1</c:v>
                </c:pt>
                <c:pt idx="131">
                  <c:v>1</c:v>
                </c:pt>
                <c:pt idx="132">
                  <c:v>0</c:v>
                </c:pt>
                <c:pt idx="133">
                  <c:v>6</c:v>
                </c:pt>
                <c:pt idx="134">
                  <c:v>7</c:v>
                </c:pt>
                <c:pt idx="135">
                  <c:v>5</c:v>
                </c:pt>
                <c:pt idx="136">
                  <c:v>1</c:v>
                </c:pt>
                <c:pt idx="137">
                  <c:v>4</c:v>
                </c:pt>
                <c:pt idx="138">
                  <c:v>1</c:v>
                </c:pt>
                <c:pt idx="139">
                  <c:v>2</c:v>
                </c:pt>
                <c:pt idx="140">
                  <c:v>4</c:v>
                </c:pt>
                <c:pt idx="141">
                  <c:v>1</c:v>
                </c:pt>
                <c:pt idx="142">
                  <c:v>3</c:v>
                </c:pt>
                <c:pt idx="143">
                  <c:v>3</c:v>
                </c:pt>
                <c:pt idx="144">
                  <c:v>3</c:v>
                </c:pt>
                <c:pt idx="145">
                  <c:v>3</c:v>
                </c:pt>
                <c:pt idx="146">
                  <c:v>1</c:v>
                </c:pt>
                <c:pt idx="147">
                  <c:v>6</c:v>
                </c:pt>
                <c:pt idx="148">
                  <c:v>7</c:v>
                </c:pt>
                <c:pt idx="149">
                  <c:v>3</c:v>
                </c:pt>
                <c:pt idx="150">
                  <c:v>0</c:v>
                </c:pt>
                <c:pt idx="151">
                  <c:v>1</c:v>
                </c:pt>
                <c:pt idx="152">
                  <c:v>1</c:v>
                </c:pt>
                <c:pt idx="153">
                  <c:v>4</c:v>
                </c:pt>
                <c:pt idx="154">
                  <c:v>4</c:v>
                </c:pt>
                <c:pt idx="155">
                  <c:v>1</c:v>
                </c:pt>
                <c:pt idx="156">
                  <c:v>3</c:v>
                </c:pt>
                <c:pt idx="157">
                  <c:v>1</c:v>
                </c:pt>
                <c:pt idx="158">
                  <c:v>3</c:v>
                </c:pt>
                <c:pt idx="159">
                  <c:v>4</c:v>
                </c:pt>
                <c:pt idx="160">
                  <c:v>2</c:v>
                </c:pt>
                <c:pt idx="161">
                  <c:v>4</c:v>
                </c:pt>
                <c:pt idx="162">
                  <c:v>6</c:v>
                </c:pt>
                <c:pt idx="163">
                  <c:v>1</c:v>
                </c:pt>
                <c:pt idx="164">
                  <c:v>6</c:v>
                </c:pt>
                <c:pt idx="165">
                  <c:v>2</c:v>
                </c:pt>
                <c:pt idx="166">
                  <c:v>1</c:v>
                </c:pt>
                <c:pt idx="167">
                  <c:v>3</c:v>
                </c:pt>
                <c:pt idx="168">
                  <c:v>2</c:v>
                </c:pt>
                <c:pt idx="169">
                  <c:v>3</c:v>
                </c:pt>
                <c:pt idx="170">
                  <c:v>5</c:v>
                </c:pt>
                <c:pt idx="171">
                  <c:v>5</c:v>
                </c:pt>
                <c:pt idx="172">
                  <c:v>4</c:v>
                </c:pt>
                <c:pt idx="173">
                  <c:v>6</c:v>
                </c:pt>
                <c:pt idx="174">
                  <c:v>0</c:v>
                </c:pt>
                <c:pt idx="175">
                  <c:v>2</c:v>
                </c:pt>
                <c:pt idx="176">
                  <c:v>4</c:v>
                </c:pt>
                <c:pt idx="177">
                  <c:v>0</c:v>
                </c:pt>
                <c:pt idx="178">
                  <c:v>2</c:v>
                </c:pt>
                <c:pt idx="179">
                  <c:v>5</c:v>
                </c:pt>
                <c:pt idx="180">
                  <c:v>3</c:v>
                </c:pt>
                <c:pt idx="181">
                  <c:v>4</c:v>
                </c:pt>
                <c:pt idx="182">
                  <c:v>2</c:v>
                </c:pt>
                <c:pt idx="183">
                  <c:v>3</c:v>
                </c:pt>
                <c:pt idx="184">
                  <c:v>2</c:v>
                </c:pt>
                <c:pt idx="185">
                  <c:v>1</c:v>
                </c:pt>
                <c:pt idx="186">
                  <c:v>1</c:v>
                </c:pt>
                <c:pt idx="187">
                  <c:v>3</c:v>
                </c:pt>
                <c:pt idx="188">
                  <c:v>1</c:v>
                </c:pt>
                <c:pt idx="189">
                  <c:v>2</c:v>
                </c:pt>
                <c:pt idx="190">
                  <c:v>3</c:v>
                </c:pt>
                <c:pt idx="191">
                  <c:v>2</c:v>
                </c:pt>
                <c:pt idx="192">
                  <c:v>0</c:v>
                </c:pt>
                <c:pt idx="193">
                  <c:v>2</c:v>
                </c:pt>
                <c:pt idx="194">
                  <c:v>1</c:v>
                </c:pt>
                <c:pt idx="195">
                  <c:v>1</c:v>
                </c:pt>
                <c:pt idx="196">
                  <c:v>1</c:v>
                </c:pt>
                <c:pt idx="197">
                  <c:v>1</c:v>
                </c:pt>
                <c:pt idx="198">
                  <c:v>3</c:v>
                </c:pt>
                <c:pt idx="199">
                  <c:v>4</c:v>
                </c:pt>
                <c:pt idx="200">
                  <c:v>1</c:v>
                </c:pt>
                <c:pt idx="201">
                  <c:v>3</c:v>
                </c:pt>
                <c:pt idx="202">
                  <c:v>4</c:v>
                </c:pt>
                <c:pt idx="203">
                  <c:v>2</c:v>
                </c:pt>
                <c:pt idx="204">
                  <c:v>4</c:v>
                </c:pt>
                <c:pt idx="205">
                  <c:v>3</c:v>
                </c:pt>
                <c:pt idx="206">
                  <c:v>1</c:v>
                </c:pt>
                <c:pt idx="207">
                  <c:v>1</c:v>
                </c:pt>
                <c:pt idx="208">
                  <c:v>1</c:v>
                </c:pt>
                <c:pt idx="209">
                  <c:v>1</c:v>
                </c:pt>
                <c:pt idx="210">
                  <c:v>2</c:v>
                </c:pt>
                <c:pt idx="211">
                  <c:v>4</c:v>
                </c:pt>
                <c:pt idx="212">
                  <c:v>2</c:v>
                </c:pt>
                <c:pt idx="213">
                  <c:v>0</c:v>
                </c:pt>
                <c:pt idx="214">
                  <c:v>3</c:v>
                </c:pt>
                <c:pt idx="215">
                  <c:v>0</c:v>
                </c:pt>
                <c:pt idx="216">
                  <c:v>2</c:v>
                </c:pt>
                <c:pt idx="217">
                  <c:v>0</c:v>
                </c:pt>
                <c:pt idx="218">
                  <c:v>2</c:v>
                </c:pt>
                <c:pt idx="219">
                  <c:v>1</c:v>
                </c:pt>
                <c:pt idx="220">
                  <c:v>37</c:v>
                </c:pt>
                <c:pt idx="221">
                  <c:v>13</c:v>
                </c:pt>
                <c:pt idx="222">
                  <c:v>6</c:v>
                </c:pt>
                <c:pt idx="223">
                  <c:v>6</c:v>
                </c:pt>
                <c:pt idx="224">
                  <c:v>5</c:v>
                </c:pt>
                <c:pt idx="225">
                  <c:v>2</c:v>
                </c:pt>
                <c:pt idx="226">
                  <c:v>2</c:v>
                </c:pt>
                <c:pt idx="227">
                  <c:v>0</c:v>
                </c:pt>
                <c:pt idx="228">
                  <c:v>2</c:v>
                </c:pt>
                <c:pt idx="229">
                  <c:v>2</c:v>
                </c:pt>
                <c:pt idx="230">
                  <c:v>4</c:v>
                </c:pt>
                <c:pt idx="231">
                  <c:v>2</c:v>
                </c:pt>
                <c:pt idx="232">
                  <c:v>4</c:v>
                </c:pt>
                <c:pt idx="233">
                  <c:v>5</c:v>
                </c:pt>
                <c:pt idx="234">
                  <c:v>1</c:v>
                </c:pt>
                <c:pt idx="235">
                  <c:v>4</c:v>
                </c:pt>
                <c:pt idx="236">
                  <c:v>1</c:v>
                </c:pt>
                <c:pt idx="237">
                  <c:v>1</c:v>
                </c:pt>
                <c:pt idx="238">
                  <c:v>1</c:v>
                </c:pt>
                <c:pt idx="239">
                  <c:v>4</c:v>
                </c:pt>
                <c:pt idx="240">
                  <c:v>1</c:v>
                </c:pt>
                <c:pt idx="241">
                  <c:v>3</c:v>
                </c:pt>
                <c:pt idx="242">
                  <c:v>2</c:v>
                </c:pt>
                <c:pt idx="243">
                  <c:v>9</c:v>
                </c:pt>
                <c:pt idx="244">
                  <c:v>1</c:v>
                </c:pt>
                <c:pt idx="245">
                  <c:v>0</c:v>
                </c:pt>
                <c:pt idx="246">
                  <c:v>3</c:v>
                </c:pt>
                <c:pt idx="247">
                  <c:v>1</c:v>
                </c:pt>
                <c:pt idx="248">
                  <c:v>3</c:v>
                </c:pt>
                <c:pt idx="249">
                  <c:v>2</c:v>
                </c:pt>
                <c:pt idx="250">
                  <c:v>2</c:v>
                </c:pt>
                <c:pt idx="251">
                  <c:v>1</c:v>
                </c:pt>
                <c:pt idx="252">
                  <c:v>4</c:v>
                </c:pt>
                <c:pt idx="253">
                  <c:v>0</c:v>
                </c:pt>
                <c:pt idx="254">
                  <c:v>1</c:v>
                </c:pt>
                <c:pt idx="255">
                  <c:v>1</c:v>
                </c:pt>
                <c:pt idx="256">
                  <c:v>2</c:v>
                </c:pt>
                <c:pt idx="257">
                  <c:v>5</c:v>
                </c:pt>
                <c:pt idx="258">
                  <c:v>1</c:v>
                </c:pt>
                <c:pt idx="259">
                  <c:v>1</c:v>
                </c:pt>
                <c:pt idx="260">
                  <c:v>1</c:v>
                </c:pt>
                <c:pt idx="261">
                  <c:v>4</c:v>
                </c:pt>
                <c:pt idx="262">
                  <c:v>1</c:v>
                </c:pt>
                <c:pt idx="263">
                  <c:v>1</c:v>
                </c:pt>
                <c:pt idx="264">
                  <c:v>0</c:v>
                </c:pt>
                <c:pt idx="265">
                  <c:v>0</c:v>
                </c:pt>
                <c:pt idx="266">
                  <c:v>2</c:v>
                </c:pt>
                <c:pt idx="267">
                  <c:v>4</c:v>
                </c:pt>
                <c:pt idx="268">
                  <c:v>1</c:v>
                </c:pt>
                <c:pt idx="269">
                  <c:v>2</c:v>
                </c:pt>
                <c:pt idx="270">
                  <c:v>0</c:v>
                </c:pt>
                <c:pt idx="271">
                  <c:v>1</c:v>
                </c:pt>
                <c:pt idx="272">
                  <c:v>1</c:v>
                </c:pt>
                <c:pt idx="273">
                  <c:v>0</c:v>
                </c:pt>
                <c:pt idx="274">
                  <c:v>2</c:v>
                </c:pt>
                <c:pt idx="275">
                  <c:v>0</c:v>
                </c:pt>
                <c:pt idx="276">
                  <c:v>0</c:v>
                </c:pt>
                <c:pt idx="277">
                  <c:v>2</c:v>
                </c:pt>
                <c:pt idx="278">
                  <c:v>0</c:v>
                </c:pt>
                <c:pt idx="279">
                  <c:v>0</c:v>
                </c:pt>
                <c:pt idx="280">
                  <c:v>1</c:v>
                </c:pt>
                <c:pt idx="281">
                  <c:v>2</c:v>
                </c:pt>
                <c:pt idx="282">
                  <c:v>1</c:v>
                </c:pt>
                <c:pt idx="283">
                  <c:v>4</c:v>
                </c:pt>
                <c:pt idx="284">
                  <c:v>0</c:v>
                </c:pt>
                <c:pt idx="285">
                  <c:v>2</c:v>
                </c:pt>
                <c:pt idx="286">
                  <c:v>0</c:v>
                </c:pt>
                <c:pt idx="287">
                  <c:v>2</c:v>
                </c:pt>
                <c:pt idx="288">
                  <c:v>3</c:v>
                </c:pt>
                <c:pt idx="289">
                  <c:v>2</c:v>
                </c:pt>
                <c:pt idx="290">
                  <c:v>1</c:v>
                </c:pt>
                <c:pt idx="291">
                  <c:v>3</c:v>
                </c:pt>
                <c:pt idx="292">
                  <c:v>6</c:v>
                </c:pt>
                <c:pt idx="293">
                  <c:v>3</c:v>
                </c:pt>
                <c:pt idx="294">
                  <c:v>4</c:v>
                </c:pt>
                <c:pt idx="295">
                  <c:v>4</c:v>
                </c:pt>
                <c:pt idx="296">
                  <c:v>3</c:v>
                </c:pt>
                <c:pt idx="297">
                  <c:v>3</c:v>
                </c:pt>
                <c:pt idx="298">
                  <c:v>0</c:v>
                </c:pt>
                <c:pt idx="299">
                  <c:v>2</c:v>
                </c:pt>
                <c:pt idx="300">
                  <c:v>1</c:v>
                </c:pt>
                <c:pt idx="301">
                  <c:v>2</c:v>
                </c:pt>
                <c:pt idx="302">
                  <c:v>2</c:v>
                </c:pt>
                <c:pt idx="303">
                  <c:v>2</c:v>
                </c:pt>
                <c:pt idx="304">
                  <c:v>3</c:v>
                </c:pt>
                <c:pt idx="305">
                  <c:v>2</c:v>
                </c:pt>
                <c:pt idx="306">
                  <c:v>3</c:v>
                </c:pt>
                <c:pt idx="307">
                  <c:v>0</c:v>
                </c:pt>
                <c:pt idx="308">
                  <c:v>4</c:v>
                </c:pt>
                <c:pt idx="309">
                  <c:v>3</c:v>
                </c:pt>
                <c:pt idx="310">
                  <c:v>3</c:v>
                </c:pt>
                <c:pt idx="311">
                  <c:v>1</c:v>
                </c:pt>
                <c:pt idx="312">
                  <c:v>1</c:v>
                </c:pt>
                <c:pt idx="313">
                  <c:v>1</c:v>
                </c:pt>
                <c:pt idx="314">
                  <c:v>2</c:v>
                </c:pt>
                <c:pt idx="315">
                  <c:v>1</c:v>
                </c:pt>
                <c:pt idx="316">
                  <c:v>2</c:v>
                </c:pt>
                <c:pt idx="317">
                  <c:v>1</c:v>
                </c:pt>
                <c:pt idx="318">
                  <c:v>1</c:v>
                </c:pt>
                <c:pt idx="319">
                  <c:v>2</c:v>
                </c:pt>
                <c:pt idx="320">
                  <c:v>1</c:v>
                </c:pt>
                <c:pt idx="321">
                  <c:v>3</c:v>
                </c:pt>
                <c:pt idx="322">
                  <c:v>2</c:v>
                </c:pt>
                <c:pt idx="323">
                  <c:v>4</c:v>
                </c:pt>
                <c:pt idx="324">
                  <c:v>2</c:v>
                </c:pt>
                <c:pt idx="325">
                  <c:v>1</c:v>
                </c:pt>
                <c:pt idx="326">
                  <c:v>2</c:v>
                </c:pt>
                <c:pt idx="327">
                  <c:v>1</c:v>
                </c:pt>
                <c:pt idx="328">
                  <c:v>1</c:v>
                </c:pt>
                <c:pt idx="329">
                  <c:v>1</c:v>
                </c:pt>
                <c:pt idx="330">
                  <c:v>0</c:v>
                </c:pt>
                <c:pt idx="331">
                  <c:v>0</c:v>
                </c:pt>
                <c:pt idx="332">
                  <c:v>0</c:v>
                </c:pt>
                <c:pt idx="333">
                  <c:v>0</c:v>
                </c:pt>
                <c:pt idx="334">
                  <c:v>0</c:v>
                </c:pt>
                <c:pt idx="335">
                  <c:v>1</c:v>
                </c:pt>
                <c:pt idx="336">
                  <c:v>0</c:v>
                </c:pt>
                <c:pt idx="337">
                  <c:v>1</c:v>
                </c:pt>
                <c:pt idx="338">
                  <c:v>3</c:v>
                </c:pt>
                <c:pt idx="339">
                  <c:v>2</c:v>
                </c:pt>
                <c:pt idx="340">
                  <c:v>6</c:v>
                </c:pt>
                <c:pt idx="341">
                  <c:v>2</c:v>
                </c:pt>
                <c:pt idx="342">
                  <c:v>0</c:v>
                </c:pt>
                <c:pt idx="343">
                  <c:v>3</c:v>
                </c:pt>
                <c:pt idx="344">
                  <c:v>1</c:v>
                </c:pt>
                <c:pt idx="345">
                  <c:v>1</c:v>
                </c:pt>
                <c:pt idx="346">
                  <c:v>1</c:v>
                </c:pt>
                <c:pt idx="347">
                  <c:v>2</c:v>
                </c:pt>
                <c:pt idx="348">
                  <c:v>0</c:v>
                </c:pt>
                <c:pt idx="349">
                  <c:v>0</c:v>
                </c:pt>
                <c:pt idx="350">
                  <c:v>2</c:v>
                </c:pt>
                <c:pt idx="351">
                  <c:v>2</c:v>
                </c:pt>
                <c:pt idx="352">
                  <c:v>0</c:v>
                </c:pt>
                <c:pt idx="353">
                  <c:v>3</c:v>
                </c:pt>
                <c:pt idx="354">
                  <c:v>0</c:v>
                </c:pt>
                <c:pt idx="355">
                  <c:v>0</c:v>
                </c:pt>
                <c:pt idx="356">
                  <c:v>0</c:v>
                </c:pt>
                <c:pt idx="357">
                  <c:v>0</c:v>
                </c:pt>
                <c:pt idx="358">
                  <c:v>0</c:v>
                </c:pt>
                <c:pt idx="359">
                  <c:v>2</c:v>
                </c:pt>
                <c:pt idx="360">
                  <c:v>1</c:v>
                </c:pt>
                <c:pt idx="361">
                  <c:v>0</c:v>
                </c:pt>
                <c:pt idx="362">
                  <c:v>1</c:v>
                </c:pt>
                <c:pt idx="363">
                  <c:v>0</c:v>
                </c:pt>
                <c:pt idx="364">
                  <c:v>1</c:v>
                </c:pt>
              </c:numCache>
            </c:numRef>
          </c:val>
          <c:smooth val="0"/>
          <c:extLst>
            <c:ext xmlns:c16="http://schemas.microsoft.com/office/drawing/2014/chart" uri="{C3380CC4-5D6E-409C-BE32-E72D297353CC}">
              <c16:uniqueId val="{00000001-D6DA-4D84-B683-5FA028E5DC78}"/>
            </c:ext>
          </c:extLst>
        </c:ser>
        <c:dLbls>
          <c:showLegendKey val="0"/>
          <c:showVal val="0"/>
          <c:showCatName val="0"/>
          <c:showSerName val="0"/>
          <c:showPercent val="0"/>
          <c:showBubbleSize val="0"/>
        </c:dLbls>
        <c:smooth val="0"/>
        <c:axId val="250167224"/>
        <c:axId val="250157384"/>
      </c:lineChart>
      <c:dateAx>
        <c:axId val="2501672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0157384"/>
        <c:crosses val="autoZero"/>
        <c:auto val="1"/>
        <c:lblOffset val="100"/>
        <c:baseTimeUnit val="days"/>
      </c:dateAx>
      <c:valAx>
        <c:axId val="250157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0167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MEIKO - The clean solution Global Account</c:v>
                </c:pt>
              </c:strCache>
            </c:strRef>
          </c:tx>
          <c:spPr>
            <a:ln w="28575" cap="rnd">
              <a:solidFill>
                <a:schemeClr val="accent1"/>
              </a:solidFill>
              <a:round/>
            </a:ln>
            <a:effectLst/>
          </c:spPr>
          <c:marker>
            <c:symbol val="none"/>
          </c:marker>
          <c:cat>
            <c:numRef>
              <c:f>Sheet1!$A$2:$A$366</c:f>
              <c:numCache>
                <c:formatCode>m/d/yyyy</c:formatCode>
                <c:ptCount val="365"/>
                <c:pt idx="0">
                  <c:v>44927</c:v>
                </c:pt>
                <c:pt idx="1">
                  <c:v>44928</c:v>
                </c:pt>
                <c:pt idx="2">
                  <c:v>44929</c:v>
                </c:pt>
                <c:pt idx="3">
                  <c:v>44930</c:v>
                </c:pt>
                <c:pt idx="4">
                  <c:v>44931</c:v>
                </c:pt>
                <c:pt idx="5">
                  <c:v>44932</c:v>
                </c:pt>
                <c:pt idx="6">
                  <c:v>44933</c:v>
                </c:pt>
                <c:pt idx="7">
                  <c:v>44934</c:v>
                </c:pt>
                <c:pt idx="8">
                  <c:v>44935</c:v>
                </c:pt>
                <c:pt idx="9">
                  <c:v>44936</c:v>
                </c:pt>
                <c:pt idx="10">
                  <c:v>44937</c:v>
                </c:pt>
                <c:pt idx="11">
                  <c:v>44938</c:v>
                </c:pt>
                <c:pt idx="12">
                  <c:v>44939</c:v>
                </c:pt>
                <c:pt idx="13">
                  <c:v>44940</c:v>
                </c:pt>
                <c:pt idx="14">
                  <c:v>44941</c:v>
                </c:pt>
                <c:pt idx="15">
                  <c:v>44942</c:v>
                </c:pt>
                <c:pt idx="16">
                  <c:v>44943</c:v>
                </c:pt>
                <c:pt idx="17">
                  <c:v>44944</c:v>
                </c:pt>
                <c:pt idx="18">
                  <c:v>44945</c:v>
                </c:pt>
                <c:pt idx="19">
                  <c:v>44946</c:v>
                </c:pt>
                <c:pt idx="20">
                  <c:v>44947</c:v>
                </c:pt>
                <c:pt idx="21">
                  <c:v>44948</c:v>
                </c:pt>
                <c:pt idx="22">
                  <c:v>44949</c:v>
                </c:pt>
                <c:pt idx="23">
                  <c:v>44950</c:v>
                </c:pt>
                <c:pt idx="24">
                  <c:v>44951</c:v>
                </c:pt>
                <c:pt idx="25">
                  <c:v>44952</c:v>
                </c:pt>
                <c:pt idx="26">
                  <c:v>44953</c:v>
                </c:pt>
                <c:pt idx="27">
                  <c:v>44954</c:v>
                </c:pt>
                <c:pt idx="28">
                  <c:v>44955</c:v>
                </c:pt>
                <c:pt idx="29">
                  <c:v>44956</c:v>
                </c:pt>
                <c:pt idx="30">
                  <c:v>44957</c:v>
                </c:pt>
                <c:pt idx="31">
                  <c:v>44958</c:v>
                </c:pt>
                <c:pt idx="32">
                  <c:v>44959</c:v>
                </c:pt>
                <c:pt idx="33">
                  <c:v>44960</c:v>
                </c:pt>
                <c:pt idx="34">
                  <c:v>44961</c:v>
                </c:pt>
                <c:pt idx="35">
                  <c:v>44962</c:v>
                </c:pt>
                <c:pt idx="36">
                  <c:v>44963</c:v>
                </c:pt>
                <c:pt idx="37">
                  <c:v>44964</c:v>
                </c:pt>
                <c:pt idx="38">
                  <c:v>44965</c:v>
                </c:pt>
                <c:pt idx="39">
                  <c:v>44966</c:v>
                </c:pt>
                <c:pt idx="40">
                  <c:v>44967</c:v>
                </c:pt>
                <c:pt idx="41">
                  <c:v>44968</c:v>
                </c:pt>
                <c:pt idx="42">
                  <c:v>44969</c:v>
                </c:pt>
                <c:pt idx="43">
                  <c:v>44970</c:v>
                </c:pt>
                <c:pt idx="44">
                  <c:v>44971</c:v>
                </c:pt>
                <c:pt idx="45">
                  <c:v>44972</c:v>
                </c:pt>
                <c:pt idx="46">
                  <c:v>44973</c:v>
                </c:pt>
                <c:pt idx="47">
                  <c:v>44974</c:v>
                </c:pt>
                <c:pt idx="48">
                  <c:v>44975</c:v>
                </c:pt>
                <c:pt idx="49">
                  <c:v>44976</c:v>
                </c:pt>
                <c:pt idx="50">
                  <c:v>44977</c:v>
                </c:pt>
                <c:pt idx="51">
                  <c:v>44978</c:v>
                </c:pt>
                <c:pt idx="52">
                  <c:v>44979</c:v>
                </c:pt>
                <c:pt idx="53">
                  <c:v>44980</c:v>
                </c:pt>
                <c:pt idx="54">
                  <c:v>44981</c:v>
                </c:pt>
                <c:pt idx="55">
                  <c:v>44982</c:v>
                </c:pt>
                <c:pt idx="56">
                  <c:v>44983</c:v>
                </c:pt>
                <c:pt idx="57">
                  <c:v>44984</c:v>
                </c:pt>
                <c:pt idx="58">
                  <c:v>44985</c:v>
                </c:pt>
                <c:pt idx="59">
                  <c:v>44986</c:v>
                </c:pt>
                <c:pt idx="60">
                  <c:v>44987</c:v>
                </c:pt>
                <c:pt idx="61">
                  <c:v>44988</c:v>
                </c:pt>
                <c:pt idx="62">
                  <c:v>44989</c:v>
                </c:pt>
                <c:pt idx="63">
                  <c:v>44990</c:v>
                </c:pt>
                <c:pt idx="64">
                  <c:v>44991</c:v>
                </c:pt>
                <c:pt idx="65">
                  <c:v>44992</c:v>
                </c:pt>
                <c:pt idx="66">
                  <c:v>44993</c:v>
                </c:pt>
                <c:pt idx="67">
                  <c:v>44994</c:v>
                </c:pt>
                <c:pt idx="68">
                  <c:v>44995</c:v>
                </c:pt>
                <c:pt idx="69">
                  <c:v>44996</c:v>
                </c:pt>
                <c:pt idx="70">
                  <c:v>44997</c:v>
                </c:pt>
                <c:pt idx="71">
                  <c:v>44998</c:v>
                </c:pt>
                <c:pt idx="72">
                  <c:v>44999</c:v>
                </c:pt>
                <c:pt idx="73">
                  <c:v>45000</c:v>
                </c:pt>
                <c:pt idx="74">
                  <c:v>45001</c:v>
                </c:pt>
                <c:pt idx="75">
                  <c:v>45002</c:v>
                </c:pt>
                <c:pt idx="76">
                  <c:v>45003</c:v>
                </c:pt>
                <c:pt idx="77">
                  <c:v>45004</c:v>
                </c:pt>
                <c:pt idx="78">
                  <c:v>45005</c:v>
                </c:pt>
                <c:pt idx="79">
                  <c:v>45006</c:v>
                </c:pt>
                <c:pt idx="80">
                  <c:v>45007</c:v>
                </c:pt>
                <c:pt idx="81">
                  <c:v>45008</c:v>
                </c:pt>
                <c:pt idx="82">
                  <c:v>45009</c:v>
                </c:pt>
                <c:pt idx="83">
                  <c:v>45010</c:v>
                </c:pt>
                <c:pt idx="84">
                  <c:v>45011</c:v>
                </c:pt>
                <c:pt idx="85">
                  <c:v>45012</c:v>
                </c:pt>
                <c:pt idx="86">
                  <c:v>45013</c:v>
                </c:pt>
                <c:pt idx="87">
                  <c:v>45014</c:v>
                </c:pt>
                <c:pt idx="88">
                  <c:v>45015</c:v>
                </c:pt>
                <c:pt idx="89">
                  <c:v>45016</c:v>
                </c:pt>
                <c:pt idx="90">
                  <c:v>45017</c:v>
                </c:pt>
                <c:pt idx="91">
                  <c:v>45018</c:v>
                </c:pt>
                <c:pt idx="92">
                  <c:v>45019</c:v>
                </c:pt>
                <c:pt idx="93">
                  <c:v>45020</c:v>
                </c:pt>
                <c:pt idx="94">
                  <c:v>45021</c:v>
                </c:pt>
                <c:pt idx="95">
                  <c:v>45022</c:v>
                </c:pt>
                <c:pt idx="96">
                  <c:v>45023</c:v>
                </c:pt>
                <c:pt idx="97">
                  <c:v>45024</c:v>
                </c:pt>
                <c:pt idx="98">
                  <c:v>45025</c:v>
                </c:pt>
                <c:pt idx="99">
                  <c:v>45026</c:v>
                </c:pt>
                <c:pt idx="100">
                  <c:v>45027</c:v>
                </c:pt>
                <c:pt idx="101">
                  <c:v>45028</c:v>
                </c:pt>
                <c:pt idx="102">
                  <c:v>45029</c:v>
                </c:pt>
                <c:pt idx="103">
                  <c:v>45030</c:v>
                </c:pt>
                <c:pt idx="104">
                  <c:v>45031</c:v>
                </c:pt>
                <c:pt idx="105">
                  <c:v>45032</c:v>
                </c:pt>
                <c:pt idx="106">
                  <c:v>45033</c:v>
                </c:pt>
                <c:pt idx="107">
                  <c:v>45034</c:v>
                </c:pt>
                <c:pt idx="108">
                  <c:v>45035</c:v>
                </c:pt>
                <c:pt idx="109">
                  <c:v>45036</c:v>
                </c:pt>
                <c:pt idx="110">
                  <c:v>45037</c:v>
                </c:pt>
                <c:pt idx="111">
                  <c:v>45038</c:v>
                </c:pt>
                <c:pt idx="112">
                  <c:v>45039</c:v>
                </c:pt>
                <c:pt idx="113">
                  <c:v>45040</c:v>
                </c:pt>
                <c:pt idx="114">
                  <c:v>45041</c:v>
                </c:pt>
                <c:pt idx="115">
                  <c:v>45042</c:v>
                </c:pt>
                <c:pt idx="116">
                  <c:v>45043</c:v>
                </c:pt>
                <c:pt idx="117">
                  <c:v>45044</c:v>
                </c:pt>
                <c:pt idx="118">
                  <c:v>45045</c:v>
                </c:pt>
                <c:pt idx="119">
                  <c:v>45046</c:v>
                </c:pt>
                <c:pt idx="120">
                  <c:v>45047</c:v>
                </c:pt>
                <c:pt idx="121">
                  <c:v>45048</c:v>
                </c:pt>
                <c:pt idx="122">
                  <c:v>45049</c:v>
                </c:pt>
                <c:pt idx="123">
                  <c:v>45050</c:v>
                </c:pt>
                <c:pt idx="124">
                  <c:v>45051</c:v>
                </c:pt>
                <c:pt idx="125">
                  <c:v>45052</c:v>
                </c:pt>
                <c:pt idx="126">
                  <c:v>45053</c:v>
                </c:pt>
                <c:pt idx="127">
                  <c:v>45054</c:v>
                </c:pt>
                <c:pt idx="128">
                  <c:v>45055</c:v>
                </c:pt>
                <c:pt idx="129">
                  <c:v>45056</c:v>
                </c:pt>
                <c:pt idx="130">
                  <c:v>45057</c:v>
                </c:pt>
                <c:pt idx="131">
                  <c:v>45058</c:v>
                </c:pt>
                <c:pt idx="132">
                  <c:v>45059</c:v>
                </c:pt>
                <c:pt idx="133">
                  <c:v>45060</c:v>
                </c:pt>
                <c:pt idx="134">
                  <c:v>45061</c:v>
                </c:pt>
                <c:pt idx="135">
                  <c:v>45062</c:v>
                </c:pt>
                <c:pt idx="136">
                  <c:v>45063</c:v>
                </c:pt>
                <c:pt idx="137">
                  <c:v>45064</c:v>
                </c:pt>
                <c:pt idx="138">
                  <c:v>45065</c:v>
                </c:pt>
                <c:pt idx="139">
                  <c:v>45066</c:v>
                </c:pt>
                <c:pt idx="140">
                  <c:v>45067</c:v>
                </c:pt>
                <c:pt idx="141">
                  <c:v>45068</c:v>
                </c:pt>
                <c:pt idx="142">
                  <c:v>45069</c:v>
                </c:pt>
                <c:pt idx="143">
                  <c:v>45070</c:v>
                </c:pt>
                <c:pt idx="144">
                  <c:v>45071</c:v>
                </c:pt>
                <c:pt idx="145">
                  <c:v>45072</c:v>
                </c:pt>
                <c:pt idx="146">
                  <c:v>45073</c:v>
                </c:pt>
                <c:pt idx="147">
                  <c:v>45074</c:v>
                </c:pt>
                <c:pt idx="148">
                  <c:v>45075</c:v>
                </c:pt>
                <c:pt idx="149">
                  <c:v>45076</c:v>
                </c:pt>
                <c:pt idx="150">
                  <c:v>45077</c:v>
                </c:pt>
                <c:pt idx="151">
                  <c:v>45078</c:v>
                </c:pt>
                <c:pt idx="152">
                  <c:v>45079</c:v>
                </c:pt>
                <c:pt idx="153">
                  <c:v>45080</c:v>
                </c:pt>
                <c:pt idx="154">
                  <c:v>45081</c:v>
                </c:pt>
                <c:pt idx="155">
                  <c:v>45082</c:v>
                </c:pt>
                <c:pt idx="156">
                  <c:v>45083</c:v>
                </c:pt>
                <c:pt idx="157">
                  <c:v>45084</c:v>
                </c:pt>
                <c:pt idx="158">
                  <c:v>45085</c:v>
                </c:pt>
                <c:pt idx="159">
                  <c:v>45086</c:v>
                </c:pt>
                <c:pt idx="160">
                  <c:v>45087</c:v>
                </c:pt>
                <c:pt idx="161">
                  <c:v>45088</c:v>
                </c:pt>
                <c:pt idx="162">
                  <c:v>45089</c:v>
                </c:pt>
                <c:pt idx="163">
                  <c:v>45090</c:v>
                </c:pt>
                <c:pt idx="164">
                  <c:v>45091</c:v>
                </c:pt>
                <c:pt idx="165">
                  <c:v>45092</c:v>
                </c:pt>
                <c:pt idx="166">
                  <c:v>45093</c:v>
                </c:pt>
                <c:pt idx="167">
                  <c:v>45094</c:v>
                </c:pt>
                <c:pt idx="168">
                  <c:v>45095</c:v>
                </c:pt>
                <c:pt idx="169">
                  <c:v>45096</c:v>
                </c:pt>
                <c:pt idx="170">
                  <c:v>45097</c:v>
                </c:pt>
                <c:pt idx="171">
                  <c:v>45098</c:v>
                </c:pt>
                <c:pt idx="172">
                  <c:v>45099</c:v>
                </c:pt>
                <c:pt idx="173">
                  <c:v>45100</c:v>
                </c:pt>
                <c:pt idx="174">
                  <c:v>45101</c:v>
                </c:pt>
                <c:pt idx="175">
                  <c:v>45102</c:v>
                </c:pt>
                <c:pt idx="176">
                  <c:v>45103</c:v>
                </c:pt>
                <c:pt idx="177">
                  <c:v>45104</c:v>
                </c:pt>
                <c:pt idx="178">
                  <c:v>45105</c:v>
                </c:pt>
                <c:pt idx="179">
                  <c:v>45106</c:v>
                </c:pt>
                <c:pt idx="180">
                  <c:v>45107</c:v>
                </c:pt>
                <c:pt idx="181">
                  <c:v>45108</c:v>
                </c:pt>
                <c:pt idx="182">
                  <c:v>45109</c:v>
                </c:pt>
                <c:pt idx="183">
                  <c:v>45110</c:v>
                </c:pt>
                <c:pt idx="184">
                  <c:v>45111</c:v>
                </c:pt>
                <c:pt idx="185">
                  <c:v>45112</c:v>
                </c:pt>
                <c:pt idx="186">
                  <c:v>45113</c:v>
                </c:pt>
                <c:pt idx="187">
                  <c:v>45114</c:v>
                </c:pt>
                <c:pt idx="188">
                  <c:v>45115</c:v>
                </c:pt>
                <c:pt idx="189">
                  <c:v>45116</c:v>
                </c:pt>
                <c:pt idx="190">
                  <c:v>45117</c:v>
                </c:pt>
                <c:pt idx="191">
                  <c:v>45118</c:v>
                </c:pt>
                <c:pt idx="192">
                  <c:v>45119</c:v>
                </c:pt>
                <c:pt idx="193">
                  <c:v>45120</c:v>
                </c:pt>
                <c:pt idx="194">
                  <c:v>45121</c:v>
                </c:pt>
                <c:pt idx="195">
                  <c:v>45122</c:v>
                </c:pt>
                <c:pt idx="196">
                  <c:v>45123</c:v>
                </c:pt>
                <c:pt idx="197">
                  <c:v>45124</c:v>
                </c:pt>
                <c:pt idx="198">
                  <c:v>45125</c:v>
                </c:pt>
                <c:pt idx="199">
                  <c:v>45126</c:v>
                </c:pt>
                <c:pt idx="200">
                  <c:v>45127</c:v>
                </c:pt>
                <c:pt idx="201">
                  <c:v>45128</c:v>
                </c:pt>
                <c:pt idx="202">
                  <c:v>45129</c:v>
                </c:pt>
                <c:pt idx="203">
                  <c:v>45130</c:v>
                </c:pt>
                <c:pt idx="204">
                  <c:v>45131</c:v>
                </c:pt>
                <c:pt idx="205">
                  <c:v>45132</c:v>
                </c:pt>
                <c:pt idx="206">
                  <c:v>45133</c:v>
                </c:pt>
                <c:pt idx="207">
                  <c:v>45134</c:v>
                </c:pt>
                <c:pt idx="208">
                  <c:v>45135</c:v>
                </c:pt>
                <c:pt idx="209">
                  <c:v>45136</c:v>
                </c:pt>
                <c:pt idx="210">
                  <c:v>45137</c:v>
                </c:pt>
                <c:pt idx="211">
                  <c:v>45138</c:v>
                </c:pt>
                <c:pt idx="212">
                  <c:v>45139</c:v>
                </c:pt>
                <c:pt idx="213">
                  <c:v>45140</c:v>
                </c:pt>
                <c:pt idx="214">
                  <c:v>45141</c:v>
                </c:pt>
                <c:pt idx="215">
                  <c:v>45142</c:v>
                </c:pt>
                <c:pt idx="216">
                  <c:v>45143</c:v>
                </c:pt>
                <c:pt idx="217">
                  <c:v>45144</c:v>
                </c:pt>
                <c:pt idx="218">
                  <c:v>45145</c:v>
                </c:pt>
                <c:pt idx="219">
                  <c:v>45146</c:v>
                </c:pt>
                <c:pt idx="220">
                  <c:v>45147</c:v>
                </c:pt>
                <c:pt idx="221">
                  <c:v>45148</c:v>
                </c:pt>
                <c:pt idx="222">
                  <c:v>45149</c:v>
                </c:pt>
                <c:pt idx="223">
                  <c:v>45150</c:v>
                </c:pt>
                <c:pt idx="224">
                  <c:v>45151</c:v>
                </c:pt>
                <c:pt idx="225">
                  <c:v>45152</c:v>
                </c:pt>
                <c:pt idx="226">
                  <c:v>45153</c:v>
                </c:pt>
                <c:pt idx="227">
                  <c:v>45154</c:v>
                </c:pt>
                <c:pt idx="228">
                  <c:v>45155</c:v>
                </c:pt>
                <c:pt idx="229">
                  <c:v>45156</c:v>
                </c:pt>
                <c:pt idx="230">
                  <c:v>45157</c:v>
                </c:pt>
                <c:pt idx="231">
                  <c:v>45158</c:v>
                </c:pt>
                <c:pt idx="232">
                  <c:v>45159</c:v>
                </c:pt>
                <c:pt idx="233">
                  <c:v>45160</c:v>
                </c:pt>
                <c:pt idx="234">
                  <c:v>45161</c:v>
                </c:pt>
                <c:pt idx="235">
                  <c:v>45162</c:v>
                </c:pt>
                <c:pt idx="236">
                  <c:v>45163</c:v>
                </c:pt>
                <c:pt idx="237">
                  <c:v>45164</c:v>
                </c:pt>
                <c:pt idx="238">
                  <c:v>45165</c:v>
                </c:pt>
                <c:pt idx="239">
                  <c:v>45166</c:v>
                </c:pt>
                <c:pt idx="240">
                  <c:v>45167</c:v>
                </c:pt>
                <c:pt idx="241">
                  <c:v>45168</c:v>
                </c:pt>
                <c:pt idx="242">
                  <c:v>45169</c:v>
                </c:pt>
                <c:pt idx="243">
                  <c:v>45170</c:v>
                </c:pt>
                <c:pt idx="244">
                  <c:v>45171</c:v>
                </c:pt>
                <c:pt idx="245">
                  <c:v>45172</c:v>
                </c:pt>
                <c:pt idx="246">
                  <c:v>45173</c:v>
                </c:pt>
                <c:pt idx="247">
                  <c:v>45174</c:v>
                </c:pt>
                <c:pt idx="248">
                  <c:v>45175</c:v>
                </c:pt>
                <c:pt idx="249">
                  <c:v>45176</c:v>
                </c:pt>
                <c:pt idx="250">
                  <c:v>45177</c:v>
                </c:pt>
                <c:pt idx="251">
                  <c:v>45178</c:v>
                </c:pt>
                <c:pt idx="252">
                  <c:v>45179</c:v>
                </c:pt>
                <c:pt idx="253">
                  <c:v>45180</c:v>
                </c:pt>
                <c:pt idx="254">
                  <c:v>45181</c:v>
                </c:pt>
                <c:pt idx="255">
                  <c:v>45182</c:v>
                </c:pt>
                <c:pt idx="256">
                  <c:v>45183</c:v>
                </c:pt>
                <c:pt idx="257">
                  <c:v>45184</c:v>
                </c:pt>
                <c:pt idx="258">
                  <c:v>45185</c:v>
                </c:pt>
                <c:pt idx="259">
                  <c:v>45186</c:v>
                </c:pt>
                <c:pt idx="260">
                  <c:v>45187</c:v>
                </c:pt>
                <c:pt idx="261">
                  <c:v>45188</c:v>
                </c:pt>
                <c:pt idx="262">
                  <c:v>45189</c:v>
                </c:pt>
                <c:pt idx="263">
                  <c:v>45190</c:v>
                </c:pt>
                <c:pt idx="264">
                  <c:v>45191</c:v>
                </c:pt>
                <c:pt idx="265">
                  <c:v>45192</c:v>
                </c:pt>
                <c:pt idx="266">
                  <c:v>45193</c:v>
                </c:pt>
                <c:pt idx="267">
                  <c:v>45194</c:v>
                </c:pt>
                <c:pt idx="268">
                  <c:v>45195</c:v>
                </c:pt>
                <c:pt idx="269">
                  <c:v>45196</c:v>
                </c:pt>
                <c:pt idx="270">
                  <c:v>45197</c:v>
                </c:pt>
                <c:pt idx="271">
                  <c:v>45198</c:v>
                </c:pt>
                <c:pt idx="272">
                  <c:v>45199</c:v>
                </c:pt>
                <c:pt idx="273">
                  <c:v>45200</c:v>
                </c:pt>
                <c:pt idx="274">
                  <c:v>45201</c:v>
                </c:pt>
                <c:pt idx="275">
                  <c:v>45202</c:v>
                </c:pt>
                <c:pt idx="276">
                  <c:v>45203</c:v>
                </c:pt>
                <c:pt idx="277">
                  <c:v>45204</c:v>
                </c:pt>
                <c:pt idx="278">
                  <c:v>45205</c:v>
                </c:pt>
                <c:pt idx="279">
                  <c:v>45206</c:v>
                </c:pt>
                <c:pt idx="280">
                  <c:v>45207</c:v>
                </c:pt>
                <c:pt idx="281">
                  <c:v>45208</c:v>
                </c:pt>
                <c:pt idx="282">
                  <c:v>45209</c:v>
                </c:pt>
                <c:pt idx="283">
                  <c:v>45210</c:v>
                </c:pt>
                <c:pt idx="284">
                  <c:v>45211</c:v>
                </c:pt>
                <c:pt idx="285">
                  <c:v>45212</c:v>
                </c:pt>
                <c:pt idx="286">
                  <c:v>45213</c:v>
                </c:pt>
                <c:pt idx="287">
                  <c:v>45214</c:v>
                </c:pt>
                <c:pt idx="288">
                  <c:v>45215</c:v>
                </c:pt>
                <c:pt idx="289">
                  <c:v>45216</c:v>
                </c:pt>
                <c:pt idx="290">
                  <c:v>45217</c:v>
                </c:pt>
                <c:pt idx="291">
                  <c:v>45218</c:v>
                </c:pt>
                <c:pt idx="292">
                  <c:v>45219</c:v>
                </c:pt>
                <c:pt idx="293">
                  <c:v>45220</c:v>
                </c:pt>
                <c:pt idx="294">
                  <c:v>45221</c:v>
                </c:pt>
                <c:pt idx="295">
                  <c:v>45222</c:v>
                </c:pt>
                <c:pt idx="296">
                  <c:v>45223</c:v>
                </c:pt>
                <c:pt idx="297">
                  <c:v>45224</c:v>
                </c:pt>
                <c:pt idx="298">
                  <c:v>45225</c:v>
                </c:pt>
                <c:pt idx="299">
                  <c:v>45226</c:v>
                </c:pt>
                <c:pt idx="300">
                  <c:v>45227</c:v>
                </c:pt>
                <c:pt idx="301">
                  <c:v>45228</c:v>
                </c:pt>
                <c:pt idx="302">
                  <c:v>45229</c:v>
                </c:pt>
                <c:pt idx="303">
                  <c:v>45230</c:v>
                </c:pt>
                <c:pt idx="304">
                  <c:v>45231</c:v>
                </c:pt>
                <c:pt idx="305">
                  <c:v>45232</c:v>
                </c:pt>
                <c:pt idx="306">
                  <c:v>45233</c:v>
                </c:pt>
                <c:pt idx="307">
                  <c:v>45234</c:v>
                </c:pt>
                <c:pt idx="308">
                  <c:v>45235</c:v>
                </c:pt>
                <c:pt idx="309">
                  <c:v>45236</c:v>
                </c:pt>
                <c:pt idx="310">
                  <c:v>45237</c:v>
                </c:pt>
                <c:pt idx="311">
                  <c:v>45238</c:v>
                </c:pt>
                <c:pt idx="312">
                  <c:v>45239</c:v>
                </c:pt>
                <c:pt idx="313">
                  <c:v>45240</c:v>
                </c:pt>
                <c:pt idx="314">
                  <c:v>45241</c:v>
                </c:pt>
                <c:pt idx="315">
                  <c:v>45242</c:v>
                </c:pt>
                <c:pt idx="316">
                  <c:v>45243</c:v>
                </c:pt>
                <c:pt idx="317">
                  <c:v>45244</c:v>
                </c:pt>
                <c:pt idx="318">
                  <c:v>45245</c:v>
                </c:pt>
                <c:pt idx="319">
                  <c:v>45246</c:v>
                </c:pt>
                <c:pt idx="320">
                  <c:v>45247</c:v>
                </c:pt>
                <c:pt idx="321">
                  <c:v>45248</c:v>
                </c:pt>
                <c:pt idx="322">
                  <c:v>45249</c:v>
                </c:pt>
                <c:pt idx="323">
                  <c:v>45250</c:v>
                </c:pt>
                <c:pt idx="324">
                  <c:v>45251</c:v>
                </c:pt>
                <c:pt idx="325">
                  <c:v>45252</c:v>
                </c:pt>
                <c:pt idx="326">
                  <c:v>45253</c:v>
                </c:pt>
                <c:pt idx="327">
                  <c:v>45254</c:v>
                </c:pt>
                <c:pt idx="328">
                  <c:v>45255</c:v>
                </c:pt>
                <c:pt idx="329">
                  <c:v>45256</c:v>
                </c:pt>
                <c:pt idx="330">
                  <c:v>45257</c:v>
                </c:pt>
                <c:pt idx="331">
                  <c:v>45258</c:v>
                </c:pt>
                <c:pt idx="332">
                  <c:v>45259</c:v>
                </c:pt>
                <c:pt idx="333">
                  <c:v>45260</c:v>
                </c:pt>
                <c:pt idx="334">
                  <c:v>45261</c:v>
                </c:pt>
                <c:pt idx="335">
                  <c:v>45262</c:v>
                </c:pt>
                <c:pt idx="336">
                  <c:v>45263</c:v>
                </c:pt>
                <c:pt idx="337">
                  <c:v>45264</c:v>
                </c:pt>
                <c:pt idx="338">
                  <c:v>45265</c:v>
                </c:pt>
                <c:pt idx="339">
                  <c:v>45266</c:v>
                </c:pt>
                <c:pt idx="340">
                  <c:v>45267</c:v>
                </c:pt>
                <c:pt idx="341">
                  <c:v>45268</c:v>
                </c:pt>
                <c:pt idx="342">
                  <c:v>45269</c:v>
                </c:pt>
                <c:pt idx="343">
                  <c:v>45270</c:v>
                </c:pt>
                <c:pt idx="344">
                  <c:v>45271</c:v>
                </c:pt>
                <c:pt idx="345">
                  <c:v>45272</c:v>
                </c:pt>
                <c:pt idx="346">
                  <c:v>45273</c:v>
                </c:pt>
                <c:pt idx="347">
                  <c:v>45274</c:v>
                </c:pt>
                <c:pt idx="348">
                  <c:v>45275</c:v>
                </c:pt>
                <c:pt idx="349">
                  <c:v>45276</c:v>
                </c:pt>
                <c:pt idx="350">
                  <c:v>45277</c:v>
                </c:pt>
                <c:pt idx="351">
                  <c:v>45278</c:v>
                </c:pt>
                <c:pt idx="352">
                  <c:v>45279</c:v>
                </c:pt>
                <c:pt idx="353">
                  <c:v>45280</c:v>
                </c:pt>
                <c:pt idx="354">
                  <c:v>45281</c:v>
                </c:pt>
                <c:pt idx="355">
                  <c:v>45282</c:v>
                </c:pt>
                <c:pt idx="356">
                  <c:v>45283</c:v>
                </c:pt>
                <c:pt idx="357">
                  <c:v>45284</c:v>
                </c:pt>
                <c:pt idx="358">
                  <c:v>45285</c:v>
                </c:pt>
                <c:pt idx="359">
                  <c:v>45286</c:v>
                </c:pt>
                <c:pt idx="360">
                  <c:v>45287</c:v>
                </c:pt>
                <c:pt idx="361">
                  <c:v>45288</c:v>
                </c:pt>
                <c:pt idx="362">
                  <c:v>45289</c:v>
                </c:pt>
                <c:pt idx="363">
                  <c:v>45290</c:v>
                </c:pt>
                <c:pt idx="364">
                  <c:v>45291</c:v>
                </c:pt>
              </c:numCache>
            </c:numRef>
          </c:cat>
          <c:val>
            <c:numRef>
              <c:f>Sheet1!$B$2:$B$366</c:f>
              <c:numCache>
                <c:formatCode>General</c:formatCode>
                <c:ptCount val="365"/>
                <c:pt idx="0">
                  <c:v>363</c:v>
                </c:pt>
                <c:pt idx="1">
                  <c:v>270</c:v>
                </c:pt>
                <c:pt idx="2">
                  <c:v>681</c:v>
                </c:pt>
                <c:pt idx="3">
                  <c:v>240</c:v>
                </c:pt>
                <c:pt idx="4">
                  <c:v>725</c:v>
                </c:pt>
                <c:pt idx="5">
                  <c:v>453</c:v>
                </c:pt>
                <c:pt idx="6">
                  <c:v>216</c:v>
                </c:pt>
                <c:pt idx="7">
                  <c:v>213</c:v>
                </c:pt>
                <c:pt idx="8">
                  <c:v>713</c:v>
                </c:pt>
                <c:pt idx="9">
                  <c:v>707</c:v>
                </c:pt>
                <c:pt idx="10">
                  <c:v>1110</c:v>
                </c:pt>
                <c:pt idx="11">
                  <c:v>735</c:v>
                </c:pt>
                <c:pt idx="12">
                  <c:v>1310</c:v>
                </c:pt>
                <c:pt idx="13">
                  <c:v>497</c:v>
                </c:pt>
                <c:pt idx="14">
                  <c:v>372</c:v>
                </c:pt>
                <c:pt idx="15">
                  <c:v>689</c:v>
                </c:pt>
                <c:pt idx="16">
                  <c:v>462</c:v>
                </c:pt>
                <c:pt idx="17">
                  <c:v>333</c:v>
                </c:pt>
                <c:pt idx="18">
                  <c:v>560</c:v>
                </c:pt>
                <c:pt idx="19">
                  <c:v>664</c:v>
                </c:pt>
                <c:pt idx="20">
                  <c:v>179</c:v>
                </c:pt>
                <c:pt idx="21">
                  <c:v>329</c:v>
                </c:pt>
                <c:pt idx="22">
                  <c:v>1083</c:v>
                </c:pt>
                <c:pt idx="23">
                  <c:v>433</c:v>
                </c:pt>
                <c:pt idx="24">
                  <c:v>1220</c:v>
                </c:pt>
                <c:pt idx="25">
                  <c:v>2231</c:v>
                </c:pt>
                <c:pt idx="26">
                  <c:v>852</c:v>
                </c:pt>
                <c:pt idx="27">
                  <c:v>820</c:v>
                </c:pt>
                <c:pt idx="28">
                  <c:v>549</c:v>
                </c:pt>
                <c:pt idx="29">
                  <c:v>703</c:v>
                </c:pt>
                <c:pt idx="30">
                  <c:v>985</c:v>
                </c:pt>
                <c:pt idx="31">
                  <c:v>334</c:v>
                </c:pt>
                <c:pt idx="32">
                  <c:v>849</c:v>
                </c:pt>
                <c:pt idx="33">
                  <c:v>374</c:v>
                </c:pt>
                <c:pt idx="34">
                  <c:v>246</c:v>
                </c:pt>
                <c:pt idx="35">
                  <c:v>212</c:v>
                </c:pt>
                <c:pt idx="36">
                  <c:v>448</c:v>
                </c:pt>
                <c:pt idx="37">
                  <c:v>299</c:v>
                </c:pt>
                <c:pt idx="38">
                  <c:v>404</c:v>
                </c:pt>
                <c:pt idx="39">
                  <c:v>1066</c:v>
                </c:pt>
                <c:pt idx="40">
                  <c:v>1254</c:v>
                </c:pt>
                <c:pt idx="41">
                  <c:v>709</c:v>
                </c:pt>
                <c:pt idx="42">
                  <c:v>390</c:v>
                </c:pt>
                <c:pt idx="43">
                  <c:v>400</c:v>
                </c:pt>
                <c:pt idx="44">
                  <c:v>923</c:v>
                </c:pt>
                <c:pt idx="45">
                  <c:v>812</c:v>
                </c:pt>
                <c:pt idx="46">
                  <c:v>1208</c:v>
                </c:pt>
                <c:pt idx="47">
                  <c:v>1976</c:v>
                </c:pt>
                <c:pt idx="48">
                  <c:v>1236</c:v>
                </c:pt>
                <c:pt idx="49">
                  <c:v>1287</c:v>
                </c:pt>
                <c:pt idx="50">
                  <c:v>1561</c:v>
                </c:pt>
                <c:pt idx="51">
                  <c:v>583</c:v>
                </c:pt>
                <c:pt idx="52">
                  <c:v>714</c:v>
                </c:pt>
                <c:pt idx="53">
                  <c:v>719</c:v>
                </c:pt>
                <c:pt idx="54">
                  <c:v>620</c:v>
                </c:pt>
                <c:pt idx="55">
                  <c:v>201</c:v>
                </c:pt>
                <c:pt idx="56">
                  <c:v>178</c:v>
                </c:pt>
                <c:pt idx="57">
                  <c:v>562</c:v>
                </c:pt>
                <c:pt idx="58">
                  <c:v>558</c:v>
                </c:pt>
                <c:pt idx="59">
                  <c:v>247</c:v>
                </c:pt>
                <c:pt idx="60">
                  <c:v>627</c:v>
                </c:pt>
                <c:pt idx="61">
                  <c:v>377</c:v>
                </c:pt>
                <c:pt idx="62">
                  <c:v>99</c:v>
                </c:pt>
                <c:pt idx="63">
                  <c:v>307</c:v>
                </c:pt>
                <c:pt idx="64">
                  <c:v>809</c:v>
                </c:pt>
                <c:pt idx="65">
                  <c:v>723</c:v>
                </c:pt>
                <c:pt idx="66">
                  <c:v>2549</c:v>
                </c:pt>
                <c:pt idx="67">
                  <c:v>1170</c:v>
                </c:pt>
                <c:pt idx="68">
                  <c:v>1496</c:v>
                </c:pt>
                <c:pt idx="69">
                  <c:v>1579</c:v>
                </c:pt>
                <c:pt idx="70">
                  <c:v>886</c:v>
                </c:pt>
                <c:pt idx="71">
                  <c:v>4057</c:v>
                </c:pt>
                <c:pt idx="72">
                  <c:v>1870</c:v>
                </c:pt>
                <c:pt idx="73">
                  <c:v>1537</c:v>
                </c:pt>
                <c:pt idx="74">
                  <c:v>600</c:v>
                </c:pt>
                <c:pt idx="75">
                  <c:v>477</c:v>
                </c:pt>
                <c:pt idx="76">
                  <c:v>617</c:v>
                </c:pt>
                <c:pt idx="77">
                  <c:v>350</c:v>
                </c:pt>
                <c:pt idx="78">
                  <c:v>1224</c:v>
                </c:pt>
                <c:pt idx="79">
                  <c:v>738</c:v>
                </c:pt>
                <c:pt idx="80">
                  <c:v>608</c:v>
                </c:pt>
                <c:pt idx="81">
                  <c:v>715</c:v>
                </c:pt>
                <c:pt idx="82">
                  <c:v>1317</c:v>
                </c:pt>
                <c:pt idx="83">
                  <c:v>754</c:v>
                </c:pt>
                <c:pt idx="84">
                  <c:v>424</c:v>
                </c:pt>
                <c:pt idx="85">
                  <c:v>699</c:v>
                </c:pt>
                <c:pt idx="86">
                  <c:v>536</c:v>
                </c:pt>
                <c:pt idx="87">
                  <c:v>958</c:v>
                </c:pt>
                <c:pt idx="88">
                  <c:v>1210</c:v>
                </c:pt>
                <c:pt idx="89">
                  <c:v>933</c:v>
                </c:pt>
                <c:pt idx="90">
                  <c:v>359</c:v>
                </c:pt>
                <c:pt idx="91">
                  <c:v>334</c:v>
                </c:pt>
                <c:pt idx="92">
                  <c:v>748</c:v>
                </c:pt>
                <c:pt idx="93">
                  <c:v>738</c:v>
                </c:pt>
                <c:pt idx="94">
                  <c:v>922</c:v>
                </c:pt>
                <c:pt idx="95">
                  <c:v>789</c:v>
                </c:pt>
                <c:pt idx="96">
                  <c:v>558</c:v>
                </c:pt>
                <c:pt idx="97">
                  <c:v>241</c:v>
                </c:pt>
                <c:pt idx="98">
                  <c:v>445</c:v>
                </c:pt>
                <c:pt idx="99">
                  <c:v>289</c:v>
                </c:pt>
                <c:pt idx="100">
                  <c:v>339</c:v>
                </c:pt>
                <c:pt idx="101">
                  <c:v>404</c:v>
                </c:pt>
                <c:pt idx="102">
                  <c:v>216</c:v>
                </c:pt>
                <c:pt idx="103">
                  <c:v>720</c:v>
                </c:pt>
                <c:pt idx="104">
                  <c:v>333</c:v>
                </c:pt>
                <c:pt idx="105">
                  <c:v>327</c:v>
                </c:pt>
                <c:pt idx="106">
                  <c:v>669</c:v>
                </c:pt>
                <c:pt idx="107">
                  <c:v>350</c:v>
                </c:pt>
                <c:pt idx="108">
                  <c:v>555</c:v>
                </c:pt>
                <c:pt idx="109">
                  <c:v>700</c:v>
                </c:pt>
                <c:pt idx="110">
                  <c:v>585</c:v>
                </c:pt>
                <c:pt idx="111">
                  <c:v>598</c:v>
                </c:pt>
                <c:pt idx="112">
                  <c:v>417</c:v>
                </c:pt>
                <c:pt idx="113">
                  <c:v>687</c:v>
                </c:pt>
                <c:pt idx="114">
                  <c:v>921</c:v>
                </c:pt>
                <c:pt idx="115">
                  <c:v>729</c:v>
                </c:pt>
                <c:pt idx="116">
                  <c:v>543</c:v>
                </c:pt>
                <c:pt idx="117">
                  <c:v>804</c:v>
                </c:pt>
                <c:pt idx="118">
                  <c:v>551</c:v>
                </c:pt>
                <c:pt idx="119">
                  <c:v>327</c:v>
                </c:pt>
                <c:pt idx="120">
                  <c:v>875</c:v>
                </c:pt>
                <c:pt idx="121">
                  <c:v>407</c:v>
                </c:pt>
                <c:pt idx="122">
                  <c:v>697</c:v>
                </c:pt>
                <c:pt idx="123">
                  <c:v>341</c:v>
                </c:pt>
                <c:pt idx="124">
                  <c:v>237</c:v>
                </c:pt>
                <c:pt idx="125">
                  <c:v>107</c:v>
                </c:pt>
                <c:pt idx="126">
                  <c:v>324</c:v>
                </c:pt>
                <c:pt idx="127">
                  <c:v>699</c:v>
                </c:pt>
                <c:pt idx="128">
                  <c:v>449</c:v>
                </c:pt>
                <c:pt idx="129">
                  <c:v>725</c:v>
                </c:pt>
                <c:pt idx="130">
                  <c:v>738</c:v>
                </c:pt>
                <c:pt idx="131">
                  <c:v>1242</c:v>
                </c:pt>
                <c:pt idx="132">
                  <c:v>704</c:v>
                </c:pt>
                <c:pt idx="133">
                  <c:v>473</c:v>
                </c:pt>
                <c:pt idx="134">
                  <c:v>783</c:v>
                </c:pt>
                <c:pt idx="135">
                  <c:v>473</c:v>
                </c:pt>
                <c:pt idx="136">
                  <c:v>605</c:v>
                </c:pt>
                <c:pt idx="137">
                  <c:v>488</c:v>
                </c:pt>
                <c:pt idx="138">
                  <c:v>220</c:v>
                </c:pt>
                <c:pt idx="139">
                  <c:v>329</c:v>
                </c:pt>
                <c:pt idx="140">
                  <c:v>387</c:v>
                </c:pt>
                <c:pt idx="141">
                  <c:v>892</c:v>
                </c:pt>
                <c:pt idx="142">
                  <c:v>316</c:v>
                </c:pt>
                <c:pt idx="143">
                  <c:v>905</c:v>
                </c:pt>
                <c:pt idx="144">
                  <c:v>588</c:v>
                </c:pt>
                <c:pt idx="145">
                  <c:v>326</c:v>
                </c:pt>
                <c:pt idx="146">
                  <c:v>246</c:v>
                </c:pt>
                <c:pt idx="147">
                  <c:v>398</c:v>
                </c:pt>
                <c:pt idx="148">
                  <c:v>715</c:v>
                </c:pt>
                <c:pt idx="149">
                  <c:v>428</c:v>
                </c:pt>
                <c:pt idx="150">
                  <c:v>293</c:v>
                </c:pt>
                <c:pt idx="151">
                  <c:v>400</c:v>
                </c:pt>
                <c:pt idx="152">
                  <c:v>679</c:v>
                </c:pt>
                <c:pt idx="153">
                  <c:v>395</c:v>
                </c:pt>
                <c:pt idx="154">
                  <c:v>467</c:v>
                </c:pt>
                <c:pt idx="155">
                  <c:v>1372</c:v>
                </c:pt>
                <c:pt idx="156">
                  <c:v>446</c:v>
                </c:pt>
                <c:pt idx="157">
                  <c:v>906</c:v>
                </c:pt>
                <c:pt idx="158">
                  <c:v>1159</c:v>
                </c:pt>
                <c:pt idx="159">
                  <c:v>415</c:v>
                </c:pt>
                <c:pt idx="160">
                  <c:v>452</c:v>
                </c:pt>
                <c:pt idx="161">
                  <c:v>510</c:v>
                </c:pt>
                <c:pt idx="162">
                  <c:v>486</c:v>
                </c:pt>
                <c:pt idx="163">
                  <c:v>846</c:v>
                </c:pt>
                <c:pt idx="164">
                  <c:v>1733</c:v>
                </c:pt>
                <c:pt idx="165">
                  <c:v>816</c:v>
                </c:pt>
                <c:pt idx="166">
                  <c:v>959</c:v>
                </c:pt>
                <c:pt idx="167">
                  <c:v>479</c:v>
                </c:pt>
                <c:pt idx="168">
                  <c:v>661</c:v>
                </c:pt>
                <c:pt idx="169">
                  <c:v>826</c:v>
                </c:pt>
                <c:pt idx="170">
                  <c:v>363</c:v>
                </c:pt>
                <c:pt idx="171">
                  <c:v>695</c:v>
                </c:pt>
                <c:pt idx="172">
                  <c:v>309</c:v>
                </c:pt>
                <c:pt idx="173">
                  <c:v>4934</c:v>
                </c:pt>
                <c:pt idx="174">
                  <c:v>6047</c:v>
                </c:pt>
                <c:pt idx="175">
                  <c:v>6660</c:v>
                </c:pt>
                <c:pt idx="176">
                  <c:v>7140</c:v>
                </c:pt>
                <c:pt idx="177">
                  <c:v>5852</c:v>
                </c:pt>
                <c:pt idx="178">
                  <c:v>5987</c:v>
                </c:pt>
                <c:pt idx="179">
                  <c:v>6650</c:v>
                </c:pt>
                <c:pt idx="180">
                  <c:v>7251</c:v>
                </c:pt>
                <c:pt idx="181">
                  <c:v>7724</c:v>
                </c:pt>
                <c:pt idx="182">
                  <c:v>9635</c:v>
                </c:pt>
                <c:pt idx="183">
                  <c:v>8583</c:v>
                </c:pt>
                <c:pt idx="184">
                  <c:v>9258</c:v>
                </c:pt>
                <c:pt idx="185">
                  <c:v>8093</c:v>
                </c:pt>
                <c:pt idx="186">
                  <c:v>8485</c:v>
                </c:pt>
                <c:pt idx="187">
                  <c:v>8218</c:v>
                </c:pt>
                <c:pt idx="188">
                  <c:v>7510</c:v>
                </c:pt>
                <c:pt idx="189">
                  <c:v>8280</c:v>
                </c:pt>
                <c:pt idx="190">
                  <c:v>7639</c:v>
                </c:pt>
                <c:pt idx="191">
                  <c:v>6796</c:v>
                </c:pt>
                <c:pt idx="192">
                  <c:v>11348</c:v>
                </c:pt>
                <c:pt idx="193">
                  <c:v>7993</c:v>
                </c:pt>
                <c:pt idx="194">
                  <c:v>6274</c:v>
                </c:pt>
                <c:pt idx="195">
                  <c:v>6749</c:v>
                </c:pt>
                <c:pt idx="196">
                  <c:v>7688</c:v>
                </c:pt>
                <c:pt idx="197">
                  <c:v>14919</c:v>
                </c:pt>
                <c:pt idx="198">
                  <c:v>21304</c:v>
                </c:pt>
                <c:pt idx="199">
                  <c:v>18210</c:v>
                </c:pt>
                <c:pt idx="200">
                  <c:v>10482</c:v>
                </c:pt>
                <c:pt idx="201">
                  <c:v>10756</c:v>
                </c:pt>
                <c:pt idx="202">
                  <c:v>10444</c:v>
                </c:pt>
                <c:pt idx="203">
                  <c:v>9779</c:v>
                </c:pt>
                <c:pt idx="204">
                  <c:v>14285</c:v>
                </c:pt>
                <c:pt idx="205">
                  <c:v>12216</c:v>
                </c:pt>
                <c:pt idx="206">
                  <c:v>10213</c:v>
                </c:pt>
                <c:pt idx="207">
                  <c:v>11441</c:v>
                </c:pt>
                <c:pt idx="208">
                  <c:v>13323</c:v>
                </c:pt>
                <c:pt idx="209">
                  <c:v>12956</c:v>
                </c:pt>
                <c:pt idx="210">
                  <c:v>16603</c:v>
                </c:pt>
                <c:pt idx="211">
                  <c:v>13751</c:v>
                </c:pt>
                <c:pt idx="212">
                  <c:v>13607</c:v>
                </c:pt>
                <c:pt idx="213">
                  <c:v>11320</c:v>
                </c:pt>
                <c:pt idx="214">
                  <c:v>6509</c:v>
                </c:pt>
                <c:pt idx="215">
                  <c:v>7149</c:v>
                </c:pt>
                <c:pt idx="216">
                  <c:v>7159</c:v>
                </c:pt>
                <c:pt idx="217">
                  <c:v>8361</c:v>
                </c:pt>
                <c:pt idx="218">
                  <c:v>8436</c:v>
                </c:pt>
                <c:pt idx="219">
                  <c:v>8373</c:v>
                </c:pt>
                <c:pt idx="220">
                  <c:v>6269</c:v>
                </c:pt>
                <c:pt idx="221">
                  <c:v>2604</c:v>
                </c:pt>
                <c:pt idx="222">
                  <c:v>2028</c:v>
                </c:pt>
                <c:pt idx="223">
                  <c:v>2504</c:v>
                </c:pt>
                <c:pt idx="224">
                  <c:v>2696</c:v>
                </c:pt>
                <c:pt idx="225">
                  <c:v>2060</c:v>
                </c:pt>
                <c:pt idx="226">
                  <c:v>1451</c:v>
                </c:pt>
                <c:pt idx="227">
                  <c:v>2155</c:v>
                </c:pt>
                <c:pt idx="228">
                  <c:v>1696</c:v>
                </c:pt>
                <c:pt idx="229">
                  <c:v>1448</c:v>
                </c:pt>
                <c:pt idx="230">
                  <c:v>1212</c:v>
                </c:pt>
                <c:pt idx="231">
                  <c:v>1115</c:v>
                </c:pt>
                <c:pt idx="232">
                  <c:v>433</c:v>
                </c:pt>
                <c:pt idx="233">
                  <c:v>1444</c:v>
                </c:pt>
                <c:pt idx="234">
                  <c:v>786</c:v>
                </c:pt>
                <c:pt idx="235">
                  <c:v>5501</c:v>
                </c:pt>
                <c:pt idx="236">
                  <c:v>3506</c:v>
                </c:pt>
                <c:pt idx="237">
                  <c:v>3097</c:v>
                </c:pt>
                <c:pt idx="238">
                  <c:v>3052</c:v>
                </c:pt>
                <c:pt idx="239">
                  <c:v>75028</c:v>
                </c:pt>
                <c:pt idx="240">
                  <c:v>46544</c:v>
                </c:pt>
                <c:pt idx="241">
                  <c:v>54296</c:v>
                </c:pt>
                <c:pt idx="242">
                  <c:v>54780</c:v>
                </c:pt>
                <c:pt idx="243">
                  <c:v>58637</c:v>
                </c:pt>
                <c:pt idx="244">
                  <c:v>57602</c:v>
                </c:pt>
                <c:pt idx="245">
                  <c:v>43519</c:v>
                </c:pt>
                <c:pt idx="246">
                  <c:v>49925</c:v>
                </c:pt>
                <c:pt idx="247">
                  <c:v>54214</c:v>
                </c:pt>
                <c:pt idx="248">
                  <c:v>37841</c:v>
                </c:pt>
                <c:pt idx="249">
                  <c:v>27348</c:v>
                </c:pt>
                <c:pt idx="250">
                  <c:v>22110</c:v>
                </c:pt>
                <c:pt idx="251">
                  <c:v>19222</c:v>
                </c:pt>
                <c:pt idx="252">
                  <c:v>19346</c:v>
                </c:pt>
                <c:pt idx="253">
                  <c:v>21148</c:v>
                </c:pt>
                <c:pt idx="254">
                  <c:v>34344</c:v>
                </c:pt>
                <c:pt idx="255">
                  <c:v>33689</c:v>
                </c:pt>
                <c:pt idx="256">
                  <c:v>40707</c:v>
                </c:pt>
                <c:pt idx="257">
                  <c:v>43754</c:v>
                </c:pt>
                <c:pt idx="258">
                  <c:v>47370</c:v>
                </c:pt>
                <c:pt idx="259">
                  <c:v>54615</c:v>
                </c:pt>
                <c:pt idx="260">
                  <c:v>47832</c:v>
                </c:pt>
                <c:pt idx="261">
                  <c:v>43759</c:v>
                </c:pt>
                <c:pt idx="262">
                  <c:v>34312</c:v>
                </c:pt>
                <c:pt idx="263">
                  <c:v>40111</c:v>
                </c:pt>
                <c:pt idx="264">
                  <c:v>33276</c:v>
                </c:pt>
                <c:pt idx="265">
                  <c:v>40711</c:v>
                </c:pt>
                <c:pt idx="266">
                  <c:v>48043</c:v>
                </c:pt>
                <c:pt idx="267">
                  <c:v>50011</c:v>
                </c:pt>
                <c:pt idx="268">
                  <c:v>40677</c:v>
                </c:pt>
                <c:pt idx="269">
                  <c:v>41486</c:v>
                </c:pt>
                <c:pt idx="270">
                  <c:v>54884</c:v>
                </c:pt>
                <c:pt idx="271">
                  <c:v>48693</c:v>
                </c:pt>
                <c:pt idx="272">
                  <c:v>53695</c:v>
                </c:pt>
                <c:pt idx="273">
                  <c:v>85722</c:v>
                </c:pt>
                <c:pt idx="274">
                  <c:v>91571</c:v>
                </c:pt>
                <c:pt idx="275">
                  <c:v>78643</c:v>
                </c:pt>
                <c:pt idx="276">
                  <c:v>62149</c:v>
                </c:pt>
                <c:pt idx="277">
                  <c:v>58978</c:v>
                </c:pt>
                <c:pt idx="278">
                  <c:v>44275</c:v>
                </c:pt>
                <c:pt idx="279">
                  <c:v>38116</c:v>
                </c:pt>
                <c:pt idx="280">
                  <c:v>28792</c:v>
                </c:pt>
                <c:pt idx="281">
                  <c:v>17847</c:v>
                </c:pt>
                <c:pt idx="282">
                  <c:v>23995</c:v>
                </c:pt>
                <c:pt idx="283">
                  <c:v>20823</c:v>
                </c:pt>
                <c:pt idx="284">
                  <c:v>14617</c:v>
                </c:pt>
                <c:pt idx="285">
                  <c:v>1598</c:v>
                </c:pt>
                <c:pt idx="286">
                  <c:v>1315</c:v>
                </c:pt>
                <c:pt idx="287">
                  <c:v>1168</c:v>
                </c:pt>
                <c:pt idx="288">
                  <c:v>1121</c:v>
                </c:pt>
                <c:pt idx="289">
                  <c:v>30103</c:v>
                </c:pt>
                <c:pt idx="290">
                  <c:v>17931</c:v>
                </c:pt>
                <c:pt idx="291">
                  <c:v>13831</c:v>
                </c:pt>
                <c:pt idx="292">
                  <c:v>15304</c:v>
                </c:pt>
                <c:pt idx="293">
                  <c:v>13535</c:v>
                </c:pt>
                <c:pt idx="294">
                  <c:v>14237</c:v>
                </c:pt>
                <c:pt idx="295">
                  <c:v>13640</c:v>
                </c:pt>
                <c:pt idx="296">
                  <c:v>21642</c:v>
                </c:pt>
                <c:pt idx="297">
                  <c:v>24509</c:v>
                </c:pt>
                <c:pt idx="298">
                  <c:v>19945</c:v>
                </c:pt>
                <c:pt idx="299">
                  <c:v>24087</c:v>
                </c:pt>
                <c:pt idx="300">
                  <c:v>23203</c:v>
                </c:pt>
                <c:pt idx="301">
                  <c:v>21759</c:v>
                </c:pt>
                <c:pt idx="302">
                  <c:v>21068</c:v>
                </c:pt>
                <c:pt idx="303">
                  <c:v>29455</c:v>
                </c:pt>
                <c:pt idx="304">
                  <c:v>30815</c:v>
                </c:pt>
                <c:pt idx="305">
                  <c:v>35096</c:v>
                </c:pt>
                <c:pt idx="306">
                  <c:v>32649</c:v>
                </c:pt>
                <c:pt idx="307">
                  <c:v>31947</c:v>
                </c:pt>
                <c:pt idx="308">
                  <c:v>38429</c:v>
                </c:pt>
                <c:pt idx="309">
                  <c:v>25591</c:v>
                </c:pt>
                <c:pt idx="310">
                  <c:v>24725</c:v>
                </c:pt>
                <c:pt idx="311">
                  <c:v>25226</c:v>
                </c:pt>
                <c:pt idx="312">
                  <c:v>24454</c:v>
                </c:pt>
                <c:pt idx="313">
                  <c:v>24822</c:v>
                </c:pt>
                <c:pt idx="314">
                  <c:v>30394</c:v>
                </c:pt>
                <c:pt idx="315">
                  <c:v>34574</c:v>
                </c:pt>
                <c:pt idx="316">
                  <c:v>27329</c:v>
                </c:pt>
                <c:pt idx="317">
                  <c:v>29624</c:v>
                </c:pt>
                <c:pt idx="318">
                  <c:v>28743</c:v>
                </c:pt>
                <c:pt idx="319">
                  <c:v>28632</c:v>
                </c:pt>
                <c:pt idx="320">
                  <c:v>26756</c:v>
                </c:pt>
                <c:pt idx="321">
                  <c:v>27874</c:v>
                </c:pt>
                <c:pt idx="322">
                  <c:v>33768</c:v>
                </c:pt>
                <c:pt idx="323">
                  <c:v>26842</c:v>
                </c:pt>
                <c:pt idx="324">
                  <c:v>28305</c:v>
                </c:pt>
                <c:pt idx="325">
                  <c:v>24263</c:v>
                </c:pt>
                <c:pt idx="326">
                  <c:v>22237</c:v>
                </c:pt>
                <c:pt idx="327">
                  <c:v>21215</c:v>
                </c:pt>
                <c:pt idx="328">
                  <c:v>25333</c:v>
                </c:pt>
                <c:pt idx="329">
                  <c:v>31351</c:v>
                </c:pt>
                <c:pt idx="330">
                  <c:v>16965</c:v>
                </c:pt>
                <c:pt idx="331">
                  <c:v>23838</c:v>
                </c:pt>
                <c:pt idx="332">
                  <c:v>20946</c:v>
                </c:pt>
                <c:pt idx="333">
                  <c:v>21710</c:v>
                </c:pt>
                <c:pt idx="334">
                  <c:v>21566</c:v>
                </c:pt>
                <c:pt idx="335">
                  <c:v>24110</c:v>
                </c:pt>
                <c:pt idx="336">
                  <c:v>30209</c:v>
                </c:pt>
                <c:pt idx="337">
                  <c:v>24299</c:v>
                </c:pt>
                <c:pt idx="338">
                  <c:v>23442</c:v>
                </c:pt>
                <c:pt idx="339">
                  <c:v>24175</c:v>
                </c:pt>
                <c:pt idx="340">
                  <c:v>26175</c:v>
                </c:pt>
                <c:pt idx="341">
                  <c:v>24148</c:v>
                </c:pt>
                <c:pt idx="342">
                  <c:v>26789</c:v>
                </c:pt>
                <c:pt idx="343">
                  <c:v>30261</c:v>
                </c:pt>
                <c:pt idx="344">
                  <c:v>22885</c:v>
                </c:pt>
                <c:pt idx="345">
                  <c:v>26221</c:v>
                </c:pt>
                <c:pt idx="346">
                  <c:v>25352</c:v>
                </c:pt>
                <c:pt idx="347">
                  <c:v>25569</c:v>
                </c:pt>
                <c:pt idx="348">
                  <c:v>25243</c:v>
                </c:pt>
                <c:pt idx="349">
                  <c:v>28013</c:v>
                </c:pt>
                <c:pt idx="350">
                  <c:v>34960</c:v>
                </c:pt>
                <c:pt idx="351">
                  <c:v>32048</c:v>
                </c:pt>
                <c:pt idx="352">
                  <c:v>35259</c:v>
                </c:pt>
                <c:pt idx="353">
                  <c:v>37067</c:v>
                </c:pt>
                <c:pt idx="354">
                  <c:v>25597</c:v>
                </c:pt>
                <c:pt idx="355">
                  <c:v>26578</c:v>
                </c:pt>
                <c:pt idx="356">
                  <c:v>31615</c:v>
                </c:pt>
                <c:pt idx="357">
                  <c:v>39222</c:v>
                </c:pt>
                <c:pt idx="358">
                  <c:v>40198</c:v>
                </c:pt>
                <c:pt idx="359">
                  <c:v>41658</c:v>
                </c:pt>
                <c:pt idx="360">
                  <c:v>36339</c:v>
                </c:pt>
                <c:pt idx="361">
                  <c:v>36845</c:v>
                </c:pt>
                <c:pt idx="362">
                  <c:v>39995</c:v>
                </c:pt>
                <c:pt idx="363">
                  <c:v>34248</c:v>
                </c:pt>
                <c:pt idx="364">
                  <c:v>7739</c:v>
                </c:pt>
              </c:numCache>
            </c:numRef>
          </c:val>
          <c:smooth val="0"/>
          <c:extLst>
            <c:ext xmlns:c16="http://schemas.microsoft.com/office/drawing/2014/chart" uri="{C3380CC4-5D6E-409C-BE32-E72D297353CC}">
              <c16:uniqueId val="{00000000-010E-498D-943A-0C719769496C}"/>
            </c:ext>
          </c:extLst>
        </c:ser>
        <c:ser>
          <c:idx val="1"/>
          <c:order val="1"/>
          <c:tx>
            <c:strRef>
              <c:f>Sheet1!$C$1</c:f>
              <c:strCache>
                <c:ptCount val="1"/>
                <c:pt idx="0">
                  <c:v>MEIKO GREEN Waste Solutions Global Account</c:v>
                </c:pt>
              </c:strCache>
            </c:strRef>
          </c:tx>
          <c:spPr>
            <a:ln w="28575" cap="rnd">
              <a:solidFill>
                <a:schemeClr val="accent2"/>
              </a:solidFill>
              <a:round/>
            </a:ln>
            <a:effectLst/>
          </c:spPr>
          <c:marker>
            <c:symbol val="none"/>
          </c:marker>
          <c:cat>
            <c:numRef>
              <c:f>Sheet1!$A$2:$A$366</c:f>
              <c:numCache>
                <c:formatCode>m/d/yyyy</c:formatCode>
                <c:ptCount val="365"/>
                <c:pt idx="0">
                  <c:v>44927</c:v>
                </c:pt>
                <c:pt idx="1">
                  <c:v>44928</c:v>
                </c:pt>
                <c:pt idx="2">
                  <c:v>44929</c:v>
                </c:pt>
                <c:pt idx="3">
                  <c:v>44930</c:v>
                </c:pt>
                <c:pt idx="4">
                  <c:v>44931</c:v>
                </c:pt>
                <c:pt idx="5">
                  <c:v>44932</c:v>
                </c:pt>
                <c:pt idx="6">
                  <c:v>44933</c:v>
                </c:pt>
                <c:pt idx="7">
                  <c:v>44934</c:v>
                </c:pt>
                <c:pt idx="8">
                  <c:v>44935</c:v>
                </c:pt>
                <c:pt idx="9">
                  <c:v>44936</c:v>
                </c:pt>
                <c:pt idx="10">
                  <c:v>44937</c:v>
                </c:pt>
                <c:pt idx="11">
                  <c:v>44938</c:v>
                </c:pt>
                <c:pt idx="12">
                  <c:v>44939</c:v>
                </c:pt>
                <c:pt idx="13">
                  <c:v>44940</c:v>
                </c:pt>
                <c:pt idx="14">
                  <c:v>44941</c:v>
                </c:pt>
                <c:pt idx="15">
                  <c:v>44942</c:v>
                </c:pt>
                <c:pt idx="16">
                  <c:v>44943</c:v>
                </c:pt>
                <c:pt idx="17">
                  <c:v>44944</c:v>
                </c:pt>
                <c:pt idx="18">
                  <c:v>44945</c:v>
                </c:pt>
                <c:pt idx="19">
                  <c:v>44946</c:v>
                </c:pt>
                <c:pt idx="20">
                  <c:v>44947</c:v>
                </c:pt>
                <c:pt idx="21">
                  <c:v>44948</c:v>
                </c:pt>
                <c:pt idx="22">
                  <c:v>44949</c:v>
                </c:pt>
                <c:pt idx="23">
                  <c:v>44950</c:v>
                </c:pt>
                <c:pt idx="24">
                  <c:v>44951</c:v>
                </c:pt>
                <c:pt idx="25">
                  <c:v>44952</c:v>
                </c:pt>
                <c:pt idx="26">
                  <c:v>44953</c:v>
                </c:pt>
                <c:pt idx="27">
                  <c:v>44954</c:v>
                </c:pt>
                <c:pt idx="28">
                  <c:v>44955</c:v>
                </c:pt>
                <c:pt idx="29">
                  <c:v>44956</c:v>
                </c:pt>
                <c:pt idx="30">
                  <c:v>44957</c:v>
                </c:pt>
                <c:pt idx="31">
                  <c:v>44958</c:v>
                </c:pt>
                <c:pt idx="32">
                  <c:v>44959</c:v>
                </c:pt>
                <c:pt idx="33">
                  <c:v>44960</c:v>
                </c:pt>
                <c:pt idx="34">
                  <c:v>44961</c:v>
                </c:pt>
                <c:pt idx="35">
                  <c:v>44962</c:v>
                </c:pt>
                <c:pt idx="36">
                  <c:v>44963</c:v>
                </c:pt>
                <c:pt idx="37">
                  <c:v>44964</c:v>
                </c:pt>
                <c:pt idx="38">
                  <c:v>44965</c:v>
                </c:pt>
                <c:pt idx="39">
                  <c:v>44966</c:v>
                </c:pt>
                <c:pt idx="40">
                  <c:v>44967</c:v>
                </c:pt>
                <c:pt idx="41">
                  <c:v>44968</c:v>
                </c:pt>
                <c:pt idx="42">
                  <c:v>44969</c:v>
                </c:pt>
                <c:pt idx="43">
                  <c:v>44970</c:v>
                </c:pt>
                <c:pt idx="44">
                  <c:v>44971</c:v>
                </c:pt>
                <c:pt idx="45">
                  <c:v>44972</c:v>
                </c:pt>
                <c:pt idx="46">
                  <c:v>44973</c:v>
                </c:pt>
                <c:pt idx="47">
                  <c:v>44974</c:v>
                </c:pt>
                <c:pt idx="48">
                  <c:v>44975</c:v>
                </c:pt>
                <c:pt idx="49">
                  <c:v>44976</c:v>
                </c:pt>
                <c:pt idx="50">
                  <c:v>44977</c:v>
                </c:pt>
                <c:pt idx="51">
                  <c:v>44978</c:v>
                </c:pt>
                <c:pt idx="52">
                  <c:v>44979</c:v>
                </c:pt>
                <c:pt idx="53">
                  <c:v>44980</c:v>
                </c:pt>
                <c:pt idx="54">
                  <c:v>44981</c:v>
                </c:pt>
                <c:pt idx="55">
                  <c:v>44982</c:v>
                </c:pt>
                <c:pt idx="56">
                  <c:v>44983</c:v>
                </c:pt>
                <c:pt idx="57">
                  <c:v>44984</c:v>
                </c:pt>
                <c:pt idx="58">
                  <c:v>44985</c:v>
                </c:pt>
                <c:pt idx="59">
                  <c:v>44986</c:v>
                </c:pt>
                <c:pt idx="60">
                  <c:v>44987</c:v>
                </c:pt>
                <c:pt idx="61">
                  <c:v>44988</c:v>
                </c:pt>
                <c:pt idx="62">
                  <c:v>44989</c:v>
                </c:pt>
                <c:pt idx="63">
                  <c:v>44990</c:v>
                </c:pt>
                <c:pt idx="64">
                  <c:v>44991</c:v>
                </c:pt>
                <c:pt idx="65">
                  <c:v>44992</c:v>
                </c:pt>
                <c:pt idx="66">
                  <c:v>44993</c:v>
                </c:pt>
                <c:pt idx="67">
                  <c:v>44994</c:v>
                </c:pt>
                <c:pt idx="68">
                  <c:v>44995</c:v>
                </c:pt>
                <c:pt idx="69">
                  <c:v>44996</c:v>
                </c:pt>
                <c:pt idx="70">
                  <c:v>44997</c:v>
                </c:pt>
                <c:pt idx="71">
                  <c:v>44998</c:v>
                </c:pt>
                <c:pt idx="72">
                  <c:v>44999</c:v>
                </c:pt>
                <c:pt idx="73">
                  <c:v>45000</c:v>
                </c:pt>
                <c:pt idx="74">
                  <c:v>45001</c:v>
                </c:pt>
                <c:pt idx="75">
                  <c:v>45002</c:v>
                </c:pt>
                <c:pt idx="76">
                  <c:v>45003</c:v>
                </c:pt>
                <c:pt idx="77">
                  <c:v>45004</c:v>
                </c:pt>
                <c:pt idx="78">
                  <c:v>45005</c:v>
                </c:pt>
                <c:pt idx="79">
                  <c:v>45006</c:v>
                </c:pt>
                <c:pt idx="80">
                  <c:v>45007</c:v>
                </c:pt>
                <c:pt idx="81">
                  <c:v>45008</c:v>
                </c:pt>
                <c:pt idx="82">
                  <c:v>45009</c:v>
                </c:pt>
                <c:pt idx="83">
                  <c:v>45010</c:v>
                </c:pt>
                <c:pt idx="84">
                  <c:v>45011</c:v>
                </c:pt>
                <c:pt idx="85">
                  <c:v>45012</c:v>
                </c:pt>
                <c:pt idx="86">
                  <c:v>45013</c:v>
                </c:pt>
                <c:pt idx="87">
                  <c:v>45014</c:v>
                </c:pt>
                <c:pt idx="88">
                  <c:v>45015</c:v>
                </c:pt>
                <c:pt idx="89">
                  <c:v>45016</c:v>
                </c:pt>
                <c:pt idx="90">
                  <c:v>45017</c:v>
                </c:pt>
                <c:pt idx="91">
                  <c:v>45018</c:v>
                </c:pt>
                <c:pt idx="92">
                  <c:v>45019</c:v>
                </c:pt>
                <c:pt idx="93">
                  <c:v>45020</c:v>
                </c:pt>
                <c:pt idx="94">
                  <c:v>45021</c:v>
                </c:pt>
                <c:pt idx="95">
                  <c:v>45022</c:v>
                </c:pt>
                <c:pt idx="96">
                  <c:v>45023</c:v>
                </c:pt>
                <c:pt idx="97">
                  <c:v>45024</c:v>
                </c:pt>
                <c:pt idx="98">
                  <c:v>45025</c:v>
                </c:pt>
                <c:pt idx="99">
                  <c:v>45026</c:v>
                </c:pt>
                <c:pt idx="100">
                  <c:v>45027</c:v>
                </c:pt>
                <c:pt idx="101">
                  <c:v>45028</c:v>
                </c:pt>
                <c:pt idx="102">
                  <c:v>45029</c:v>
                </c:pt>
                <c:pt idx="103">
                  <c:v>45030</c:v>
                </c:pt>
                <c:pt idx="104">
                  <c:v>45031</c:v>
                </c:pt>
                <c:pt idx="105">
                  <c:v>45032</c:v>
                </c:pt>
                <c:pt idx="106">
                  <c:v>45033</c:v>
                </c:pt>
                <c:pt idx="107">
                  <c:v>45034</c:v>
                </c:pt>
                <c:pt idx="108">
                  <c:v>45035</c:v>
                </c:pt>
                <c:pt idx="109">
                  <c:v>45036</c:v>
                </c:pt>
                <c:pt idx="110">
                  <c:v>45037</c:v>
                </c:pt>
                <c:pt idx="111">
                  <c:v>45038</c:v>
                </c:pt>
                <c:pt idx="112">
                  <c:v>45039</c:v>
                </c:pt>
                <c:pt idx="113">
                  <c:v>45040</c:v>
                </c:pt>
                <c:pt idx="114">
                  <c:v>45041</c:v>
                </c:pt>
                <c:pt idx="115">
                  <c:v>45042</c:v>
                </c:pt>
                <c:pt idx="116">
                  <c:v>45043</c:v>
                </c:pt>
                <c:pt idx="117">
                  <c:v>45044</c:v>
                </c:pt>
                <c:pt idx="118">
                  <c:v>45045</c:v>
                </c:pt>
                <c:pt idx="119">
                  <c:v>45046</c:v>
                </c:pt>
                <c:pt idx="120">
                  <c:v>45047</c:v>
                </c:pt>
                <c:pt idx="121">
                  <c:v>45048</c:v>
                </c:pt>
                <c:pt idx="122">
                  <c:v>45049</c:v>
                </c:pt>
                <c:pt idx="123">
                  <c:v>45050</c:v>
                </c:pt>
                <c:pt idx="124">
                  <c:v>45051</c:v>
                </c:pt>
                <c:pt idx="125">
                  <c:v>45052</c:v>
                </c:pt>
                <c:pt idx="126">
                  <c:v>45053</c:v>
                </c:pt>
                <c:pt idx="127">
                  <c:v>45054</c:v>
                </c:pt>
                <c:pt idx="128">
                  <c:v>45055</c:v>
                </c:pt>
                <c:pt idx="129">
                  <c:v>45056</c:v>
                </c:pt>
                <c:pt idx="130">
                  <c:v>45057</c:v>
                </c:pt>
                <c:pt idx="131">
                  <c:v>45058</c:v>
                </c:pt>
                <c:pt idx="132">
                  <c:v>45059</c:v>
                </c:pt>
                <c:pt idx="133">
                  <c:v>45060</c:v>
                </c:pt>
                <c:pt idx="134">
                  <c:v>45061</c:v>
                </c:pt>
                <c:pt idx="135">
                  <c:v>45062</c:v>
                </c:pt>
                <c:pt idx="136">
                  <c:v>45063</c:v>
                </c:pt>
                <c:pt idx="137">
                  <c:v>45064</c:v>
                </c:pt>
                <c:pt idx="138">
                  <c:v>45065</c:v>
                </c:pt>
                <c:pt idx="139">
                  <c:v>45066</c:v>
                </c:pt>
                <c:pt idx="140">
                  <c:v>45067</c:v>
                </c:pt>
                <c:pt idx="141">
                  <c:v>45068</c:v>
                </c:pt>
                <c:pt idx="142">
                  <c:v>45069</c:v>
                </c:pt>
                <c:pt idx="143">
                  <c:v>45070</c:v>
                </c:pt>
                <c:pt idx="144">
                  <c:v>45071</c:v>
                </c:pt>
                <c:pt idx="145">
                  <c:v>45072</c:v>
                </c:pt>
                <c:pt idx="146">
                  <c:v>45073</c:v>
                </c:pt>
                <c:pt idx="147">
                  <c:v>45074</c:v>
                </c:pt>
                <c:pt idx="148">
                  <c:v>45075</c:v>
                </c:pt>
                <c:pt idx="149">
                  <c:v>45076</c:v>
                </c:pt>
                <c:pt idx="150">
                  <c:v>45077</c:v>
                </c:pt>
                <c:pt idx="151">
                  <c:v>45078</c:v>
                </c:pt>
                <c:pt idx="152">
                  <c:v>45079</c:v>
                </c:pt>
                <c:pt idx="153">
                  <c:v>45080</c:v>
                </c:pt>
                <c:pt idx="154">
                  <c:v>45081</c:v>
                </c:pt>
                <c:pt idx="155">
                  <c:v>45082</c:v>
                </c:pt>
                <c:pt idx="156">
                  <c:v>45083</c:v>
                </c:pt>
                <c:pt idx="157">
                  <c:v>45084</c:v>
                </c:pt>
                <c:pt idx="158">
                  <c:v>45085</c:v>
                </c:pt>
                <c:pt idx="159">
                  <c:v>45086</c:v>
                </c:pt>
                <c:pt idx="160">
                  <c:v>45087</c:v>
                </c:pt>
                <c:pt idx="161">
                  <c:v>45088</c:v>
                </c:pt>
                <c:pt idx="162">
                  <c:v>45089</c:v>
                </c:pt>
                <c:pt idx="163">
                  <c:v>45090</c:v>
                </c:pt>
                <c:pt idx="164">
                  <c:v>45091</c:v>
                </c:pt>
                <c:pt idx="165">
                  <c:v>45092</c:v>
                </c:pt>
                <c:pt idx="166">
                  <c:v>45093</c:v>
                </c:pt>
                <c:pt idx="167">
                  <c:v>45094</c:v>
                </c:pt>
                <c:pt idx="168">
                  <c:v>45095</c:v>
                </c:pt>
                <c:pt idx="169">
                  <c:v>45096</c:v>
                </c:pt>
                <c:pt idx="170">
                  <c:v>45097</c:v>
                </c:pt>
                <c:pt idx="171">
                  <c:v>45098</c:v>
                </c:pt>
                <c:pt idx="172">
                  <c:v>45099</c:v>
                </c:pt>
                <c:pt idx="173">
                  <c:v>45100</c:v>
                </c:pt>
                <c:pt idx="174">
                  <c:v>45101</c:v>
                </c:pt>
                <c:pt idx="175">
                  <c:v>45102</c:v>
                </c:pt>
                <c:pt idx="176">
                  <c:v>45103</c:v>
                </c:pt>
                <c:pt idx="177">
                  <c:v>45104</c:v>
                </c:pt>
                <c:pt idx="178">
                  <c:v>45105</c:v>
                </c:pt>
                <c:pt idx="179">
                  <c:v>45106</c:v>
                </c:pt>
                <c:pt idx="180">
                  <c:v>45107</c:v>
                </c:pt>
                <c:pt idx="181">
                  <c:v>45108</c:v>
                </c:pt>
                <c:pt idx="182">
                  <c:v>45109</c:v>
                </c:pt>
                <c:pt idx="183">
                  <c:v>45110</c:v>
                </c:pt>
                <c:pt idx="184">
                  <c:v>45111</c:v>
                </c:pt>
                <c:pt idx="185">
                  <c:v>45112</c:v>
                </c:pt>
                <c:pt idx="186">
                  <c:v>45113</c:v>
                </c:pt>
                <c:pt idx="187">
                  <c:v>45114</c:v>
                </c:pt>
                <c:pt idx="188">
                  <c:v>45115</c:v>
                </c:pt>
                <c:pt idx="189">
                  <c:v>45116</c:v>
                </c:pt>
                <c:pt idx="190">
                  <c:v>45117</c:v>
                </c:pt>
                <c:pt idx="191">
                  <c:v>45118</c:v>
                </c:pt>
                <c:pt idx="192">
                  <c:v>45119</c:v>
                </c:pt>
                <c:pt idx="193">
                  <c:v>45120</c:v>
                </c:pt>
                <c:pt idx="194">
                  <c:v>45121</c:v>
                </c:pt>
                <c:pt idx="195">
                  <c:v>45122</c:v>
                </c:pt>
                <c:pt idx="196">
                  <c:v>45123</c:v>
                </c:pt>
                <c:pt idx="197">
                  <c:v>45124</c:v>
                </c:pt>
                <c:pt idx="198">
                  <c:v>45125</c:v>
                </c:pt>
                <c:pt idx="199">
                  <c:v>45126</c:v>
                </c:pt>
                <c:pt idx="200">
                  <c:v>45127</c:v>
                </c:pt>
                <c:pt idx="201">
                  <c:v>45128</c:v>
                </c:pt>
                <c:pt idx="202">
                  <c:v>45129</c:v>
                </c:pt>
                <c:pt idx="203">
                  <c:v>45130</c:v>
                </c:pt>
                <c:pt idx="204">
                  <c:v>45131</c:v>
                </c:pt>
                <c:pt idx="205">
                  <c:v>45132</c:v>
                </c:pt>
                <c:pt idx="206">
                  <c:v>45133</c:v>
                </c:pt>
                <c:pt idx="207">
                  <c:v>45134</c:v>
                </c:pt>
                <c:pt idx="208">
                  <c:v>45135</c:v>
                </c:pt>
                <c:pt idx="209">
                  <c:v>45136</c:v>
                </c:pt>
                <c:pt idx="210">
                  <c:v>45137</c:v>
                </c:pt>
                <c:pt idx="211">
                  <c:v>45138</c:v>
                </c:pt>
                <c:pt idx="212">
                  <c:v>45139</c:v>
                </c:pt>
                <c:pt idx="213">
                  <c:v>45140</c:v>
                </c:pt>
                <c:pt idx="214">
                  <c:v>45141</c:v>
                </c:pt>
                <c:pt idx="215">
                  <c:v>45142</c:v>
                </c:pt>
                <c:pt idx="216">
                  <c:v>45143</c:v>
                </c:pt>
                <c:pt idx="217">
                  <c:v>45144</c:v>
                </c:pt>
                <c:pt idx="218">
                  <c:v>45145</c:v>
                </c:pt>
                <c:pt idx="219">
                  <c:v>45146</c:v>
                </c:pt>
                <c:pt idx="220">
                  <c:v>45147</c:v>
                </c:pt>
                <c:pt idx="221">
                  <c:v>45148</c:v>
                </c:pt>
                <c:pt idx="222">
                  <c:v>45149</c:v>
                </c:pt>
                <c:pt idx="223">
                  <c:v>45150</c:v>
                </c:pt>
                <c:pt idx="224">
                  <c:v>45151</c:v>
                </c:pt>
                <c:pt idx="225">
                  <c:v>45152</c:v>
                </c:pt>
                <c:pt idx="226">
                  <c:v>45153</c:v>
                </c:pt>
                <c:pt idx="227">
                  <c:v>45154</c:v>
                </c:pt>
                <c:pt idx="228">
                  <c:v>45155</c:v>
                </c:pt>
                <c:pt idx="229">
                  <c:v>45156</c:v>
                </c:pt>
                <c:pt idx="230">
                  <c:v>45157</c:v>
                </c:pt>
                <c:pt idx="231">
                  <c:v>45158</c:v>
                </c:pt>
                <c:pt idx="232">
                  <c:v>45159</c:v>
                </c:pt>
                <c:pt idx="233">
                  <c:v>45160</c:v>
                </c:pt>
                <c:pt idx="234">
                  <c:v>45161</c:v>
                </c:pt>
                <c:pt idx="235">
                  <c:v>45162</c:v>
                </c:pt>
                <c:pt idx="236">
                  <c:v>45163</c:v>
                </c:pt>
                <c:pt idx="237">
                  <c:v>45164</c:v>
                </c:pt>
                <c:pt idx="238">
                  <c:v>45165</c:v>
                </c:pt>
                <c:pt idx="239">
                  <c:v>45166</c:v>
                </c:pt>
                <c:pt idx="240">
                  <c:v>45167</c:v>
                </c:pt>
                <c:pt idx="241">
                  <c:v>45168</c:v>
                </c:pt>
                <c:pt idx="242">
                  <c:v>45169</c:v>
                </c:pt>
                <c:pt idx="243">
                  <c:v>45170</c:v>
                </c:pt>
                <c:pt idx="244">
                  <c:v>45171</c:v>
                </c:pt>
                <c:pt idx="245">
                  <c:v>45172</c:v>
                </c:pt>
                <c:pt idx="246">
                  <c:v>45173</c:v>
                </c:pt>
                <c:pt idx="247">
                  <c:v>45174</c:v>
                </c:pt>
                <c:pt idx="248">
                  <c:v>45175</c:v>
                </c:pt>
                <c:pt idx="249">
                  <c:v>45176</c:v>
                </c:pt>
                <c:pt idx="250">
                  <c:v>45177</c:v>
                </c:pt>
                <c:pt idx="251">
                  <c:v>45178</c:v>
                </c:pt>
                <c:pt idx="252">
                  <c:v>45179</c:v>
                </c:pt>
                <c:pt idx="253">
                  <c:v>45180</c:v>
                </c:pt>
                <c:pt idx="254">
                  <c:v>45181</c:v>
                </c:pt>
                <c:pt idx="255">
                  <c:v>45182</c:v>
                </c:pt>
                <c:pt idx="256">
                  <c:v>45183</c:v>
                </c:pt>
                <c:pt idx="257">
                  <c:v>45184</c:v>
                </c:pt>
                <c:pt idx="258">
                  <c:v>45185</c:v>
                </c:pt>
                <c:pt idx="259">
                  <c:v>45186</c:v>
                </c:pt>
                <c:pt idx="260">
                  <c:v>45187</c:v>
                </c:pt>
                <c:pt idx="261">
                  <c:v>45188</c:v>
                </c:pt>
                <c:pt idx="262">
                  <c:v>45189</c:v>
                </c:pt>
                <c:pt idx="263">
                  <c:v>45190</c:v>
                </c:pt>
                <c:pt idx="264">
                  <c:v>45191</c:v>
                </c:pt>
                <c:pt idx="265">
                  <c:v>45192</c:v>
                </c:pt>
                <c:pt idx="266">
                  <c:v>45193</c:v>
                </c:pt>
                <c:pt idx="267">
                  <c:v>45194</c:v>
                </c:pt>
                <c:pt idx="268">
                  <c:v>45195</c:v>
                </c:pt>
                <c:pt idx="269">
                  <c:v>45196</c:v>
                </c:pt>
                <c:pt idx="270">
                  <c:v>45197</c:v>
                </c:pt>
                <c:pt idx="271">
                  <c:v>45198</c:v>
                </c:pt>
                <c:pt idx="272">
                  <c:v>45199</c:v>
                </c:pt>
                <c:pt idx="273">
                  <c:v>45200</c:v>
                </c:pt>
                <c:pt idx="274">
                  <c:v>45201</c:v>
                </c:pt>
                <c:pt idx="275">
                  <c:v>45202</c:v>
                </c:pt>
                <c:pt idx="276">
                  <c:v>45203</c:v>
                </c:pt>
                <c:pt idx="277">
                  <c:v>45204</c:v>
                </c:pt>
                <c:pt idx="278">
                  <c:v>45205</c:v>
                </c:pt>
                <c:pt idx="279">
                  <c:v>45206</c:v>
                </c:pt>
                <c:pt idx="280">
                  <c:v>45207</c:v>
                </c:pt>
                <c:pt idx="281">
                  <c:v>45208</c:v>
                </c:pt>
                <c:pt idx="282">
                  <c:v>45209</c:v>
                </c:pt>
                <c:pt idx="283">
                  <c:v>45210</c:v>
                </c:pt>
                <c:pt idx="284">
                  <c:v>45211</c:v>
                </c:pt>
                <c:pt idx="285">
                  <c:v>45212</c:v>
                </c:pt>
                <c:pt idx="286">
                  <c:v>45213</c:v>
                </c:pt>
                <c:pt idx="287">
                  <c:v>45214</c:v>
                </c:pt>
                <c:pt idx="288">
                  <c:v>45215</c:v>
                </c:pt>
                <c:pt idx="289">
                  <c:v>45216</c:v>
                </c:pt>
                <c:pt idx="290">
                  <c:v>45217</c:v>
                </c:pt>
                <c:pt idx="291">
                  <c:v>45218</c:v>
                </c:pt>
                <c:pt idx="292">
                  <c:v>45219</c:v>
                </c:pt>
                <c:pt idx="293">
                  <c:v>45220</c:v>
                </c:pt>
                <c:pt idx="294">
                  <c:v>45221</c:v>
                </c:pt>
                <c:pt idx="295">
                  <c:v>45222</c:v>
                </c:pt>
                <c:pt idx="296">
                  <c:v>45223</c:v>
                </c:pt>
                <c:pt idx="297">
                  <c:v>45224</c:v>
                </c:pt>
                <c:pt idx="298">
                  <c:v>45225</c:v>
                </c:pt>
                <c:pt idx="299">
                  <c:v>45226</c:v>
                </c:pt>
                <c:pt idx="300">
                  <c:v>45227</c:v>
                </c:pt>
                <c:pt idx="301">
                  <c:v>45228</c:v>
                </c:pt>
                <c:pt idx="302">
                  <c:v>45229</c:v>
                </c:pt>
                <c:pt idx="303">
                  <c:v>45230</c:v>
                </c:pt>
                <c:pt idx="304">
                  <c:v>45231</c:v>
                </c:pt>
                <c:pt idx="305">
                  <c:v>45232</c:v>
                </c:pt>
                <c:pt idx="306">
                  <c:v>45233</c:v>
                </c:pt>
                <c:pt idx="307">
                  <c:v>45234</c:v>
                </c:pt>
                <c:pt idx="308">
                  <c:v>45235</c:v>
                </c:pt>
                <c:pt idx="309">
                  <c:v>45236</c:v>
                </c:pt>
                <c:pt idx="310">
                  <c:v>45237</c:v>
                </c:pt>
                <c:pt idx="311">
                  <c:v>45238</c:v>
                </c:pt>
                <c:pt idx="312">
                  <c:v>45239</c:v>
                </c:pt>
                <c:pt idx="313">
                  <c:v>45240</c:v>
                </c:pt>
                <c:pt idx="314">
                  <c:v>45241</c:v>
                </c:pt>
                <c:pt idx="315">
                  <c:v>45242</c:v>
                </c:pt>
                <c:pt idx="316">
                  <c:v>45243</c:v>
                </c:pt>
                <c:pt idx="317">
                  <c:v>45244</c:v>
                </c:pt>
                <c:pt idx="318">
                  <c:v>45245</c:v>
                </c:pt>
                <c:pt idx="319">
                  <c:v>45246</c:v>
                </c:pt>
                <c:pt idx="320">
                  <c:v>45247</c:v>
                </c:pt>
                <c:pt idx="321">
                  <c:v>45248</c:v>
                </c:pt>
                <c:pt idx="322">
                  <c:v>45249</c:v>
                </c:pt>
                <c:pt idx="323">
                  <c:v>45250</c:v>
                </c:pt>
                <c:pt idx="324">
                  <c:v>45251</c:v>
                </c:pt>
                <c:pt idx="325">
                  <c:v>45252</c:v>
                </c:pt>
                <c:pt idx="326">
                  <c:v>45253</c:v>
                </c:pt>
                <c:pt idx="327">
                  <c:v>45254</c:v>
                </c:pt>
                <c:pt idx="328">
                  <c:v>45255</c:v>
                </c:pt>
                <c:pt idx="329">
                  <c:v>45256</c:v>
                </c:pt>
                <c:pt idx="330">
                  <c:v>45257</c:v>
                </c:pt>
                <c:pt idx="331">
                  <c:v>45258</c:v>
                </c:pt>
                <c:pt idx="332">
                  <c:v>45259</c:v>
                </c:pt>
                <c:pt idx="333">
                  <c:v>45260</c:v>
                </c:pt>
                <c:pt idx="334">
                  <c:v>45261</c:v>
                </c:pt>
                <c:pt idx="335">
                  <c:v>45262</c:v>
                </c:pt>
                <c:pt idx="336">
                  <c:v>45263</c:v>
                </c:pt>
                <c:pt idx="337">
                  <c:v>45264</c:v>
                </c:pt>
                <c:pt idx="338">
                  <c:v>45265</c:v>
                </c:pt>
                <c:pt idx="339">
                  <c:v>45266</c:v>
                </c:pt>
                <c:pt idx="340">
                  <c:v>45267</c:v>
                </c:pt>
                <c:pt idx="341">
                  <c:v>45268</c:v>
                </c:pt>
                <c:pt idx="342">
                  <c:v>45269</c:v>
                </c:pt>
                <c:pt idx="343">
                  <c:v>45270</c:v>
                </c:pt>
                <c:pt idx="344">
                  <c:v>45271</c:v>
                </c:pt>
                <c:pt idx="345">
                  <c:v>45272</c:v>
                </c:pt>
                <c:pt idx="346">
                  <c:v>45273</c:v>
                </c:pt>
                <c:pt idx="347">
                  <c:v>45274</c:v>
                </c:pt>
                <c:pt idx="348">
                  <c:v>45275</c:v>
                </c:pt>
                <c:pt idx="349">
                  <c:v>45276</c:v>
                </c:pt>
                <c:pt idx="350">
                  <c:v>45277</c:v>
                </c:pt>
                <c:pt idx="351">
                  <c:v>45278</c:v>
                </c:pt>
                <c:pt idx="352">
                  <c:v>45279</c:v>
                </c:pt>
                <c:pt idx="353">
                  <c:v>45280</c:v>
                </c:pt>
                <c:pt idx="354">
                  <c:v>45281</c:v>
                </c:pt>
                <c:pt idx="355">
                  <c:v>45282</c:v>
                </c:pt>
                <c:pt idx="356">
                  <c:v>45283</c:v>
                </c:pt>
                <c:pt idx="357">
                  <c:v>45284</c:v>
                </c:pt>
                <c:pt idx="358">
                  <c:v>45285</c:v>
                </c:pt>
                <c:pt idx="359">
                  <c:v>45286</c:v>
                </c:pt>
                <c:pt idx="360">
                  <c:v>45287</c:v>
                </c:pt>
                <c:pt idx="361">
                  <c:v>45288</c:v>
                </c:pt>
                <c:pt idx="362">
                  <c:v>45289</c:v>
                </c:pt>
                <c:pt idx="363">
                  <c:v>45290</c:v>
                </c:pt>
                <c:pt idx="364">
                  <c:v>45291</c:v>
                </c:pt>
              </c:numCache>
            </c:numRef>
          </c:cat>
          <c:val>
            <c:numRef>
              <c:f>Sheet1!$C$2:$C$366</c:f>
              <c:numCache>
                <c:formatCode>General</c:formatCode>
                <c:ptCount val="365"/>
                <c:pt idx="0">
                  <c:v>4</c:v>
                </c:pt>
                <c:pt idx="1">
                  <c:v>4</c:v>
                </c:pt>
                <c:pt idx="2">
                  <c:v>4</c:v>
                </c:pt>
                <c:pt idx="3">
                  <c:v>2</c:v>
                </c:pt>
                <c:pt idx="4">
                  <c:v>5</c:v>
                </c:pt>
                <c:pt idx="5">
                  <c:v>1</c:v>
                </c:pt>
                <c:pt idx="6">
                  <c:v>0</c:v>
                </c:pt>
                <c:pt idx="7">
                  <c:v>33</c:v>
                </c:pt>
                <c:pt idx="8">
                  <c:v>3</c:v>
                </c:pt>
                <c:pt idx="9">
                  <c:v>0</c:v>
                </c:pt>
                <c:pt idx="10">
                  <c:v>111</c:v>
                </c:pt>
                <c:pt idx="11">
                  <c:v>71</c:v>
                </c:pt>
                <c:pt idx="12">
                  <c:v>18</c:v>
                </c:pt>
                <c:pt idx="13">
                  <c:v>9</c:v>
                </c:pt>
                <c:pt idx="14">
                  <c:v>11</c:v>
                </c:pt>
                <c:pt idx="15">
                  <c:v>3</c:v>
                </c:pt>
                <c:pt idx="16">
                  <c:v>5</c:v>
                </c:pt>
                <c:pt idx="17">
                  <c:v>4</c:v>
                </c:pt>
                <c:pt idx="18">
                  <c:v>10</c:v>
                </c:pt>
                <c:pt idx="19">
                  <c:v>16</c:v>
                </c:pt>
                <c:pt idx="20">
                  <c:v>5</c:v>
                </c:pt>
                <c:pt idx="21">
                  <c:v>5</c:v>
                </c:pt>
                <c:pt idx="22">
                  <c:v>7</c:v>
                </c:pt>
                <c:pt idx="23">
                  <c:v>22</c:v>
                </c:pt>
                <c:pt idx="24">
                  <c:v>4</c:v>
                </c:pt>
                <c:pt idx="25">
                  <c:v>0</c:v>
                </c:pt>
                <c:pt idx="26">
                  <c:v>3</c:v>
                </c:pt>
                <c:pt idx="27">
                  <c:v>2</c:v>
                </c:pt>
                <c:pt idx="28">
                  <c:v>5</c:v>
                </c:pt>
                <c:pt idx="29">
                  <c:v>11</c:v>
                </c:pt>
                <c:pt idx="30">
                  <c:v>1</c:v>
                </c:pt>
                <c:pt idx="31">
                  <c:v>3</c:v>
                </c:pt>
                <c:pt idx="32">
                  <c:v>3</c:v>
                </c:pt>
                <c:pt idx="33">
                  <c:v>2</c:v>
                </c:pt>
                <c:pt idx="34">
                  <c:v>4</c:v>
                </c:pt>
                <c:pt idx="35">
                  <c:v>10</c:v>
                </c:pt>
                <c:pt idx="36">
                  <c:v>19</c:v>
                </c:pt>
                <c:pt idx="37">
                  <c:v>0</c:v>
                </c:pt>
                <c:pt idx="38">
                  <c:v>8</c:v>
                </c:pt>
                <c:pt idx="39">
                  <c:v>3</c:v>
                </c:pt>
                <c:pt idx="40">
                  <c:v>26</c:v>
                </c:pt>
                <c:pt idx="41">
                  <c:v>22</c:v>
                </c:pt>
                <c:pt idx="42">
                  <c:v>7</c:v>
                </c:pt>
                <c:pt idx="43">
                  <c:v>47</c:v>
                </c:pt>
                <c:pt idx="44">
                  <c:v>3</c:v>
                </c:pt>
                <c:pt idx="45">
                  <c:v>6</c:v>
                </c:pt>
                <c:pt idx="46">
                  <c:v>2</c:v>
                </c:pt>
                <c:pt idx="47">
                  <c:v>21</c:v>
                </c:pt>
                <c:pt idx="48">
                  <c:v>100</c:v>
                </c:pt>
                <c:pt idx="49">
                  <c:v>6</c:v>
                </c:pt>
                <c:pt idx="50">
                  <c:v>94</c:v>
                </c:pt>
                <c:pt idx="51">
                  <c:v>2</c:v>
                </c:pt>
                <c:pt idx="52">
                  <c:v>7</c:v>
                </c:pt>
                <c:pt idx="53">
                  <c:v>0</c:v>
                </c:pt>
                <c:pt idx="54">
                  <c:v>2</c:v>
                </c:pt>
                <c:pt idx="55">
                  <c:v>0</c:v>
                </c:pt>
                <c:pt idx="56">
                  <c:v>6</c:v>
                </c:pt>
                <c:pt idx="57">
                  <c:v>0</c:v>
                </c:pt>
                <c:pt idx="58">
                  <c:v>94</c:v>
                </c:pt>
                <c:pt idx="59">
                  <c:v>19</c:v>
                </c:pt>
                <c:pt idx="60">
                  <c:v>9</c:v>
                </c:pt>
                <c:pt idx="61">
                  <c:v>4</c:v>
                </c:pt>
                <c:pt idx="62">
                  <c:v>138</c:v>
                </c:pt>
                <c:pt idx="63">
                  <c:v>4</c:v>
                </c:pt>
                <c:pt idx="64">
                  <c:v>2</c:v>
                </c:pt>
                <c:pt idx="65">
                  <c:v>2</c:v>
                </c:pt>
                <c:pt idx="66">
                  <c:v>6</c:v>
                </c:pt>
                <c:pt idx="67">
                  <c:v>1</c:v>
                </c:pt>
                <c:pt idx="68">
                  <c:v>11</c:v>
                </c:pt>
                <c:pt idx="69">
                  <c:v>11</c:v>
                </c:pt>
                <c:pt idx="70">
                  <c:v>79</c:v>
                </c:pt>
                <c:pt idx="71">
                  <c:v>4</c:v>
                </c:pt>
                <c:pt idx="72">
                  <c:v>1</c:v>
                </c:pt>
                <c:pt idx="73">
                  <c:v>16</c:v>
                </c:pt>
                <c:pt idx="74">
                  <c:v>3</c:v>
                </c:pt>
                <c:pt idx="75">
                  <c:v>22</c:v>
                </c:pt>
                <c:pt idx="76">
                  <c:v>4</c:v>
                </c:pt>
                <c:pt idx="77">
                  <c:v>5</c:v>
                </c:pt>
                <c:pt idx="78">
                  <c:v>69</c:v>
                </c:pt>
                <c:pt idx="79">
                  <c:v>5</c:v>
                </c:pt>
                <c:pt idx="80">
                  <c:v>5</c:v>
                </c:pt>
                <c:pt idx="81">
                  <c:v>4</c:v>
                </c:pt>
                <c:pt idx="82">
                  <c:v>6</c:v>
                </c:pt>
                <c:pt idx="83">
                  <c:v>15</c:v>
                </c:pt>
                <c:pt idx="84">
                  <c:v>2</c:v>
                </c:pt>
                <c:pt idx="85">
                  <c:v>0</c:v>
                </c:pt>
                <c:pt idx="86">
                  <c:v>0</c:v>
                </c:pt>
                <c:pt idx="87">
                  <c:v>0</c:v>
                </c:pt>
                <c:pt idx="88">
                  <c:v>1</c:v>
                </c:pt>
                <c:pt idx="89">
                  <c:v>201</c:v>
                </c:pt>
                <c:pt idx="90">
                  <c:v>771</c:v>
                </c:pt>
                <c:pt idx="91">
                  <c:v>124</c:v>
                </c:pt>
                <c:pt idx="92">
                  <c:v>310</c:v>
                </c:pt>
                <c:pt idx="93">
                  <c:v>108</c:v>
                </c:pt>
                <c:pt idx="94">
                  <c:v>48</c:v>
                </c:pt>
                <c:pt idx="95">
                  <c:v>21</c:v>
                </c:pt>
                <c:pt idx="96">
                  <c:v>38</c:v>
                </c:pt>
                <c:pt idx="97">
                  <c:v>0</c:v>
                </c:pt>
                <c:pt idx="98">
                  <c:v>6</c:v>
                </c:pt>
                <c:pt idx="99">
                  <c:v>5</c:v>
                </c:pt>
                <c:pt idx="100">
                  <c:v>32</c:v>
                </c:pt>
                <c:pt idx="101">
                  <c:v>2</c:v>
                </c:pt>
                <c:pt idx="102">
                  <c:v>3</c:v>
                </c:pt>
                <c:pt idx="103">
                  <c:v>47</c:v>
                </c:pt>
                <c:pt idx="104">
                  <c:v>16</c:v>
                </c:pt>
                <c:pt idx="105">
                  <c:v>13</c:v>
                </c:pt>
                <c:pt idx="106">
                  <c:v>27</c:v>
                </c:pt>
                <c:pt idx="107">
                  <c:v>15</c:v>
                </c:pt>
                <c:pt idx="108">
                  <c:v>0</c:v>
                </c:pt>
                <c:pt idx="109">
                  <c:v>27</c:v>
                </c:pt>
                <c:pt idx="110">
                  <c:v>18</c:v>
                </c:pt>
                <c:pt idx="111">
                  <c:v>1</c:v>
                </c:pt>
                <c:pt idx="112">
                  <c:v>5</c:v>
                </c:pt>
                <c:pt idx="113">
                  <c:v>4</c:v>
                </c:pt>
                <c:pt idx="114">
                  <c:v>9</c:v>
                </c:pt>
                <c:pt idx="115">
                  <c:v>17</c:v>
                </c:pt>
                <c:pt idx="116">
                  <c:v>11</c:v>
                </c:pt>
                <c:pt idx="117">
                  <c:v>4</c:v>
                </c:pt>
                <c:pt idx="118">
                  <c:v>20</c:v>
                </c:pt>
                <c:pt idx="119">
                  <c:v>8</c:v>
                </c:pt>
                <c:pt idx="120">
                  <c:v>8</c:v>
                </c:pt>
                <c:pt idx="121">
                  <c:v>49</c:v>
                </c:pt>
                <c:pt idx="122">
                  <c:v>7</c:v>
                </c:pt>
                <c:pt idx="123">
                  <c:v>1</c:v>
                </c:pt>
                <c:pt idx="124">
                  <c:v>1</c:v>
                </c:pt>
                <c:pt idx="125">
                  <c:v>9</c:v>
                </c:pt>
                <c:pt idx="126">
                  <c:v>2</c:v>
                </c:pt>
                <c:pt idx="127">
                  <c:v>6</c:v>
                </c:pt>
                <c:pt idx="128">
                  <c:v>3</c:v>
                </c:pt>
                <c:pt idx="129">
                  <c:v>11</c:v>
                </c:pt>
                <c:pt idx="130">
                  <c:v>3</c:v>
                </c:pt>
                <c:pt idx="131">
                  <c:v>1</c:v>
                </c:pt>
                <c:pt idx="132">
                  <c:v>0</c:v>
                </c:pt>
                <c:pt idx="133">
                  <c:v>9</c:v>
                </c:pt>
                <c:pt idx="134">
                  <c:v>11</c:v>
                </c:pt>
                <c:pt idx="135">
                  <c:v>21</c:v>
                </c:pt>
                <c:pt idx="136">
                  <c:v>1</c:v>
                </c:pt>
                <c:pt idx="137">
                  <c:v>7</c:v>
                </c:pt>
                <c:pt idx="138">
                  <c:v>4</c:v>
                </c:pt>
                <c:pt idx="139">
                  <c:v>2</c:v>
                </c:pt>
                <c:pt idx="140">
                  <c:v>6</c:v>
                </c:pt>
                <c:pt idx="141">
                  <c:v>1</c:v>
                </c:pt>
                <c:pt idx="142">
                  <c:v>22</c:v>
                </c:pt>
                <c:pt idx="143">
                  <c:v>86</c:v>
                </c:pt>
                <c:pt idx="144">
                  <c:v>16</c:v>
                </c:pt>
                <c:pt idx="145">
                  <c:v>6</c:v>
                </c:pt>
                <c:pt idx="146">
                  <c:v>43</c:v>
                </c:pt>
                <c:pt idx="147">
                  <c:v>9</c:v>
                </c:pt>
                <c:pt idx="148">
                  <c:v>12</c:v>
                </c:pt>
                <c:pt idx="149">
                  <c:v>22</c:v>
                </c:pt>
                <c:pt idx="150">
                  <c:v>0</c:v>
                </c:pt>
                <c:pt idx="151">
                  <c:v>1</c:v>
                </c:pt>
                <c:pt idx="152">
                  <c:v>1</c:v>
                </c:pt>
                <c:pt idx="153">
                  <c:v>5</c:v>
                </c:pt>
                <c:pt idx="154">
                  <c:v>4</c:v>
                </c:pt>
                <c:pt idx="155">
                  <c:v>1</c:v>
                </c:pt>
                <c:pt idx="156">
                  <c:v>5</c:v>
                </c:pt>
                <c:pt idx="157">
                  <c:v>5</c:v>
                </c:pt>
                <c:pt idx="158">
                  <c:v>16</c:v>
                </c:pt>
                <c:pt idx="159">
                  <c:v>6</c:v>
                </c:pt>
                <c:pt idx="160">
                  <c:v>3</c:v>
                </c:pt>
                <c:pt idx="161">
                  <c:v>10</c:v>
                </c:pt>
                <c:pt idx="162">
                  <c:v>10</c:v>
                </c:pt>
                <c:pt idx="163">
                  <c:v>1</c:v>
                </c:pt>
                <c:pt idx="164">
                  <c:v>17</c:v>
                </c:pt>
                <c:pt idx="165">
                  <c:v>2</c:v>
                </c:pt>
                <c:pt idx="166">
                  <c:v>1</c:v>
                </c:pt>
                <c:pt idx="167">
                  <c:v>3</c:v>
                </c:pt>
                <c:pt idx="168">
                  <c:v>113</c:v>
                </c:pt>
                <c:pt idx="169">
                  <c:v>33</c:v>
                </c:pt>
                <c:pt idx="170">
                  <c:v>55</c:v>
                </c:pt>
                <c:pt idx="171">
                  <c:v>14</c:v>
                </c:pt>
                <c:pt idx="172">
                  <c:v>8</c:v>
                </c:pt>
                <c:pt idx="173">
                  <c:v>8</c:v>
                </c:pt>
                <c:pt idx="174">
                  <c:v>0</c:v>
                </c:pt>
                <c:pt idx="175">
                  <c:v>4</c:v>
                </c:pt>
                <c:pt idx="176">
                  <c:v>63</c:v>
                </c:pt>
                <c:pt idx="177">
                  <c:v>0</c:v>
                </c:pt>
                <c:pt idx="178">
                  <c:v>6</c:v>
                </c:pt>
                <c:pt idx="179">
                  <c:v>16</c:v>
                </c:pt>
                <c:pt idx="180">
                  <c:v>4</c:v>
                </c:pt>
                <c:pt idx="181">
                  <c:v>11</c:v>
                </c:pt>
                <c:pt idx="182">
                  <c:v>2</c:v>
                </c:pt>
                <c:pt idx="183">
                  <c:v>4</c:v>
                </c:pt>
                <c:pt idx="184">
                  <c:v>3</c:v>
                </c:pt>
                <c:pt idx="185">
                  <c:v>1</c:v>
                </c:pt>
                <c:pt idx="186">
                  <c:v>2</c:v>
                </c:pt>
                <c:pt idx="187">
                  <c:v>4</c:v>
                </c:pt>
                <c:pt idx="188">
                  <c:v>1</c:v>
                </c:pt>
                <c:pt idx="189">
                  <c:v>7</c:v>
                </c:pt>
                <c:pt idx="190">
                  <c:v>7</c:v>
                </c:pt>
                <c:pt idx="191">
                  <c:v>8</c:v>
                </c:pt>
                <c:pt idx="192">
                  <c:v>0</c:v>
                </c:pt>
                <c:pt idx="193">
                  <c:v>27</c:v>
                </c:pt>
                <c:pt idx="194">
                  <c:v>1</c:v>
                </c:pt>
                <c:pt idx="195">
                  <c:v>2</c:v>
                </c:pt>
                <c:pt idx="196">
                  <c:v>2</c:v>
                </c:pt>
                <c:pt idx="197">
                  <c:v>1</c:v>
                </c:pt>
                <c:pt idx="198">
                  <c:v>3</c:v>
                </c:pt>
                <c:pt idx="199">
                  <c:v>8</c:v>
                </c:pt>
                <c:pt idx="200">
                  <c:v>54</c:v>
                </c:pt>
                <c:pt idx="201">
                  <c:v>4</c:v>
                </c:pt>
                <c:pt idx="202">
                  <c:v>10</c:v>
                </c:pt>
                <c:pt idx="203">
                  <c:v>4</c:v>
                </c:pt>
                <c:pt idx="204">
                  <c:v>9</c:v>
                </c:pt>
                <c:pt idx="205">
                  <c:v>20</c:v>
                </c:pt>
                <c:pt idx="206">
                  <c:v>1</c:v>
                </c:pt>
                <c:pt idx="207">
                  <c:v>2</c:v>
                </c:pt>
                <c:pt idx="208">
                  <c:v>1</c:v>
                </c:pt>
                <c:pt idx="209">
                  <c:v>1</c:v>
                </c:pt>
                <c:pt idx="210">
                  <c:v>3</c:v>
                </c:pt>
                <c:pt idx="211">
                  <c:v>117</c:v>
                </c:pt>
                <c:pt idx="212">
                  <c:v>3</c:v>
                </c:pt>
                <c:pt idx="213">
                  <c:v>0</c:v>
                </c:pt>
                <c:pt idx="214">
                  <c:v>7</c:v>
                </c:pt>
                <c:pt idx="215">
                  <c:v>0</c:v>
                </c:pt>
                <c:pt idx="216">
                  <c:v>2</c:v>
                </c:pt>
                <c:pt idx="217">
                  <c:v>0</c:v>
                </c:pt>
                <c:pt idx="218">
                  <c:v>2</c:v>
                </c:pt>
                <c:pt idx="219">
                  <c:v>1</c:v>
                </c:pt>
                <c:pt idx="220">
                  <c:v>40</c:v>
                </c:pt>
                <c:pt idx="221">
                  <c:v>15</c:v>
                </c:pt>
                <c:pt idx="222">
                  <c:v>6</c:v>
                </c:pt>
                <c:pt idx="223">
                  <c:v>22</c:v>
                </c:pt>
                <c:pt idx="224">
                  <c:v>5</c:v>
                </c:pt>
                <c:pt idx="225">
                  <c:v>3</c:v>
                </c:pt>
                <c:pt idx="226">
                  <c:v>2</c:v>
                </c:pt>
                <c:pt idx="227">
                  <c:v>0</c:v>
                </c:pt>
                <c:pt idx="228">
                  <c:v>4</c:v>
                </c:pt>
                <c:pt idx="229">
                  <c:v>5</c:v>
                </c:pt>
                <c:pt idx="230">
                  <c:v>4</c:v>
                </c:pt>
                <c:pt idx="231">
                  <c:v>3</c:v>
                </c:pt>
                <c:pt idx="232">
                  <c:v>6</c:v>
                </c:pt>
                <c:pt idx="233">
                  <c:v>15</c:v>
                </c:pt>
                <c:pt idx="234">
                  <c:v>1</c:v>
                </c:pt>
                <c:pt idx="235">
                  <c:v>46</c:v>
                </c:pt>
                <c:pt idx="236">
                  <c:v>1</c:v>
                </c:pt>
                <c:pt idx="237">
                  <c:v>1</c:v>
                </c:pt>
                <c:pt idx="238">
                  <c:v>1</c:v>
                </c:pt>
                <c:pt idx="239">
                  <c:v>12</c:v>
                </c:pt>
                <c:pt idx="240">
                  <c:v>2</c:v>
                </c:pt>
                <c:pt idx="241">
                  <c:v>17</c:v>
                </c:pt>
                <c:pt idx="242">
                  <c:v>92</c:v>
                </c:pt>
                <c:pt idx="243">
                  <c:v>26</c:v>
                </c:pt>
                <c:pt idx="244">
                  <c:v>7</c:v>
                </c:pt>
                <c:pt idx="245">
                  <c:v>0</c:v>
                </c:pt>
                <c:pt idx="246">
                  <c:v>7</c:v>
                </c:pt>
                <c:pt idx="247">
                  <c:v>5</c:v>
                </c:pt>
                <c:pt idx="248">
                  <c:v>5</c:v>
                </c:pt>
                <c:pt idx="249">
                  <c:v>64</c:v>
                </c:pt>
                <c:pt idx="250">
                  <c:v>8</c:v>
                </c:pt>
                <c:pt idx="251">
                  <c:v>2</c:v>
                </c:pt>
                <c:pt idx="252">
                  <c:v>29</c:v>
                </c:pt>
                <c:pt idx="253">
                  <c:v>0</c:v>
                </c:pt>
                <c:pt idx="254">
                  <c:v>1</c:v>
                </c:pt>
                <c:pt idx="255">
                  <c:v>1</c:v>
                </c:pt>
                <c:pt idx="256">
                  <c:v>25</c:v>
                </c:pt>
                <c:pt idx="257">
                  <c:v>7</c:v>
                </c:pt>
                <c:pt idx="258">
                  <c:v>1</c:v>
                </c:pt>
                <c:pt idx="259">
                  <c:v>1</c:v>
                </c:pt>
                <c:pt idx="260">
                  <c:v>1</c:v>
                </c:pt>
                <c:pt idx="261">
                  <c:v>10</c:v>
                </c:pt>
                <c:pt idx="262">
                  <c:v>3</c:v>
                </c:pt>
                <c:pt idx="263">
                  <c:v>1</c:v>
                </c:pt>
                <c:pt idx="264">
                  <c:v>0</c:v>
                </c:pt>
                <c:pt idx="265">
                  <c:v>0</c:v>
                </c:pt>
                <c:pt idx="266">
                  <c:v>4</c:v>
                </c:pt>
                <c:pt idx="267">
                  <c:v>5</c:v>
                </c:pt>
                <c:pt idx="268">
                  <c:v>8</c:v>
                </c:pt>
                <c:pt idx="269">
                  <c:v>2</c:v>
                </c:pt>
                <c:pt idx="270">
                  <c:v>0</c:v>
                </c:pt>
                <c:pt idx="271">
                  <c:v>1</c:v>
                </c:pt>
                <c:pt idx="272">
                  <c:v>1</c:v>
                </c:pt>
                <c:pt idx="273">
                  <c:v>0</c:v>
                </c:pt>
                <c:pt idx="274">
                  <c:v>4</c:v>
                </c:pt>
                <c:pt idx="275">
                  <c:v>0</c:v>
                </c:pt>
                <c:pt idx="276">
                  <c:v>0</c:v>
                </c:pt>
                <c:pt idx="277">
                  <c:v>6</c:v>
                </c:pt>
                <c:pt idx="278">
                  <c:v>0</c:v>
                </c:pt>
                <c:pt idx="279">
                  <c:v>0</c:v>
                </c:pt>
                <c:pt idx="280">
                  <c:v>5</c:v>
                </c:pt>
                <c:pt idx="281">
                  <c:v>6</c:v>
                </c:pt>
                <c:pt idx="282">
                  <c:v>1</c:v>
                </c:pt>
                <c:pt idx="283">
                  <c:v>11</c:v>
                </c:pt>
                <c:pt idx="284">
                  <c:v>0</c:v>
                </c:pt>
                <c:pt idx="285">
                  <c:v>33</c:v>
                </c:pt>
                <c:pt idx="286">
                  <c:v>0</c:v>
                </c:pt>
                <c:pt idx="287">
                  <c:v>3</c:v>
                </c:pt>
                <c:pt idx="288">
                  <c:v>3</c:v>
                </c:pt>
                <c:pt idx="289">
                  <c:v>49</c:v>
                </c:pt>
                <c:pt idx="290">
                  <c:v>4</c:v>
                </c:pt>
                <c:pt idx="291">
                  <c:v>86</c:v>
                </c:pt>
                <c:pt idx="292">
                  <c:v>14</c:v>
                </c:pt>
                <c:pt idx="293">
                  <c:v>41</c:v>
                </c:pt>
                <c:pt idx="294">
                  <c:v>8</c:v>
                </c:pt>
                <c:pt idx="295">
                  <c:v>26</c:v>
                </c:pt>
                <c:pt idx="296">
                  <c:v>6</c:v>
                </c:pt>
                <c:pt idx="297">
                  <c:v>15</c:v>
                </c:pt>
                <c:pt idx="298">
                  <c:v>0</c:v>
                </c:pt>
                <c:pt idx="299">
                  <c:v>3</c:v>
                </c:pt>
                <c:pt idx="300">
                  <c:v>1</c:v>
                </c:pt>
                <c:pt idx="301">
                  <c:v>6</c:v>
                </c:pt>
                <c:pt idx="302">
                  <c:v>32</c:v>
                </c:pt>
                <c:pt idx="303">
                  <c:v>31</c:v>
                </c:pt>
                <c:pt idx="304">
                  <c:v>4</c:v>
                </c:pt>
                <c:pt idx="305">
                  <c:v>5</c:v>
                </c:pt>
                <c:pt idx="306">
                  <c:v>6</c:v>
                </c:pt>
                <c:pt idx="307">
                  <c:v>0</c:v>
                </c:pt>
                <c:pt idx="308">
                  <c:v>26</c:v>
                </c:pt>
                <c:pt idx="309">
                  <c:v>4</c:v>
                </c:pt>
                <c:pt idx="310">
                  <c:v>7</c:v>
                </c:pt>
                <c:pt idx="311">
                  <c:v>3</c:v>
                </c:pt>
                <c:pt idx="312">
                  <c:v>1</c:v>
                </c:pt>
                <c:pt idx="313">
                  <c:v>1</c:v>
                </c:pt>
                <c:pt idx="314">
                  <c:v>2</c:v>
                </c:pt>
                <c:pt idx="315">
                  <c:v>1</c:v>
                </c:pt>
                <c:pt idx="316">
                  <c:v>27</c:v>
                </c:pt>
                <c:pt idx="317">
                  <c:v>23</c:v>
                </c:pt>
                <c:pt idx="318">
                  <c:v>1</c:v>
                </c:pt>
                <c:pt idx="319">
                  <c:v>2</c:v>
                </c:pt>
                <c:pt idx="320">
                  <c:v>5</c:v>
                </c:pt>
                <c:pt idx="321">
                  <c:v>35</c:v>
                </c:pt>
                <c:pt idx="322">
                  <c:v>4</c:v>
                </c:pt>
                <c:pt idx="323">
                  <c:v>17</c:v>
                </c:pt>
                <c:pt idx="324">
                  <c:v>6</c:v>
                </c:pt>
                <c:pt idx="325">
                  <c:v>1</c:v>
                </c:pt>
                <c:pt idx="326">
                  <c:v>5</c:v>
                </c:pt>
                <c:pt idx="327">
                  <c:v>1</c:v>
                </c:pt>
                <c:pt idx="328">
                  <c:v>30</c:v>
                </c:pt>
                <c:pt idx="329">
                  <c:v>1</c:v>
                </c:pt>
                <c:pt idx="330">
                  <c:v>0</c:v>
                </c:pt>
                <c:pt idx="331">
                  <c:v>0</c:v>
                </c:pt>
                <c:pt idx="332">
                  <c:v>0</c:v>
                </c:pt>
                <c:pt idx="333">
                  <c:v>0</c:v>
                </c:pt>
                <c:pt idx="334">
                  <c:v>0</c:v>
                </c:pt>
                <c:pt idx="335">
                  <c:v>6</c:v>
                </c:pt>
                <c:pt idx="336">
                  <c:v>0</c:v>
                </c:pt>
                <c:pt idx="337">
                  <c:v>5</c:v>
                </c:pt>
                <c:pt idx="338">
                  <c:v>9</c:v>
                </c:pt>
                <c:pt idx="339">
                  <c:v>2</c:v>
                </c:pt>
                <c:pt idx="340">
                  <c:v>17</c:v>
                </c:pt>
                <c:pt idx="341">
                  <c:v>4</c:v>
                </c:pt>
                <c:pt idx="342">
                  <c:v>0</c:v>
                </c:pt>
                <c:pt idx="343">
                  <c:v>4</c:v>
                </c:pt>
                <c:pt idx="344">
                  <c:v>5</c:v>
                </c:pt>
                <c:pt idx="345">
                  <c:v>1</c:v>
                </c:pt>
                <c:pt idx="346">
                  <c:v>1</c:v>
                </c:pt>
                <c:pt idx="347">
                  <c:v>3</c:v>
                </c:pt>
                <c:pt idx="348">
                  <c:v>0</c:v>
                </c:pt>
                <c:pt idx="349">
                  <c:v>0</c:v>
                </c:pt>
                <c:pt idx="350">
                  <c:v>2</c:v>
                </c:pt>
                <c:pt idx="351">
                  <c:v>3</c:v>
                </c:pt>
                <c:pt idx="352">
                  <c:v>0</c:v>
                </c:pt>
                <c:pt idx="353">
                  <c:v>9</c:v>
                </c:pt>
                <c:pt idx="354">
                  <c:v>0</c:v>
                </c:pt>
                <c:pt idx="355">
                  <c:v>0</c:v>
                </c:pt>
                <c:pt idx="356">
                  <c:v>0</c:v>
                </c:pt>
                <c:pt idx="357">
                  <c:v>0</c:v>
                </c:pt>
                <c:pt idx="358">
                  <c:v>0</c:v>
                </c:pt>
                <c:pt idx="359">
                  <c:v>41</c:v>
                </c:pt>
                <c:pt idx="360">
                  <c:v>191</c:v>
                </c:pt>
                <c:pt idx="361">
                  <c:v>0</c:v>
                </c:pt>
                <c:pt idx="362">
                  <c:v>1</c:v>
                </c:pt>
                <c:pt idx="363">
                  <c:v>0</c:v>
                </c:pt>
                <c:pt idx="364">
                  <c:v>34</c:v>
                </c:pt>
              </c:numCache>
            </c:numRef>
          </c:val>
          <c:smooth val="0"/>
          <c:extLst>
            <c:ext xmlns:c16="http://schemas.microsoft.com/office/drawing/2014/chart" uri="{C3380CC4-5D6E-409C-BE32-E72D297353CC}">
              <c16:uniqueId val="{00000001-010E-498D-943A-0C719769496C}"/>
            </c:ext>
          </c:extLst>
        </c:ser>
        <c:dLbls>
          <c:showLegendKey val="0"/>
          <c:showVal val="0"/>
          <c:showCatName val="0"/>
          <c:showSerName val="0"/>
          <c:showPercent val="0"/>
          <c:showBubbleSize val="0"/>
        </c:dLbls>
        <c:smooth val="0"/>
        <c:axId val="250170504"/>
        <c:axId val="250173128"/>
      </c:lineChart>
      <c:dateAx>
        <c:axId val="2501705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0173128"/>
        <c:crosses val="autoZero"/>
        <c:auto val="1"/>
        <c:lblOffset val="100"/>
        <c:baseTimeUnit val="days"/>
      </c:dateAx>
      <c:valAx>
        <c:axId val="250173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0170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MEIKO - The clean solution Global Account</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4</c:v>
                </c:pt>
                <c:pt idx="1">
                  <c:v>5</c:v>
                </c:pt>
                <c:pt idx="2">
                  <c:v>5</c:v>
                </c:pt>
                <c:pt idx="3">
                  <c:v>6</c:v>
                </c:pt>
                <c:pt idx="4">
                  <c:v>6</c:v>
                </c:pt>
                <c:pt idx="5">
                  <c:v>1</c:v>
                </c:pt>
                <c:pt idx="6">
                  <c:v>2</c:v>
                </c:pt>
              </c:numCache>
            </c:numRef>
          </c:val>
          <c:extLst>
            <c:ext xmlns:c16="http://schemas.microsoft.com/office/drawing/2014/chart" uri="{C3380CC4-5D6E-409C-BE32-E72D297353CC}">
              <c16:uniqueId val="{00000000-2E25-4EC0-B018-5042F281FDC9}"/>
            </c:ext>
          </c:extLst>
        </c:ser>
        <c:ser>
          <c:idx val="1"/>
          <c:order val="1"/>
          <c:tx>
            <c:strRef>
              <c:f>Sheet1!$C$1</c:f>
              <c:strCache>
                <c:ptCount val="1"/>
                <c:pt idx="0">
                  <c:v>MEIKO GREEN Waste Solutions Global Account</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c:v>
                </c:pt>
                <c:pt idx="1">
                  <c:v>0</c:v>
                </c:pt>
                <c:pt idx="2">
                  <c:v>2</c:v>
                </c:pt>
                <c:pt idx="3">
                  <c:v>0</c:v>
                </c:pt>
                <c:pt idx="4">
                  <c:v>0</c:v>
                </c:pt>
                <c:pt idx="5">
                  <c:v>1</c:v>
                </c:pt>
                <c:pt idx="6">
                  <c:v>0</c:v>
                </c:pt>
              </c:numCache>
            </c:numRef>
          </c:val>
          <c:extLst>
            <c:ext xmlns:c16="http://schemas.microsoft.com/office/drawing/2014/chart" uri="{C3380CC4-5D6E-409C-BE32-E72D297353CC}">
              <c16:uniqueId val="{00000001-2E25-4EC0-B018-5042F281FDC9}"/>
            </c:ext>
          </c:extLst>
        </c:ser>
        <c:dLbls>
          <c:showLegendKey val="0"/>
          <c:showVal val="0"/>
          <c:showCatName val="0"/>
          <c:showSerName val="0"/>
          <c:showPercent val="0"/>
          <c:showBubbleSize val="0"/>
        </c:dLbls>
        <c:gapWidth val="219"/>
        <c:overlap val="-27"/>
        <c:axId val="250174768"/>
        <c:axId val="250175096"/>
      </c:barChart>
      <c:catAx>
        <c:axId val="2501747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0175096"/>
        <c:crosses val="autoZero"/>
        <c:auto val="1"/>
        <c:lblAlgn val="ctr"/>
        <c:lblOffset val="100"/>
        <c:noMultiLvlLbl val="0"/>
      </c:catAx>
      <c:valAx>
        <c:axId val="250175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0174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2/16/2024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2/16/2024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2/16/2024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2/16/2024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2/16/2024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2/16/2024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2/16/2024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2/16/2024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2/16/2024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2/16/2024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4CB801-8B71-4B71-A864-0BA2C1293C44}"/>
              </a:ext>
            </a:extLst>
          </p:cNvPr>
          <p:cNvSpPr>
            <a:spLocks noGrp="1"/>
          </p:cNvSpPr>
          <p:nvPr>
            <p:ph type="ctrTitle"/>
          </p:nvPr>
        </p:nvSpPr>
        <p:spPr/>
        <p:txBody>
          <a:bodyPr/>
          <a:lstStyle/>
          <a:p>
            <a:r>
              <a:rPr lang="en-US"/>
              <a:t>MEIKO Germany - Facebook </a:t>
            </a:r>
          </a:p>
        </p:txBody>
      </p:sp>
      <p:sp>
        <p:nvSpPr>
          <p:cNvPr id="3" name="Subtitle 2">
            <a:extLst>
              <a:ext uri="{FF2B5EF4-FFF2-40B4-BE49-F238E27FC236}">
                <a16:creationId xmlns:a16="http://schemas.microsoft.com/office/drawing/2014/main" id="{E61EF33E-D167-4914-A6A5-C81642F7EEA3}"/>
              </a:ext>
            </a:extLst>
          </p:cNvPr>
          <p:cNvSpPr>
            <a:spLocks noGrp="1"/>
          </p:cNvSpPr>
          <p:nvPr>
            <p:ph type="subTitle" idx="1"/>
          </p:nvPr>
        </p:nvSpPr>
        <p:spPr/>
        <p:txBody>
          <a:bodyPr/>
          <a:lstStyle/>
          <a:p>
            <a:r>
              <a:rPr lang="de-DE"/>
              <a:t>MEIKO Maschinenbau GmbH &amp; Co. KG</a:t>
            </a:r>
            <a:endParaRPr lang="en-US"/>
          </a:p>
        </p:txBody>
      </p:sp>
    </p:spTree>
    <p:extLst>
      <p:ext uri="{BB962C8B-B14F-4D97-AF65-F5344CB8AC3E}">
        <p14:creationId xmlns:p14="http://schemas.microsoft.com/office/powerpoint/2010/main" val="30191073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31C6BB-CF4F-4FA8-8E7C-E3A5743734AC}"/>
              </a:ext>
            </a:extLst>
          </p:cNvPr>
          <p:cNvSpPr>
            <a:spLocks noGrp="1"/>
          </p:cNvSpPr>
          <p:nvPr>
            <p:ph type="title"/>
          </p:nvPr>
        </p:nvSpPr>
        <p:spPr/>
        <p:txBody>
          <a:bodyPr/>
          <a:lstStyle/>
          <a:p>
            <a:r>
              <a:rPr lang="en-US"/>
              <a:t>Facebook Key Metrics Table | 5 profiles</a:t>
            </a:r>
          </a:p>
        </p:txBody>
      </p:sp>
      <p:graphicFrame>
        <p:nvGraphicFramePr>
          <p:cNvPr id="5" name="Table Placeholder 4">
            <a:extLst>
              <a:ext uri="{FF2B5EF4-FFF2-40B4-BE49-F238E27FC236}">
                <a16:creationId xmlns:a16="http://schemas.microsoft.com/office/drawing/2014/main" id="{E458B123-6894-4382-9407-00BE930F4410}"/>
              </a:ext>
            </a:extLst>
          </p:cNvPr>
          <p:cNvGraphicFramePr>
            <a:graphicFrameLocks noGrp="1"/>
          </p:cNvGraphicFramePr>
          <p:nvPr>
            <p:ph type="tbl" sz="quarter" idx="13"/>
            <p:extLst>
              <p:ext uri="{D42A27DB-BD31-4B8C-83A1-F6EECF244321}">
                <p14:modId xmlns:p14="http://schemas.microsoft.com/office/powerpoint/2010/main" val="12154087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7">
                  <a:extLst>
                    <a:ext uri="{9D8B030D-6E8A-4147-A177-3AD203B41FA5}">
                      <a16:colId xmlns:a16="http://schemas.microsoft.com/office/drawing/2014/main" val="2683032286"/>
                    </a:ext>
                  </a:extLst>
                </a:gridCol>
                <a:gridCol w="740665">
                  <a:extLst>
                    <a:ext uri="{9D8B030D-6E8A-4147-A177-3AD203B41FA5}">
                      <a16:colId xmlns:a16="http://schemas.microsoft.com/office/drawing/2014/main" val="3944213372"/>
                    </a:ext>
                  </a:extLst>
                </a:gridCol>
                <a:gridCol w="411480">
                  <a:extLst>
                    <a:ext uri="{9D8B030D-6E8A-4147-A177-3AD203B41FA5}">
                      <a16:colId xmlns:a16="http://schemas.microsoft.com/office/drawing/2014/main" val="2974797163"/>
                    </a:ext>
                  </a:extLst>
                </a:gridCol>
                <a:gridCol w="740665">
                  <a:extLst>
                    <a:ext uri="{9D8B030D-6E8A-4147-A177-3AD203B41FA5}">
                      <a16:colId xmlns:a16="http://schemas.microsoft.com/office/drawing/2014/main" val="3132858720"/>
                    </a:ext>
                  </a:extLst>
                </a:gridCol>
                <a:gridCol w="411480">
                  <a:extLst>
                    <a:ext uri="{9D8B030D-6E8A-4147-A177-3AD203B41FA5}">
                      <a16:colId xmlns:a16="http://schemas.microsoft.com/office/drawing/2014/main" val="3248307254"/>
                    </a:ext>
                  </a:extLst>
                </a:gridCol>
                <a:gridCol w="411480">
                  <a:extLst>
                    <a:ext uri="{9D8B030D-6E8A-4147-A177-3AD203B41FA5}">
                      <a16:colId xmlns:a16="http://schemas.microsoft.com/office/drawing/2014/main" val="1868100637"/>
                    </a:ext>
                  </a:extLst>
                </a:gridCol>
                <a:gridCol w="411480">
                  <a:extLst>
                    <a:ext uri="{9D8B030D-6E8A-4147-A177-3AD203B41FA5}">
                      <a16:colId xmlns:a16="http://schemas.microsoft.com/office/drawing/2014/main" val="1440431291"/>
                    </a:ext>
                  </a:extLst>
                </a:gridCol>
                <a:gridCol w="411480">
                  <a:extLst>
                    <a:ext uri="{9D8B030D-6E8A-4147-A177-3AD203B41FA5}">
                      <a16:colId xmlns:a16="http://schemas.microsoft.com/office/drawing/2014/main" val="2473963867"/>
                    </a:ext>
                  </a:extLst>
                </a:gridCol>
                <a:gridCol w="411480">
                  <a:extLst>
                    <a:ext uri="{9D8B030D-6E8A-4147-A177-3AD203B41FA5}">
                      <a16:colId xmlns:a16="http://schemas.microsoft.com/office/drawing/2014/main" val="3644918974"/>
                    </a:ext>
                  </a:extLst>
                </a:gridCol>
                <a:gridCol w="411480">
                  <a:extLst>
                    <a:ext uri="{9D8B030D-6E8A-4147-A177-3AD203B41FA5}">
                      <a16:colId xmlns:a16="http://schemas.microsoft.com/office/drawing/2014/main" val="4120165262"/>
                    </a:ext>
                  </a:extLst>
                </a:gridCol>
                <a:gridCol w="411480">
                  <a:extLst>
                    <a:ext uri="{9D8B030D-6E8A-4147-A177-3AD203B41FA5}">
                      <a16:colId xmlns:a16="http://schemas.microsoft.com/office/drawing/2014/main" val="2427072781"/>
                    </a:ext>
                  </a:extLst>
                </a:gridCol>
                <a:gridCol w="411480">
                  <a:extLst>
                    <a:ext uri="{9D8B030D-6E8A-4147-A177-3AD203B41FA5}">
                      <a16:colId xmlns:a16="http://schemas.microsoft.com/office/drawing/2014/main" val="3281525202"/>
                    </a:ext>
                  </a:extLst>
                </a:gridCol>
                <a:gridCol w="411480">
                  <a:extLst>
                    <a:ext uri="{9D8B030D-6E8A-4147-A177-3AD203B41FA5}">
                      <a16:colId xmlns:a16="http://schemas.microsoft.com/office/drawing/2014/main" val="159884480"/>
                    </a:ext>
                  </a:extLst>
                </a:gridCol>
                <a:gridCol w="411480">
                  <a:extLst>
                    <a:ext uri="{9D8B030D-6E8A-4147-A177-3AD203B41FA5}">
                      <a16:colId xmlns:a16="http://schemas.microsoft.com/office/drawing/2014/main" val="149455432"/>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134188103"/>
                  </a:ext>
                </a:extLst>
              </a:tr>
              <a:tr h="370840">
                <a:tc>
                  <a:txBody>
                    <a:bodyPr/>
                    <a:lstStyle/>
                    <a:p>
                      <a:r>
                        <a:rPr lang="en-US" sz="1000"/>
                        <a:t>Hobart Food Equipment and Service Global Account</a:t>
                      </a:r>
                    </a:p>
                  </a:txBody>
                  <a:tcPr/>
                </a:tc>
                <a:tc>
                  <a:txBody>
                    <a:bodyPr/>
                    <a:lstStyle/>
                    <a:p>
                      <a:r>
                        <a:rPr lang="en-US" sz="1000"/>
                        <a:t>13006</a:t>
                      </a:r>
                    </a:p>
                  </a:txBody>
                  <a:tcPr/>
                </a:tc>
                <a:tc>
                  <a:txBody>
                    <a:bodyPr/>
                    <a:lstStyle/>
                    <a:p>
                      <a:r>
                        <a:rPr lang="en-US" sz="1000"/>
                        <a:t>n/a</a:t>
                      </a:r>
                    </a:p>
                  </a:txBody>
                  <a:tcPr/>
                </a:tc>
                <a:tc>
                  <a:txBody>
                    <a:bodyPr/>
                    <a:lstStyle/>
                    <a:p>
                      <a:r>
                        <a:rPr lang="en-US" sz="1000"/>
                        <a:t>14027</a:t>
                      </a:r>
                    </a:p>
                  </a:txBody>
                  <a:tcPr/>
                </a:tc>
                <a:tc>
                  <a:txBody>
                    <a:bodyPr/>
                    <a:lstStyle/>
                    <a:p>
                      <a:r>
                        <a:rPr lang="en-US" sz="1000"/>
                        <a:t>n/a</a:t>
                      </a:r>
                    </a:p>
                  </a:txBody>
                  <a:tcPr/>
                </a:tc>
                <a:tc>
                  <a:txBody>
                    <a:bodyPr/>
                    <a:lstStyle/>
                    <a:p>
                      <a:r>
                        <a:rPr lang="en-US" sz="1000"/>
                        <a:t>229</a:t>
                      </a:r>
                    </a:p>
                  </a:txBody>
                  <a:tcPr/>
                </a:tc>
                <a:tc>
                  <a:txBody>
                    <a:bodyPr/>
                    <a:lstStyle/>
                    <a:p>
                      <a:r>
                        <a:rPr lang="en-US" sz="1000"/>
                        <a:t>87717</a:t>
                      </a:r>
                    </a:p>
                  </a:txBody>
                  <a:tcPr/>
                </a:tc>
                <a:tc>
                  <a:txBody>
                    <a:bodyPr/>
                    <a:lstStyle/>
                    <a:p>
                      <a:r>
                        <a:rPr lang="en-US" sz="1000"/>
                        <a:t>26</a:t>
                      </a:r>
                    </a:p>
                  </a:txBody>
                  <a:tcPr/>
                </a:tc>
                <a:tc>
                  <a:txBody>
                    <a:bodyPr/>
                    <a:lstStyle/>
                    <a:p>
                      <a:r>
                        <a:rPr lang="en-US" sz="1000"/>
                        <a:t>1716</a:t>
                      </a:r>
                    </a:p>
                  </a:txBody>
                  <a:tcPr/>
                </a:tc>
                <a:tc>
                  <a:txBody>
                    <a:bodyPr/>
                    <a:lstStyle/>
                    <a:p>
                      <a:r>
                        <a:rPr lang="en-US" sz="1000"/>
                        <a:t>2876</a:t>
                      </a:r>
                    </a:p>
                  </a:txBody>
                  <a:tcPr/>
                </a:tc>
                <a:tc>
                  <a:txBody>
                    <a:bodyPr/>
                    <a:lstStyle/>
                    <a:p>
                      <a:r>
                        <a:rPr lang="en-US" sz="1000"/>
                        <a:t>103</a:t>
                      </a:r>
                    </a:p>
                  </a:txBody>
                  <a:tcPr/>
                </a:tc>
                <a:tc>
                  <a:txBody>
                    <a:bodyPr/>
                    <a:lstStyle/>
                    <a:p>
                      <a:r>
                        <a:rPr lang="en-US" sz="1000"/>
                        <a:t>13</a:t>
                      </a:r>
                    </a:p>
                  </a:txBody>
                  <a:tcPr/>
                </a:tc>
                <a:tc>
                  <a:txBody>
                    <a:bodyPr/>
                    <a:lstStyle/>
                    <a:p>
                      <a:r>
                        <a:rPr lang="en-US" sz="1000"/>
                        <a:t>n/a</a:t>
                      </a:r>
                    </a:p>
                  </a:txBody>
                  <a:tcPr/>
                </a:tc>
                <a:tc>
                  <a:txBody>
                    <a:bodyPr/>
                    <a:lstStyle/>
                    <a:p>
                      <a:r>
                        <a:rPr lang="en-US" sz="1000"/>
                        <a:t>7.7 %</a:t>
                      </a:r>
                    </a:p>
                  </a:txBody>
                  <a:tcPr/>
                </a:tc>
                <a:extLst>
                  <a:ext uri="{0D108BD9-81ED-4DB2-BD59-A6C34878D82A}">
                    <a16:rowId xmlns:a16="http://schemas.microsoft.com/office/drawing/2014/main" val="1443519125"/>
                  </a:ext>
                </a:extLst>
              </a:tr>
              <a:tr h="370840">
                <a:tc>
                  <a:txBody>
                    <a:bodyPr/>
                    <a:lstStyle/>
                    <a:p>
                      <a:r>
                        <a:rPr lang="en-US" sz="1000"/>
                        <a:t>Winterhalter Group &amp; DACH Global Account</a:t>
                      </a:r>
                    </a:p>
                  </a:txBody>
                  <a:tcPr/>
                </a:tc>
                <a:tc>
                  <a:txBody>
                    <a:bodyPr/>
                    <a:lstStyle/>
                    <a:p>
                      <a:r>
                        <a:rPr lang="en-US" sz="1000"/>
                        <a:t>6947</a:t>
                      </a:r>
                    </a:p>
                  </a:txBody>
                  <a:tcPr/>
                </a:tc>
                <a:tc>
                  <a:txBody>
                    <a:bodyPr/>
                    <a:lstStyle/>
                    <a:p>
                      <a:r>
                        <a:rPr lang="en-US" sz="1000"/>
                        <a:t>n/a</a:t>
                      </a:r>
                    </a:p>
                  </a:txBody>
                  <a:tcPr/>
                </a:tc>
                <a:tc>
                  <a:txBody>
                    <a:bodyPr/>
                    <a:lstStyle/>
                    <a:p>
                      <a:r>
                        <a:rPr lang="en-US" sz="1000"/>
                        <a:t>6947</a:t>
                      </a:r>
                    </a:p>
                  </a:txBody>
                  <a:tcPr/>
                </a:tc>
                <a:tc>
                  <a:txBody>
                    <a:bodyPr/>
                    <a:lstStyle/>
                    <a:p>
                      <a:r>
                        <a:rPr lang="en-US" sz="1000"/>
                        <a:t>n/a</a:t>
                      </a:r>
                    </a:p>
                  </a:txBody>
                  <a:tcPr/>
                </a:tc>
                <a:tc>
                  <a:txBody>
                    <a:bodyPr/>
                    <a:lstStyle/>
                    <a:p>
                      <a:r>
                        <a:rPr lang="en-US" sz="1000"/>
                        <a:t>43</a:t>
                      </a:r>
                    </a:p>
                  </a:txBody>
                  <a:tcPr/>
                </a:tc>
                <a:tc>
                  <a:txBody>
                    <a:bodyPr/>
                    <a:lstStyle/>
                    <a:p>
                      <a:r>
                        <a:rPr lang="en-US" sz="1000"/>
                        <a:t>1252</a:t>
                      </a:r>
                    </a:p>
                  </a:txBody>
                  <a:tcPr/>
                </a:tc>
                <a:tc>
                  <a:txBody>
                    <a:bodyPr/>
                    <a:lstStyle/>
                    <a:p>
                      <a:r>
                        <a:rPr lang="en-US" sz="1000"/>
                        <a:t>0</a:t>
                      </a:r>
                    </a:p>
                  </a:txBody>
                  <a:tcPr/>
                </a:tc>
                <a:tc>
                  <a:txBody>
                    <a:bodyPr/>
                    <a:lstStyle/>
                    <a:p>
                      <a:r>
                        <a:rPr lang="en-US" sz="1000"/>
                        <a:t>28</a:t>
                      </a:r>
                    </a:p>
                  </a:txBody>
                  <a:tcPr/>
                </a:tc>
                <a:tc>
                  <a:txBody>
                    <a:bodyPr/>
                    <a:lstStyle/>
                    <a:p>
                      <a:r>
                        <a:rPr lang="en-US" sz="1000"/>
                        <a:t>208</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tc>
                  <a:txBody>
                    <a:bodyPr/>
                    <a:lstStyle/>
                    <a:p>
                      <a:r>
                        <a:rPr lang="en-US" sz="1000"/>
                        <a:t>0.0 %</a:t>
                      </a:r>
                    </a:p>
                  </a:txBody>
                  <a:tcPr/>
                </a:tc>
                <a:extLst>
                  <a:ext uri="{0D108BD9-81ED-4DB2-BD59-A6C34878D82A}">
                    <a16:rowId xmlns:a16="http://schemas.microsoft.com/office/drawing/2014/main" val="3537538782"/>
                  </a:ext>
                </a:extLst>
              </a:tr>
              <a:tr h="370840">
                <a:tc>
                  <a:txBody>
                    <a:bodyPr/>
                    <a:lstStyle/>
                    <a:p>
                      <a:r>
                        <a:rPr lang="en-US" sz="1000"/>
                        <a:t>MEIKO - The clean solution Global Account</a:t>
                      </a:r>
                    </a:p>
                  </a:txBody>
                  <a:tcPr/>
                </a:tc>
                <a:tc>
                  <a:txBody>
                    <a:bodyPr/>
                    <a:lstStyle/>
                    <a:p>
                      <a:r>
                        <a:rPr lang="en-US" sz="1000"/>
                        <a:t>2889</a:t>
                      </a:r>
                    </a:p>
                  </a:txBody>
                  <a:tcPr/>
                </a:tc>
                <a:tc>
                  <a:txBody>
                    <a:bodyPr/>
                    <a:lstStyle/>
                    <a:p>
                      <a:r>
                        <a:rPr lang="en-US" sz="1000"/>
                        <a:t>130</a:t>
                      </a:r>
                    </a:p>
                  </a:txBody>
                  <a:tcPr/>
                </a:tc>
                <a:tc>
                  <a:txBody>
                    <a:bodyPr/>
                    <a:lstStyle/>
                    <a:p>
                      <a:r>
                        <a:rPr lang="en-US" sz="1000"/>
                        <a:t>3286</a:t>
                      </a:r>
                    </a:p>
                  </a:txBody>
                  <a:tcPr/>
                </a:tc>
                <a:tc>
                  <a:txBody>
                    <a:bodyPr/>
                    <a:lstStyle/>
                    <a:p>
                      <a:r>
                        <a:rPr lang="en-US" sz="1000"/>
                        <a:t>187</a:t>
                      </a:r>
                    </a:p>
                  </a:txBody>
                  <a:tcPr/>
                </a:tc>
                <a:tc>
                  <a:txBody>
                    <a:bodyPr/>
                    <a:lstStyle/>
                    <a:p>
                      <a:r>
                        <a:rPr lang="en-US" sz="1000"/>
                        <a:t>29</a:t>
                      </a:r>
                    </a:p>
                  </a:txBody>
                  <a:tcPr/>
                </a:tc>
                <a:tc>
                  <a:txBody>
                    <a:bodyPr/>
                    <a:lstStyle/>
                    <a:p>
                      <a:r>
                        <a:rPr lang="en-US" sz="1000"/>
                        <a:t>530</a:t>
                      </a:r>
                    </a:p>
                  </a:txBody>
                  <a:tcPr/>
                </a:tc>
                <a:tc>
                  <a:txBody>
                    <a:bodyPr/>
                    <a:lstStyle/>
                    <a:p>
                      <a:r>
                        <a:rPr lang="en-US" sz="1000"/>
                        <a:t>0</a:t>
                      </a:r>
                    </a:p>
                  </a:txBody>
                  <a:tcPr/>
                </a:tc>
                <a:tc>
                  <a:txBody>
                    <a:bodyPr/>
                    <a:lstStyle/>
                    <a:p>
                      <a:r>
                        <a:rPr lang="en-US" sz="1000"/>
                        <a:t>25</a:t>
                      </a:r>
                    </a:p>
                  </a:txBody>
                  <a:tcPr/>
                </a:tc>
                <a:tc>
                  <a:txBody>
                    <a:bodyPr/>
                    <a:lstStyle/>
                    <a:p>
                      <a:r>
                        <a:rPr lang="en-US" sz="1000"/>
                        <a:t>62</a:t>
                      </a:r>
                    </a:p>
                  </a:txBody>
                  <a:tcPr/>
                </a:tc>
                <a:tc>
                  <a:txBody>
                    <a:bodyPr/>
                    <a:lstStyle/>
                    <a:p>
                      <a:r>
                        <a:rPr lang="en-US" sz="1000"/>
                        <a:t>0</a:t>
                      </a:r>
                    </a:p>
                  </a:txBody>
                  <a:tcPr/>
                </a:tc>
                <a:tc>
                  <a:txBody>
                    <a:bodyPr/>
                    <a:lstStyle/>
                    <a:p>
                      <a:r>
                        <a:rPr lang="en-US" sz="1000"/>
                        <a:t>0</a:t>
                      </a:r>
                    </a:p>
                  </a:txBody>
                  <a:tcPr/>
                </a:tc>
                <a:tc>
                  <a:txBody>
                    <a:bodyPr/>
                    <a:lstStyle/>
                    <a:p>
                      <a:r>
                        <a:rPr lang="en-US" sz="1000"/>
                        <a:t>0.7534 %</a:t>
                      </a:r>
                    </a:p>
                  </a:txBody>
                  <a:tcPr/>
                </a:tc>
                <a:tc>
                  <a:txBody>
                    <a:bodyPr/>
                    <a:lstStyle/>
                    <a:p>
                      <a:r>
                        <a:rPr lang="en-US" sz="1000"/>
                        <a:t>0.0 %</a:t>
                      </a:r>
                    </a:p>
                  </a:txBody>
                  <a:tcPr/>
                </a:tc>
                <a:extLst>
                  <a:ext uri="{0D108BD9-81ED-4DB2-BD59-A6C34878D82A}">
                    <a16:rowId xmlns:a16="http://schemas.microsoft.com/office/drawing/2014/main" val="2356881342"/>
                  </a:ext>
                </a:extLst>
              </a:tr>
              <a:tr h="370840">
                <a:tc>
                  <a:txBody>
                    <a:bodyPr/>
                    <a:lstStyle/>
                    <a:p>
                      <a:r>
                        <a:rPr lang="en-US" sz="1000"/>
                        <a:t>Hobart GmbH Hobart - Germany</a:t>
                      </a:r>
                    </a:p>
                  </a:txBody>
                  <a:tcPr/>
                </a:tc>
                <a:tc>
                  <a:txBody>
                    <a:bodyPr/>
                    <a:lstStyle/>
                    <a:p>
                      <a:r>
                        <a:rPr lang="en-US" sz="1000"/>
                        <a:t>1616</a:t>
                      </a:r>
                    </a:p>
                  </a:txBody>
                  <a:tcPr/>
                </a:tc>
                <a:tc>
                  <a:txBody>
                    <a:bodyPr/>
                    <a:lstStyle/>
                    <a:p>
                      <a:r>
                        <a:rPr lang="en-US" sz="1000"/>
                        <a:t>n/a</a:t>
                      </a:r>
                    </a:p>
                  </a:txBody>
                  <a:tcPr/>
                </a:tc>
                <a:tc>
                  <a:txBody>
                    <a:bodyPr/>
                    <a:lstStyle/>
                    <a:p>
                      <a:r>
                        <a:rPr lang="en-US" sz="1000"/>
                        <a:t>1873</a:t>
                      </a:r>
                    </a:p>
                  </a:txBody>
                  <a:tcPr/>
                </a:tc>
                <a:tc>
                  <a:txBody>
                    <a:bodyPr/>
                    <a:lstStyle/>
                    <a:p>
                      <a:r>
                        <a:rPr lang="en-US" sz="1000"/>
                        <a:t>n/a</a:t>
                      </a:r>
                    </a:p>
                  </a:txBody>
                  <a:tcPr/>
                </a:tc>
                <a:tc>
                  <a:txBody>
                    <a:bodyPr/>
                    <a:lstStyle/>
                    <a:p>
                      <a:r>
                        <a:rPr lang="en-US" sz="1000"/>
                        <a:t>111</a:t>
                      </a:r>
                    </a:p>
                  </a:txBody>
                  <a:tcPr/>
                </a:tc>
                <a:tc>
                  <a:txBody>
                    <a:bodyPr/>
                    <a:lstStyle/>
                    <a:p>
                      <a:r>
                        <a:rPr lang="en-US" sz="1000"/>
                        <a:t>1911</a:t>
                      </a:r>
                    </a:p>
                  </a:txBody>
                  <a:tcPr/>
                </a:tc>
                <a:tc>
                  <a:txBody>
                    <a:bodyPr/>
                    <a:lstStyle/>
                    <a:p>
                      <a:r>
                        <a:rPr lang="en-US" sz="1000"/>
                        <a:t>0</a:t>
                      </a:r>
                    </a:p>
                  </a:txBody>
                  <a:tcPr/>
                </a:tc>
                <a:tc>
                  <a:txBody>
                    <a:bodyPr/>
                    <a:lstStyle/>
                    <a:p>
                      <a:r>
                        <a:rPr lang="en-US" sz="1000"/>
                        <a:t>58</a:t>
                      </a:r>
                    </a:p>
                  </a:txBody>
                  <a:tcPr/>
                </a:tc>
                <a:tc>
                  <a:txBody>
                    <a:bodyPr/>
                    <a:lstStyle/>
                    <a:p>
                      <a:r>
                        <a:rPr lang="en-US" sz="1000"/>
                        <a:t>667</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tc>
                  <a:txBody>
                    <a:bodyPr/>
                    <a:lstStyle/>
                    <a:p>
                      <a:r>
                        <a:rPr lang="en-US" sz="1000"/>
                        <a:t>0.0 %</a:t>
                      </a:r>
                    </a:p>
                  </a:txBody>
                  <a:tcPr/>
                </a:tc>
                <a:extLst>
                  <a:ext uri="{0D108BD9-81ED-4DB2-BD59-A6C34878D82A}">
                    <a16:rowId xmlns:a16="http://schemas.microsoft.com/office/drawing/2014/main" val="3520647218"/>
                  </a:ext>
                </a:extLst>
              </a:tr>
              <a:tr h="370840">
                <a:tc>
                  <a:txBody>
                    <a:bodyPr/>
                    <a:lstStyle/>
                    <a:p>
                      <a:r>
                        <a:rPr lang="en-US" sz="1000"/>
                        <a:t>MEIKO GREEN Waste Solutions Global Account</a:t>
                      </a:r>
                    </a:p>
                  </a:txBody>
                  <a:tcPr/>
                </a:tc>
                <a:tc>
                  <a:txBody>
                    <a:bodyPr/>
                    <a:lstStyle/>
                    <a:p>
                      <a:r>
                        <a:rPr lang="en-US" sz="1000"/>
                        <a:t>582</a:t>
                      </a:r>
                    </a:p>
                  </a:txBody>
                  <a:tcPr/>
                </a:tc>
                <a:tc>
                  <a:txBody>
                    <a:bodyPr/>
                    <a:lstStyle/>
                    <a:p>
                      <a:r>
                        <a:rPr lang="en-US" sz="1000"/>
                        <a:t>n/a</a:t>
                      </a:r>
                    </a:p>
                  </a:txBody>
                  <a:tcPr/>
                </a:tc>
                <a:tc>
                  <a:txBody>
                    <a:bodyPr/>
                    <a:lstStyle/>
                    <a:p>
                      <a:r>
                        <a:rPr lang="en-US" sz="1000"/>
                        <a:t>596</a:t>
                      </a:r>
                    </a:p>
                  </a:txBody>
                  <a:tcPr/>
                </a:tc>
                <a:tc>
                  <a:txBody>
                    <a:bodyPr/>
                    <a:lstStyle/>
                    <a:p>
                      <a:r>
                        <a:rPr lang="en-US" sz="1000"/>
                        <a:t>n/a</a:t>
                      </a:r>
                    </a:p>
                  </a:txBody>
                  <a:tcPr/>
                </a:tc>
                <a:tc>
                  <a:txBody>
                    <a:bodyPr/>
                    <a:lstStyle/>
                    <a:p>
                      <a:r>
                        <a:rPr lang="en-US" sz="1000"/>
                        <a:t>4</a:t>
                      </a:r>
                    </a:p>
                  </a:txBody>
                  <a:tcPr/>
                </a:tc>
                <a:tc>
                  <a:txBody>
                    <a:bodyPr/>
                    <a:lstStyle/>
                    <a:p>
                      <a:r>
                        <a:rPr lang="en-US" sz="1000"/>
                        <a:t>25</a:t>
                      </a:r>
                    </a:p>
                  </a:txBody>
                  <a:tcPr/>
                </a:tc>
                <a:tc>
                  <a:txBody>
                    <a:bodyPr/>
                    <a:lstStyle/>
                    <a:p>
                      <a:r>
                        <a:rPr lang="en-US" sz="1000"/>
                        <a:t>0</a:t>
                      </a:r>
                    </a:p>
                  </a:txBody>
                  <a:tcPr/>
                </a:tc>
                <a:tc>
                  <a:txBody>
                    <a:bodyPr/>
                    <a:lstStyle/>
                    <a:p>
                      <a:r>
                        <a:rPr lang="en-US" sz="1000"/>
                        <a:t>1</a:t>
                      </a:r>
                    </a:p>
                  </a:txBody>
                  <a:tcPr/>
                </a:tc>
                <a:tc>
                  <a:txBody>
                    <a:bodyPr/>
                    <a:lstStyle/>
                    <a:p>
                      <a:r>
                        <a:rPr lang="en-US" sz="1000"/>
                        <a:t>7</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tc>
                  <a:txBody>
                    <a:bodyPr/>
                    <a:lstStyle/>
                    <a:p>
                      <a:r>
                        <a:rPr lang="en-US" sz="1000"/>
                        <a:t>0.0 %</a:t>
                      </a:r>
                    </a:p>
                  </a:txBody>
                  <a:tcPr/>
                </a:tc>
                <a:extLst>
                  <a:ext uri="{0D108BD9-81ED-4DB2-BD59-A6C34878D82A}">
                    <a16:rowId xmlns:a16="http://schemas.microsoft.com/office/drawing/2014/main" val="2311540783"/>
                  </a:ext>
                </a:extLst>
              </a:tr>
            </a:tbl>
          </a:graphicData>
        </a:graphic>
      </p:graphicFrame>
      <p:sp>
        <p:nvSpPr>
          <p:cNvPr id="4" name="Text Placeholder 3">
            <a:extLst>
              <a:ext uri="{FF2B5EF4-FFF2-40B4-BE49-F238E27FC236}">
                <a16:creationId xmlns:a16="http://schemas.microsoft.com/office/drawing/2014/main" id="{141487E1-F2FB-4969-82E5-445671532270}"/>
              </a:ext>
            </a:extLst>
          </p:cNvPr>
          <p:cNvSpPr>
            <a:spLocks noGrp="1"/>
          </p:cNvSpPr>
          <p:nvPr>
            <p:ph type="body" sz="quarter" idx="14"/>
          </p:nvPr>
        </p:nvSpPr>
        <p:spPr/>
        <p:txBody>
          <a:bodyPr/>
          <a:lstStyle/>
          <a:p>
            <a:r>
              <a:rPr lang="en-US"/>
              <a:t>01/01/2023 - 12/31/2023</a:t>
            </a:r>
          </a:p>
        </p:txBody>
      </p:sp>
    </p:spTree>
    <p:extLst>
      <p:ext uri="{BB962C8B-B14F-4D97-AF65-F5344CB8AC3E}">
        <p14:creationId xmlns:p14="http://schemas.microsoft.com/office/powerpoint/2010/main" val="19278041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CC89FD-BF55-435B-B791-296EBD702C52}"/>
              </a:ext>
            </a:extLst>
          </p:cNvPr>
          <p:cNvSpPr>
            <a:spLocks noGrp="1"/>
          </p:cNvSpPr>
          <p:nvPr>
            <p:ph type="title"/>
          </p:nvPr>
        </p:nvSpPr>
        <p:spPr/>
        <p:txBody>
          <a:bodyPr/>
          <a:lstStyle/>
          <a:p>
            <a:r>
              <a:rPr lang="en-US"/>
              <a:t>Facebook Fans Table | 5 profiles</a:t>
            </a:r>
          </a:p>
        </p:txBody>
      </p:sp>
      <p:graphicFrame>
        <p:nvGraphicFramePr>
          <p:cNvPr id="5" name="Table Placeholder 4">
            <a:extLst>
              <a:ext uri="{FF2B5EF4-FFF2-40B4-BE49-F238E27FC236}">
                <a16:creationId xmlns:a16="http://schemas.microsoft.com/office/drawing/2014/main" id="{90322E37-4103-44F9-AFE4-DEDBB16D69E0}"/>
              </a:ext>
            </a:extLst>
          </p:cNvPr>
          <p:cNvGraphicFramePr>
            <a:graphicFrameLocks noGrp="1"/>
          </p:cNvGraphicFramePr>
          <p:nvPr>
            <p:ph type="tbl" sz="quarter" idx="13"/>
            <p:extLst>
              <p:ext uri="{D42A27DB-BD31-4B8C-83A1-F6EECF244321}">
                <p14:modId xmlns:p14="http://schemas.microsoft.com/office/powerpoint/2010/main" val="29907439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42600796"/>
                    </a:ext>
                  </a:extLst>
                </a:gridCol>
                <a:gridCol w="1234440">
                  <a:extLst>
                    <a:ext uri="{9D8B030D-6E8A-4147-A177-3AD203B41FA5}">
                      <a16:colId xmlns:a16="http://schemas.microsoft.com/office/drawing/2014/main" val="1555243736"/>
                    </a:ext>
                  </a:extLst>
                </a:gridCol>
                <a:gridCol w="822960">
                  <a:extLst>
                    <a:ext uri="{9D8B030D-6E8A-4147-A177-3AD203B41FA5}">
                      <a16:colId xmlns:a16="http://schemas.microsoft.com/office/drawing/2014/main" val="1304200923"/>
                    </a:ext>
                  </a:extLst>
                </a:gridCol>
                <a:gridCol w="822960">
                  <a:extLst>
                    <a:ext uri="{9D8B030D-6E8A-4147-A177-3AD203B41FA5}">
                      <a16:colId xmlns:a16="http://schemas.microsoft.com/office/drawing/2014/main" val="2644909898"/>
                    </a:ext>
                  </a:extLst>
                </a:gridCol>
                <a:gridCol w="822960">
                  <a:extLst>
                    <a:ext uri="{9D8B030D-6E8A-4147-A177-3AD203B41FA5}">
                      <a16:colId xmlns:a16="http://schemas.microsoft.com/office/drawing/2014/main" val="2131583616"/>
                    </a:ext>
                  </a:extLst>
                </a:gridCol>
                <a:gridCol w="822960">
                  <a:extLst>
                    <a:ext uri="{9D8B030D-6E8A-4147-A177-3AD203B41FA5}">
                      <a16:colId xmlns:a16="http://schemas.microsoft.com/office/drawing/2014/main" val="3939020434"/>
                    </a:ext>
                  </a:extLst>
                </a:gridCol>
                <a:gridCol w="822960">
                  <a:extLst>
                    <a:ext uri="{9D8B030D-6E8A-4147-A177-3AD203B41FA5}">
                      <a16:colId xmlns:a16="http://schemas.microsoft.com/office/drawing/2014/main" val="2563939776"/>
                    </a:ext>
                  </a:extLst>
                </a:gridCol>
                <a:gridCol w="822960">
                  <a:extLst>
                    <a:ext uri="{9D8B030D-6E8A-4147-A177-3AD203B41FA5}">
                      <a16:colId xmlns:a16="http://schemas.microsoft.com/office/drawing/2014/main" val="3588039619"/>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2559054614"/>
                  </a:ext>
                </a:extLst>
              </a:tr>
              <a:tr h="370840">
                <a:tc>
                  <a:txBody>
                    <a:bodyPr/>
                    <a:lstStyle/>
                    <a:p>
                      <a:r>
                        <a:rPr lang="en-US" sz="1000"/>
                        <a:t>Hobart Food Equipment and Service Global Account</a:t>
                      </a:r>
                    </a:p>
                  </a:txBody>
                  <a:tcPr/>
                </a:tc>
                <a:tc>
                  <a:txBody>
                    <a:bodyPr/>
                    <a:lstStyle/>
                    <a:p>
                      <a:r>
                        <a:rPr lang="en-US" sz="1000"/>
                        <a:t>13006</a:t>
                      </a:r>
                    </a:p>
                  </a:txBody>
                  <a:tcPr/>
                </a:tc>
                <a:tc>
                  <a:txBody>
                    <a:bodyPr/>
                    <a:lstStyle/>
                    <a:p>
                      <a:r>
                        <a:rPr lang="en-US" sz="1000"/>
                        <a:t>3</a:t>
                      </a:r>
                    </a:p>
                  </a:txBody>
                  <a:tcPr/>
                </a:tc>
                <a:tc>
                  <a:txBody>
                    <a:bodyPr/>
                    <a:lstStyle/>
                    <a:p>
                      <a:r>
                        <a:rPr lang="en-US" sz="1000"/>
                        <a:t>0.0 %</a:t>
                      </a:r>
                    </a:p>
                  </a:txBody>
                  <a:tcPr/>
                </a:tc>
                <a:tc>
                  <a:txBody>
                    <a:bodyPr/>
                    <a:lstStyle/>
                    <a:p>
                      <a:r>
                        <a:rPr lang="en-US" sz="1000"/>
                        <a:t>12</a:t>
                      </a:r>
                    </a:p>
                  </a:txBody>
                  <a:tcPr/>
                </a:tc>
                <a:tc>
                  <a:txBody>
                    <a:bodyPr/>
                    <a:lstStyle/>
                    <a:p>
                      <a:r>
                        <a:rPr lang="en-US" sz="1000"/>
                        <a:t>0.1 %</a:t>
                      </a:r>
                    </a:p>
                  </a:txBody>
                  <a:tcPr/>
                </a:tc>
                <a:tc>
                  <a:txBody>
                    <a:bodyPr/>
                    <a:lstStyle/>
                    <a:p>
                      <a:r>
                        <a:rPr lang="en-US" sz="1000"/>
                        <a:t>73</a:t>
                      </a:r>
                    </a:p>
                  </a:txBody>
                  <a:tcPr/>
                </a:tc>
                <a:tc>
                  <a:txBody>
                    <a:bodyPr/>
                    <a:lstStyle/>
                    <a:p>
                      <a:r>
                        <a:rPr lang="en-US" sz="1000"/>
                        <a:t>0.6 %</a:t>
                      </a:r>
                    </a:p>
                  </a:txBody>
                  <a:tcPr/>
                </a:tc>
                <a:extLst>
                  <a:ext uri="{0D108BD9-81ED-4DB2-BD59-A6C34878D82A}">
                    <a16:rowId xmlns:a16="http://schemas.microsoft.com/office/drawing/2014/main" val="657921838"/>
                  </a:ext>
                </a:extLst>
              </a:tr>
              <a:tr h="370840">
                <a:tc>
                  <a:txBody>
                    <a:bodyPr/>
                    <a:lstStyle/>
                    <a:p>
                      <a:r>
                        <a:rPr lang="en-US" sz="1000"/>
                        <a:t>MEIKO - The clean solution Global Account</a:t>
                      </a:r>
                    </a:p>
                  </a:txBody>
                  <a:tcPr/>
                </a:tc>
                <a:tc>
                  <a:txBody>
                    <a:bodyPr/>
                    <a:lstStyle/>
                    <a:p>
                      <a:r>
                        <a:rPr lang="en-US" sz="1000"/>
                        <a:t>2889</a:t>
                      </a:r>
                    </a:p>
                  </a:txBody>
                  <a:tcPr/>
                </a:tc>
                <a:tc>
                  <a:txBody>
                    <a:bodyPr/>
                    <a:lstStyle/>
                    <a:p>
                      <a:r>
                        <a:rPr lang="en-US" sz="1000"/>
                        <a:t>0</a:t>
                      </a:r>
                    </a:p>
                  </a:txBody>
                  <a:tcPr/>
                </a:tc>
                <a:tc>
                  <a:txBody>
                    <a:bodyPr/>
                    <a:lstStyle/>
                    <a:p>
                      <a:r>
                        <a:rPr lang="en-US" sz="1000"/>
                        <a:t>0.0 %</a:t>
                      </a:r>
                    </a:p>
                  </a:txBody>
                  <a:tcPr/>
                </a:tc>
                <a:tc>
                  <a:txBody>
                    <a:bodyPr/>
                    <a:lstStyle/>
                    <a:p>
                      <a:r>
                        <a:rPr lang="en-US" sz="1000"/>
                        <a:t>0</a:t>
                      </a:r>
                    </a:p>
                  </a:txBody>
                  <a:tcPr/>
                </a:tc>
                <a:tc>
                  <a:txBody>
                    <a:bodyPr/>
                    <a:lstStyle/>
                    <a:p>
                      <a:r>
                        <a:rPr lang="en-US" sz="1000"/>
                        <a:t>0.0 %</a:t>
                      </a:r>
                    </a:p>
                  </a:txBody>
                  <a:tcPr/>
                </a:tc>
                <a:tc>
                  <a:txBody>
                    <a:bodyPr/>
                    <a:lstStyle/>
                    <a:p>
                      <a:r>
                        <a:rPr lang="en-US" sz="1000"/>
                        <a:t>9</a:t>
                      </a:r>
                    </a:p>
                  </a:txBody>
                  <a:tcPr/>
                </a:tc>
                <a:tc>
                  <a:txBody>
                    <a:bodyPr/>
                    <a:lstStyle/>
                    <a:p>
                      <a:r>
                        <a:rPr lang="en-US" sz="1000"/>
                        <a:t>0.3 %</a:t>
                      </a:r>
                    </a:p>
                  </a:txBody>
                  <a:tcPr/>
                </a:tc>
                <a:extLst>
                  <a:ext uri="{0D108BD9-81ED-4DB2-BD59-A6C34878D82A}">
                    <a16:rowId xmlns:a16="http://schemas.microsoft.com/office/drawing/2014/main" val="2504135520"/>
                  </a:ext>
                </a:extLst>
              </a:tr>
              <a:tr h="370840">
                <a:tc>
                  <a:txBody>
                    <a:bodyPr/>
                    <a:lstStyle/>
                    <a:p>
                      <a:r>
                        <a:rPr lang="en-US" sz="1000"/>
                        <a:t>Hobart GmbH Hobart - Germany</a:t>
                      </a:r>
                    </a:p>
                  </a:txBody>
                  <a:tcPr/>
                </a:tc>
                <a:tc>
                  <a:txBody>
                    <a:bodyPr/>
                    <a:lstStyle/>
                    <a:p>
                      <a:r>
                        <a:rPr lang="en-US" sz="1000"/>
                        <a:t>1616</a:t>
                      </a:r>
                    </a:p>
                  </a:txBody>
                  <a:tcPr/>
                </a:tc>
                <a:tc>
                  <a:txBody>
                    <a:bodyPr/>
                    <a:lstStyle/>
                    <a:p>
                      <a:r>
                        <a:rPr lang="en-US" sz="1000"/>
                        <a:t>0</a:t>
                      </a:r>
                    </a:p>
                  </a:txBody>
                  <a:tcPr/>
                </a:tc>
                <a:tc>
                  <a:txBody>
                    <a:bodyPr/>
                    <a:lstStyle/>
                    <a:p>
                      <a:r>
                        <a:rPr lang="en-US" sz="1000"/>
                        <a:t>0.0 %</a:t>
                      </a:r>
                    </a:p>
                  </a:txBody>
                  <a:tcPr/>
                </a:tc>
                <a:tc>
                  <a:txBody>
                    <a:bodyPr/>
                    <a:lstStyle/>
                    <a:p>
                      <a:r>
                        <a:rPr lang="en-US" sz="1000"/>
                        <a:t>1</a:t>
                      </a:r>
                    </a:p>
                  </a:txBody>
                  <a:tcPr/>
                </a:tc>
                <a:tc>
                  <a:txBody>
                    <a:bodyPr/>
                    <a:lstStyle/>
                    <a:p>
                      <a:r>
                        <a:rPr lang="en-US" sz="1000"/>
                        <a:t>0.1 %</a:t>
                      </a:r>
                    </a:p>
                  </a:txBody>
                  <a:tcPr/>
                </a:tc>
                <a:tc>
                  <a:txBody>
                    <a:bodyPr/>
                    <a:lstStyle/>
                    <a:p>
                      <a:r>
                        <a:rPr lang="en-US" sz="1000"/>
                        <a:t>3</a:t>
                      </a:r>
                    </a:p>
                  </a:txBody>
                  <a:tcPr/>
                </a:tc>
                <a:tc>
                  <a:txBody>
                    <a:bodyPr/>
                    <a:lstStyle/>
                    <a:p>
                      <a:r>
                        <a:rPr lang="en-US" sz="1000"/>
                        <a:t>0.2 %</a:t>
                      </a:r>
                    </a:p>
                  </a:txBody>
                  <a:tcPr/>
                </a:tc>
                <a:extLst>
                  <a:ext uri="{0D108BD9-81ED-4DB2-BD59-A6C34878D82A}">
                    <a16:rowId xmlns:a16="http://schemas.microsoft.com/office/drawing/2014/main" val="108577244"/>
                  </a:ext>
                </a:extLst>
              </a:tr>
              <a:tr h="370840">
                <a:tc>
                  <a:txBody>
                    <a:bodyPr/>
                    <a:lstStyle/>
                    <a:p>
                      <a:r>
                        <a:rPr lang="en-US" sz="1000"/>
                        <a:t>Winterhalter Group &amp; DACH Global Account</a:t>
                      </a:r>
                    </a:p>
                  </a:txBody>
                  <a:tcPr/>
                </a:tc>
                <a:tc>
                  <a:txBody>
                    <a:bodyPr/>
                    <a:lstStyle/>
                    <a:p>
                      <a:r>
                        <a:rPr lang="en-US" sz="1000"/>
                        <a:t>6947</a:t>
                      </a:r>
                    </a:p>
                  </a:txBody>
                  <a:tcPr/>
                </a:tc>
                <a:tc>
                  <a:txBody>
                    <a:bodyPr/>
                    <a:lstStyle/>
                    <a:p>
                      <a:r>
                        <a:rPr lang="en-US" sz="1000"/>
                        <a:t>0</a:t>
                      </a:r>
                    </a:p>
                  </a:txBody>
                  <a:tcPr/>
                </a:tc>
                <a:tc>
                  <a:txBody>
                    <a:bodyPr/>
                    <a:lstStyle/>
                    <a:p>
                      <a:r>
                        <a:rPr lang="en-US" sz="1000"/>
                        <a:t>0.0 %</a:t>
                      </a:r>
                    </a:p>
                  </a:txBody>
                  <a:tcPr/>
                </a:tc>
                <a:tc>
                  <a:txBody>
                    <a:bodyPr/>
                    <a:lstStyle/>
                    <a:p>
                      <a:r>
                        <a:rPr lang="en-US" sz="1000"/>
                        <a:t>-1</a:t>
                      </a:r>
                    </a:p>
                  </a:txBody>
                  <a:tcPr/>
                </a:tc>
                <a:tc>
                  <a:txBody>
                    <a:bodyPr/>
                    <a:lstStyle/>
                    <a:p>
                      <a:r>
                        <a:rPr lang="en-US" sz="1000"/>
                        <a:t>-0.0 %</a:t>
                      </a:r>
                    </a:p>
                  </a:txBody>
                  <a:tcPr/>
                </a:tc>
                <a:tc>
                  <a:txBody>
                    <a:bodyPr/>
                    <a:lstStyle/>
                    <a:p>
                      <a:r>
                        <a:rPr lang="en-US" sz="1000"/>
                        <a:t>-3</a:t>
                      </a:r>
                    </a:p>
                  </a:txBody>
                  <a:tcPr/>
                </a:tc>
                <a:tc>
                  <a:txBody>
                    <a:bodyPr/>
                    <a:lstStyle/>
                    <a:p>
                      <a:r>
                        <a:rPr lang="en-US" sz="1000"/>
                        <a:t>-0.0 %</a:t>
                      </a:r>
                    </a:p>
                  </a:txBody>
                  <a:tcPr/>
                </a:tc>
                <a:extLst>
                  <a:ext uri="{0D108BD9-81ED-4DB2-BD59-A6C34878D82A}">
                    <a16:rowId xmlns:a16="http://schemas.microsoft.com/office/drawing/2014/main" val="1678052594"/>
                  </a:ext>
                </a:extLst>
              </a:tr>
              <a:tr h="370840">
                <a:tc>
                  <a:txBody>
                    <a:bodyPr/>
                    <a:lstStyle/>
                    <a:p>
                      <a:r>
                        <a:rPr lang="en-US" sz="1000"/>
                        <a:t>MEIKO GREEN Waste Solutions Global Account</a:t>
                      </a:r>
                    </a:p>
                  </a:txBody>
                  <a:tcPr/>
                </a:tc>
                <a:tc>
                  <a:txBody>
                    <a:bodyPr/>
                    <a:lstStyle/>
                    <a:p>
                      <a:r>
                        <a:rPr lang="en-US" sz="1000"/>
                        <a:t>582</a:t>
                      </a:r>
                    </a:p>
                  </a:txBody>
                  <a:tcPr/>
                </a:tc>
                <a:tc>
                  <a:txBody>
                    <a:bodyPr/>
                    <a:lstStyle/>
                    <a:p>
                      <a:r>
                        <a:rPr lang="en-US" sz="1000"/>
                        <a:t>0</a:t>
                      </a:r>
                    </a:p>
                  </a:txBody>
                  <a:tcPr/>
                </a:tc>
                <a:tc>
                  <a:txBody>
                    <a:bodyPr/>
                    <a:lstStyle/>
                    <a:p>
                      <a:r>
                        <a:rPr lang="en-US" sz="1000"/>
                        <a:t>0.0 %</a:t>
                      </a:r>
                    </a:p>
                  </a:txBody>
                  <a:tcPr/>
                </a:tc>
                <a:tc>
                  <a:txBody>
                    <a:bodyPr/>
                    <a:lstStyle/>
                    <a:p>
                      <a:r>
                        <a:rPr lang="en-US" sz="1000"/>
                        <a:t>0</a:t>
                      </a:r>
                    </a:p>
                  </a:txBody>
                  <a:tcPr/>
                </a:tc>
                <a:tc>
                  <a:txBody>
                    <a:bodyPr/>
                    <a:lstStyle/>
                    <a:p>
                      <a:r>
                        <a:rPr lang="en-US" sz="1000"/>
                        <a:t>0.0 %</a:t>
                      </a:r>
                    </a:p>
                  </a:txBody>
                  <a:tcPr/>
                </a:tc>
                <a:tc>
                  <a:txBody>
                    <a:bodyPr/>
                    <a:lstStyle/>
                    <a:p>
                      <a:r>
                        <a:rPr lang="en-US" sz="1000"/>
                        <a:t>-1</a:t>
                      </a:r>
                    </a:p>
                  </a:txBody>
                  <a:tcPr/>
                </a:tc>
                <a:tc>
                  <a:txBody>
                    <a:bodyPr/>
                    <a:lstStyle/>
                    <a:p>
                      <a:r>
                        <a:rPr lang="en-US" sz="1000"/>
                        <a:t>-0.2 %</a:t>
                      </a:r>
                    </a:p>
                  </a:txBody>
                  <a:tcPr/>
                </a:tc>
                <a:extLst>
                  <a:ext uri="{0D108BD9-81ED-4DB2-BD59-A6C34878D82A}">
                    <a16:rowId xmlns:a16="http://schemas.microsoft.com/office/drawing/2014/main" val="4253523880"/>
                  </a:ext>
                </a:extLst>
              </a:tr>
            </a:tbl>
          </a:graphicData>
        </a:graphic>
      </p:graphicFrame>
      <p:sp>
        <p:nvSpPr>
          <p:cNvPr id="4" name="Text Placeholder 3">
            <a:extLst>
              <a:ext uri="{FF2B5EF4-FFF2-40B4-BE49-F238E27FC236}">
                <a16:creationId xmlns:a16="http://schemas.microsoft.com/office/drawing/2014/main" id="{AB6DB3BF-718C-47AC-A625-7B8038B22C64}"/>
              </a:ext>
            </a:extLst>
          </p:cNvPr>
          <p:cNvSpPr>
            <a:spLocks noGrp="1"/>
          </p:cNvSpPr>
          <p:nvPr>
            <p:ph type="body" sz="quarter" idx="14"/>
          </p:nvPr>
        </p:nvSpPr>
        <p:spPr/>
        <p:txBody>
          <a:bodyPr/>
          <a:lstStyle/>
          <a:p>
            <a:r>
              <a:rPr lang="en-US"/>
              <a:t>12/01/2023 - 12/31/2023</a:t>
            </a:r>
          </a:p>
        </p:txBody>
      </p:sp>
    </p:spTree>
    <p:extLst>
      <p:ext uri="{BB962C8B-B14F-4D97-AF65-F5344CB8AC3E}">
        <p14:creationId xmlns:p14="http://schemas.microsoft.com/office/powerpoint/2010/main" val="34578167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0DCA0F-2B50-400F-B709-F1B89C1E9D6D}"/>
              </a:ext>
            </a:extLst>
          </p:cNvPr>
          <p:cNvSpPr>
            <a:spLocks noGrp="1"/>
          </p:cNvSpPr>
          <p:nvPr>
            <p:ph type="title"/>
          </p:nvPr>
        </p:nvSpPr>
        <p:spPr/>
        <p:txBody>
          <a:bodyPr/>
          <a:lstStyle/>
          <a:p>
            <a:r>
              <a:rPr lang="en-US"/>
              <a:t>Facebook Fans by Country Table | 2 profiles - 1 of 2</a:t>
            </a:r>
          </a:p>
        </p:txBody>
      </p:sp>
      <p:graphicFrame>
        <p:nvGraphicFramePr>
          <p:cNvPr id="5" name="Table Placeholder 4">
            <a:extLst>
              <a:ext uri="{FF2B5EF4-FFF2-40B4-BE49-F238E27FC236}">
                <a16:creationId xmlns:a16="http://schemas.microsoft.com/office/drawing/2014/main" id="{AC8DE0A9-447F-49B2-BFA1-83DE78F22711}"/>
              </a:ext>
            </a:extLst>
          </p:cNvPr>
          <p:cNvGraphicFramePr>
            <a:graphicFrameLocks noGrp="1"/>
          </p:cNvGraphicFramePr>
          <p:nvPr>
            <p:ph type="tbl" sz="quarter" idx="13"/>
            <p:extLst>
              <p:ext uri="{D42A27DB-BD31-4B8C-83A1-F6EECF244321}">
                <p14:modId xmlns:p14="http://schemas.microsoft.com/office/powerpoint/2010/main" val="29474491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021353662"/>
                    </a:ext>
                  </a:extLst>
                </a:gridCol>
                <a:gridCol w="1645920">
                  <a:extLst>
                    <a:ext uri="{9D8B030D-6E8A-4147-A177-3AD203B41FA5}">
                      <a16:colId xmlns:a16="http://schemas.microsoft.com/office/drawing/2014/main" val="3093692233"/>
                    </a:ext>
                  </a:extLst>
                </a:gridCol>
                <a:gridCol w="1645920">
                  <a:extLst>
                    <a:ext uri="{9D8B030D-6E8A-4147-A177-3AD203B41FA5}">
                      <a16:colId xmlns:a16="http://schemas.microsoft.com/office/drawing/2014/main" val="362405855"/>
                    </a:ext>
                  </a:extLst>
                </a:gridCol>
                <a:gridCol w="1645920">
                  <a:extLst>
                    <a:ext uri="{9D8B030D-6E8A-4147-A177-3AD203B41FA5}">
                      <a16:colId xmlns:a16="http://schemas.microsoft.com/office/drawing/2014/main" val="1705057485"/>
                    </a:ext>
                  </a:extLst>
                </a:gridCol>
                <a:gridCol w="1645920">
                  <a:extLst>
                    <a:ext uri="{9D8B030D-6E8A-4147-A177-3AD203B41FA5}">
                      <a16:colId xmlns:a16="http://schemas.microsoft.com/office/drawing/2014/main" val="19678986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Country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Change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Change (%)</a:t>
                      </a:r>
                    </a:p>
                  </a:txBody>
                  <a:tcPr/>
                </a:tc>
                <a:extLst>
                  <a:ext uri="{0D108BD9-81ED-4DB2-BD59-A6C34878D82A}">
                    <a16:rowId xmlns:a16="http://schemas.microsoft.com/office/drawing/2014/main" val="33795504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Germany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35.547103569339 %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7.9 %</a:t>
                      </a:r>
                    </a:p>
                  </a:txBody>
                  <a:tcPr/>
                </a:tc>
                <a:extLst>
                  <a:ext uri="{0D108BD9-81ED-4DB2-BD59-A6C34878D82A}">
                    <a16:rowId xmlns:a16="http://schemas.microsoft.com/office/drawing/2014/main" val="33504205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Spain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14.686951433587 %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-1.4 %</a:t>
                      </a:r>
                    </a:p>
                  </a:txBody>
                  <a:tcPr/>
                </a:tc>
                <a:extLst>
                  <a:ext uri="{0D108BD9-81ED-4DB2-BD59-A6C34878D82A}">
                    <a16:rowId xmlns:a16="http://schemas.microsoft.com/office/drawing/2014/main" val="7812971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10.825043885313 %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0.8 %</a:t>
                      </a:r>
                    </a:p>
                  </a:txBody>
                  <a:tcPr/>
                </a:tc>
                <a:extLst>
                  <a:ext uri="{0D108BD9-81ED-4DB2-BD59-A6C34878D82A}">
                    <a16:rowId xmlns:a16="http://schemas.microsoft.com/office/drawing/2014/main" val="1390831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Austria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6.173200702165 %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8.2 %</a:t>
                      </a:r>
                    </a:p>
                  </a:txBody>
                  <a:tcPr/>
                </a:tc>
                <a:extLst>
                  <a:ext uri="{0D108BD9-81ED-4DB2-BD59-A6C34878D82A}">
                    <a16:rowId xmlns:a16="http://schemas.microsoft.com/office/drawing/2014/main" val="15977088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Poland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5.7636044470451 %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1.5 %</a:t>
                      </a:r>
                    </a:p>
                  </a:txBody>
                  <a:tcPr/>
                </a:tc>
                <a:extLst>
                  <a:ext uri="{0D108BD9-81ED-4DB2-BD59-A6C34878D82A}">
                    <a16:rowId xmlns:a16="http://schemas.microsoft.com/office/drawing/2014/main" val="405354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Netherlands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4.9444119368051 %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-4.1 %</a:t>
                      </a:r>
                    </a:p>
                  </a:txBody>
                  <a:tcPr/>
                </a:tc>
                <a:extLst>
                  <a:ext uri="{0D108BD9-81ED-4DB2-BD59-A6C34878D82A}">
                    <a16:rowId xmlns:a16="http://schemas.microsoft.com/office/drawing/2014/main" val="30529606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Switzerland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2.7501462843768 %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7.7 %</a:t>
                      </a:r>
                    </a:p>
                  </a:txBody>
                  <a:tcPr/>
                </a:tc>
                <a:extLst>
                  <a:ext uri="{0D108BD9-81ED-4DB2-BD59-A6C34878D82A}">
                    <a16:rowId xmlns:a16="http://schemas.microsoft.com/office/drawing/2014/main" val="42337865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2.1942656524283 %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0.0 %</a:t>
                      </a:r>
                    </a:p>
                  </a:txBody>
                  <a:tcPr/>
                </a:tc>
                <a:extLst>
                  <a:ext uri="{0D108BD9-81ED-4DB2-BD59-A6C34878D82A}">
                    <a16:rowId xmlns:a16="http://schemas.microsoft.com/office/drawing/2014/main" val="22762326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Italy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2.0187244002341 %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20.0 %</a:t>
                      </a:r>
                    </a:p>
                  </a:txBody>
                  <a:tcPr/>
                </a:tc>
                <a:extLst>
                  <a:ext uri="{0D108BD9-81ED-4DB2-BD59-A6C34878D82A}">
                    <a16:rowId xmlns:a16="http://schemas.microsoft.com/office/drawing/2014/main" val="27990979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United States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1.4043300175541 %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12.5 %</a:t>
                      </a:r>
                    </a:p>
                  </a:txBody>
                  <a:tcPr/>
                </a:tc>
                <a:extLst>
                  <a:ext uri="{0D108BD9-81ED-4DB2-BD59-A6C34878D82A}">
                    <a16:rowId xmlns:a16="http://schemas.microsoft.com/office/drawing/2014/main" val="3841222713"/>
                  </a:ext>
                </a:extLst>
              </a:tr>
            </a:tbl>
          </a:graphicData>
        </a:graphic>
      </p:graphicFrame>
      <p:sp>
        <p:nvSpPr>
          <p:cNvPr id="4" name="Text Placeholder 3">
            <a:extLst>
              <a:ext uri="{FF2B5EF4-FFF2-40B4-BE49-F238E27FC236}">
                <a16:creationId xmlns:a16="http://schemas.microsoft.com/office/drawing/2014/main" id="{CD7C13F5-470C-4324-98C9-3DD62793B3AE}"/>
              </a:ext>
            </a:extLst>
          </p:cNvPr>
          <p:cNvSpPr>
            <a:spLocks noGrp="1"/>
          </p:cNvSpPr>
          <p:nvPr>
            <p:ph type="body" sz="quarter" idx="14"/>
          </p:nvPr>
        </p:nvSpPr>
        <p:spPr/>
        <p:txBody>
          <a:bodyPr/>
          <a:lstStyle/>
          <a:p>
            <a:r>
              <a:rPr lang="en-US"/>
              <a:t>01/01/2023 - 12/31/2023</a:t>
            </a:r>
          </a:p>
        </p:txBody>
      </p:sp>
    </p:spTree>
    <p:extLst>
      <p:ext uri="{BB962C8B-B14F-4D97-AF65-F5344CB8AC3E}">
        <p14:creationId xmlns:p14="http://schemas.microsoft.com/office/powerpoint/2010/main" val="39270824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8B2774-DC2C-4D19-8CE2-7F22383759A3}"/>
              </a:ext>
            </a:extLst>
          </p:cNvPr>
          <p:cNvSpPr>
            <a:spLocks noGrp="1"/>
          </p:cNvSpPr>
          <p:nvPr>
            <p:ph type="title"/>
          </p:nvPr>
        </p:nvSpPr>
        <p:spPr/>
        <p:txBody>
          <a:bodyPr/>
          <a:lstStyle/>
          <a:p>
            <a:r>
              <a:rPr lang="en-US"/>
              <a:t>Facebook Fans by Country Table | 2 profiles - 2 of 2</a:t>
            </a:r>
          </a:p>
        </p:txBody>
      </p:sp>
      <p:graphicFrame>
        <p:nvGraphicFramePr>
          <p:cNvPr id="5" name="Table Placeholder 4">
            <a:extLst>
              <a:ext uri="{FF2B5EF4-FFF2-40B4-BE49-F238E27FC236}">
                <a16:creationId xmlns:a16="http://schemas.microsoft.com/office/drawing/2014/main" id="{6C6BE39D-15E2-40F1-960C-0BE8BBBE2E50}"/>
              </a:ext>
            </a:extLst>
          </p:cNvPr>
          <p:cNvGraphicFramePr>
            <a:graphicFrameLocks noGrp="1"/>
          </p:cNvGraphicFramePr>
          <p:nvPr>
            <p:ph type="tbl" sz="quarter" idx="13"/>
            <p:extLst>
              <p:ext uri="{D42A27DB-BD31-4B8C-83A1-F6EECF244321}">
                <p14:modId xmlns:p14="http://schemas.microsoft.com/office/powerpoint/2010/main" val="8452743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134203896"/>
                    </a:ext>
                  </a:extLst>
                </a:gridCol>
                <a:gridCol w="1645920">
                  <a:extLst>
                    <a:ext uri="{9D8B030D-6E8A-4147-A177-3AD203B41FA5}">
                      <a16:colId xmlns:a16="http://schemas.microsoft.com/office/drawing/2014/main" val="4265784100"/>
                    </a:ext>
                  </a:extLst>
                </a:gridCol>
                <a:gridCol w="1645920">
                  <a:extLst>
                    <a:ext uri="{9D8B030D-6E8A-4147-A177-3AD203B41FA5}">
                      <a16:colId xmlns:a16="http://schemas.microsoft.com/office/drawing/2014/main" val="4283166512"/>
                    </a:ext>
                  </a:extLst>
                </a:gridCol>
                <a:gridCol w="1645920">
                  <a:extLst>
                    <a:ext uri="{9D8B030D-6E8A-4147-A177-3AD203B41FA5}">
                      <a16:colId xmlns:a16="http://schemas.microsoft.com/office/drawing/2014/main" val="2915238869"/>
                    </a:ext>
                  </a:extLst>
                </a:gridCol>
                <a:gridCol w="1645920">
                  <a:extLst>
                    <a:ext uri="{9D8B030D-6E8A-4147-A177-3AD203B41FA5}">
                      <a16:colId xmlns:a16="http://schemas.microsoft.com/office/drawing/2014/main" val="36748078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Country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Change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Change (%)</a:t>
                      </a:r>
                    </a:p>
                  </a:txBody>
                  <a:tcPr/>
                </a:tc>
                <a:extLst>
                  <a:ext uri="{0D108BD9-81ED-4DB2-BD59-A6C34878D82A}">
                    <a16:rowId xmlns:a16="http://schemas.microsoft.com/office/drawing/2014/main" val="6601730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1.2287887653599 %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27.3 %</a:t>
                      </a:r>
                    </a:p>
                  </a:txBody>
                  <a:tcPr/>
                </a:tc>
                <a:extLst>
                  <a:ext uri="{0D108BD9-81ED-4DB2-BD59-A6C34878D82A}">
                    <a16:rowId xmlns:a16="http://schemas.microsoft.com/office/drawing/2014/main" val="1742961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Thailand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1.1702750146284 %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0.0 %</a:t>
                      </a:r>
                    </a:p>
                  </a:txBody>
                  <a:tcPr/>
                </a:tc>
                <a:extLst>
                  <a:ext uri="{0D108BD9-81ED-4DB2-BD59-A6C34878D82A}">
                    <a16:rowId xmlns:a16="http://schemas.microsoft.com/office/drawing/2014/main" val="17105891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Belgium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0.99473376243417 %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3.0 %</a:t>
                      </a:r>
                    </a:p>
                  </a:txBody>
                  <a:tcPr/>
                </a:tc>
                <a:extLst>
                  <a:ext uri="{0D108BD9-81ED-4DB2-BD59-A6C34878D82A}">
                    <a16:rowId xmlns:a16="http://schemas.microsoft.com/office/drawing/2014/main" val="19252180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United Arab Emirates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0.90696313633704 %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-3.3 %</a:t>
                      </a:r>
                    </a:p>
                  </a:txBody>
                  <a:tcPr/>
                </a:tc>
                <a:extLst>
                  <a:ext uri="{0D108BD9-81ED-4DB2-BD59-A6C34878D82A}">
                    <a16:rowId xmlns:a16="http://schemas.microsoft.com/office/drawing/2014/main" val="32859858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Australia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0.84844938560562 %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52.9 %</a:t>
                      </a:r>
                    </a:p>
                  </a:txBody>
                  <a:tcPr/>
                </a:tc>
                <a:extLst>
                  <a:ext uri="{0D108BD9-81ED-4DB2-BD59-A6C34878D82A}">
                    <a16:rowId xmlns:a16="http://schemas.microsoft.com/office/drawing/2014/main" val="33707297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Mexico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0.84844938560562 %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11.5 %</a:t>
                      </a:r>
                    </a:p>
                  </a:txBody>
                  <a:tcPr/>
                </a:tc>
                <a:extLst>
                  <a:ext uri="{0D108BD9-81ED-4DB2-BD59-A6C34878D82A}">
                    <a16:rowId xmlns:a16="http://schemas.microsoft.com/office/drawing/2014/main" val="38628999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0.73142188414277 %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0.0 %</a:t>
                      </a:r>
                    </a:p>
                  </a:txBody>
                  <a:tcPr/>
                </a:tc>
                <a:extLst>
                  <a:ext uri="{0D108BD9-81ED-4DB2-BD59-A6C34878D82A}">
                    <a16:rowId xmlns:a16="http://schemas.microsoft.com/office/drawing/2014/main" val="22929452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United Kingdom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0.64365125804564 %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28.6 %</a:t>
                      </a:r>
                    </a:p>
                  </a:txBody>
                  <a:tcPr/>
                </a:tc>
                <a:extLst>
                  <a:ext uri="{0D108BD9-81ED-4DB2-BD59-A6C34878D82A}">
                    <a16:rowId xmlns:a16="http://schemas.microsoft.com/office/drawing/2014/main" val="1057103192"/>
                  </a:ext>
                </a:extLst>
              </a:tr>
            </a:tbl>
          </a:graphicData>
        </a:graphic>
      </p:graphicFrame>
      <p:sp>
        <p:nvSpPr>
          <p:cNvPr id="4" name="Text Placeholder 3">
            <a:extLst>
              <a:ext uri="{FF2B5EF4-FFF2-40B4-BE49-F238E27FC236}">
                <a16:creationId xmlns:a16="http://schemas.microsoft.com/office/drawing/2014/main" id="{56A8A9F4-29C6-43DD-B245-915A998AE22E}"/>
              </a:ext>
            </a:extLst>
          </p:cNvPr>
          <p:cNvSpPr>
            <a:spLocks noGrp="1"/>
          </p:cNvSpPr>
          <p:nvPr>
            <p:ph type="body" sz="quarter" idx="14"/>
          </p:nvPr>
        </p:nvSpPr>
        <p:spPr/>
        <p:txBody>
          <a:bodyPr/>
          <a:lstStyle/>
          <a:p>
            <a:r>
              <a:rPr lang="en-US"/>
              <a:t>01/01/2023 - 12/31/2023</a:t>
            </a:r>
          </a:p>
        </p:txBody>
      </p:sp>
    </p:spTree>
    <p:extLst>
      <p:ext uri="{BB962C8B-B14F-4D97-AF65-F5344CB8AC3E}">
        <p14:creationId xmlns:p14="http://schemas.microsoft.com/office/powerpoint/2010/main" val="28517291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244587-223A-4B8B-BB19-5207FF140686}"/>
              </a:ext>
            </a:extLst>
          </p:cNvPr>
          <p:cNvSpPr>
            <a:spLocks noGrp="1"/>
          </p:cNvSpPr>
          <p:nvPr>
            <p:ph type="title"/>
          </p:nvPr>
        </p:nvSpPr>
        <p:spPr/>
        <p:txBody>
          <a:bodyPr/>
          <a:lstStyle/>
          <a:p>
            <a:r>
              <a:rPr lang="en-US"/>
              <a:t>Facebook Fan Demographics | 2 profiles</a:t>
            </a:r>
          </a:p>
        </p:txBody>
      </p:sp>
      <p:graphicFrame>
        <p:nvGraphicFramePr>
          <p:cNvPr id="6" name="Chart Placeholder 5">
            <a:extLst>
              <a:ext uri="{FF2B5EF4-FFF2-40B4-BE49-F238E27FC236}">
                <a16:creationId xmlns:a16="http://schemas.microsoft.com/office/drawing/2014/main" id="{02AD0053-D424-4FF6-A4D1-0AD51783E259}"/>
              </a:ext>
            </a:extLst>
          </p:cNvPr>
          <p:cNvGraphicFramePr>
            <a:graphicFrameLocks noGrp="1"/>
          </p:cNvGraphicFramePr>
          <p:nvPr>
            <p:ph type="chart" sz="quarter" idx="13"/>
            <p:extLst>
              <p:ext uri="{D42A27DB-BD31-4B8C-83A1-F6EECF244321}">
                <p14:modId xmlns:p14="http://schemas.microsoft.com/office/powerpoint/2010/main" val="187549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DF8B540-D4F7-44C6-9A34-769EBCF8AC38}"/>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C37FB409-9F47-4597-8889-6BF15E8A16F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201616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13C829-4907-4B97-87F6-3906663B76A7}"/>
              </a:ext>
            </a:extLst>
          </p:cNvPr>
          <p:cNvSpPr>
            <a:spLocks noGrp="1"/>
          </p:cNvSpPr>
          <p:nvPr>
            <p:ph type="title"/>
          </p:nvPr>
        </p:nvSpPr>
        <p:spPr/>
        <p:txBody>
          <a:bodyPr/>
          <a:lstStyle/>
          <a:p>
            <a:r>
              <a:rPr lang="en-US"/>
              <a:t>Facebook Page Post Reach Table | 2 profiles</a:t>
            </a:r>
          </a:p>
        </p:txBody>
      </p:sp>
      <p:graphicFrame>
        <p:nvGraphicFramePr>
          <p:cNvPr id="5" name="Table Placeholder 4">
            <a:extLst>
              <a:ext uri="{FF2B5EF4-FFF2-40B4-BE49-F238E27FC236}">
                <a16:creationId xmlns:a16="http://schemas.microsoft.com/office/drawing/2014/main" id="{0BEFB0F7-3E4E-432D-A905-7AB76A3BD8A8}"/>
              </a:ext>
            </a:extLst>
          </p:cNvPr>
          <p:cNvGraphicFramePr>
            <a:graphicFrameLocks noGrp="1"/>
          </p:cNvGraphicFramePr>
          <p:nvPr>
            <p:ph type="tbl" sz="quarter" idx="13"/>
            <p:extLst>
              <p:ext uri="{D42A27DB-BD31-4B8C-83A1-F6EECF244321}">
                <p14:modId xmlns:p14="http://schemas.microsoft.com/office/powerpoint/2010/main" val="34712995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630725083"/>
                    </a:ext>
                  </a:extLst>
                </a:gridCol>
                <a:gridCol w="1645920">
                  <a:extLst>
                    <a:ext uri="{9D8B030D-6E8A-4147-A177-3AD203B41FA5}">
                      <a16:colId xmlns:a16="http://schemas.microsoft.com/office/drawing/2014/main" val="251433053"/>
                    </a:ext>
                  </a:extLst>
                </a:gridCol>
                <a:gridCol w="1645920">
                  <a:extLst>
                    <a:ext uri="{9D8B030D-6E8A-4147-A177-3AD203B41FA5}">
                      <a16:colId xmlns:a16="http://schemas.microsoft.com/office/drawing/2014/main" val="819964965"/>
                    </a:ext>
                  </a:extLst>
                </a:gridCol>
                <a:gridCol w="1645920">
                  <a:extLst>
                    <a:ext uri="{9D8B030D-6E8A-4147-A177-3AD203B41FA5}">
                      <a16:colId xmlns:a16="http://schemas.microsoft.com/office/drawing/2014/main" val="4218357804"/>
                    </a:ext>
                  </a:extLst>
                </a:gridCol>
              </a:tblGrid>
              <a:tr h="370840">
                <a:tc>
                  <a:txBody>
                    <a:bodyPr/>
                    <a:lstStyle/>
                    <a:p>
                      <a:r>
                        <a:rPr lang="en-US" sz="1000"/>
                        <a:t>Name</a:t>
                      </a:r>
                    </a:p>
                  </a:txBody>
                  <a:tcPr/>
                </a:tc>
                <a:tc>
                  <a:txBody>
                    <a:bodyPr/>
                    <a:lstStyle/>
                    <a:p>
                      <a:r>
                        <a:rPr lang="en-US" sz="1000"/>
                        <a:t>Reach - Day</a:t>
                      </a:r>
                    </a:p>
                  </a:txBody>
                  <a:tcPr/>
                </a:tc>
                <a:tc>
                  <a:txBody>
                    <a:bodyPr/>
                    <a:lstStyle/>
                    <a:p>
                      <a:r>
                        <a:rPr lang="en-US" sz="1000"/>
                        <a:t>Reach - Week</a:t>
                      </a:r>
                    </a:p>
                  </a:txBody>
                  <a:tcPr/>
                </a:tc>
                <a:tc>
                  <a:txBody>
                    <a:bodyPr/>
                    <a:lstStyle/>
                    <a:p>
                      <a:r>
                        <a:rPr lang="en-US" sz="1000"/>
                        <a:t>Reach - 28 Days</a:t>
                      </a:r>
                    </a:p>
                  </a:txBody>
                  <a:tcPr/>
                </a:tc>
                <a:extLst>
                  <a:ext uri="{0D108BD9-81ED-4DB2-BD59-A6C34878D82A}">
                    <a16:rowId xmlns:a16="http://schemas.microsoft.com/office/drawing/2014/main" val="974517167"/>
                  </a:ext>
                </a:extLst>
              </a:tr>
              <a:tr h="370840">
                <a:tc>
                  <a:txBody>
                    <a:bodyPr/>
                    <a:lstStyle/>
                    <a:p>
                      <a:r>
                        <a:rPr lang="en-US" sz="1000"/>
                        <a:t>MEIKO GREEN Waste Solutions Global Account</a:t>
                      </a:r>
                    </a:p>
                  </a:txBody>
                  <a:tcPr/>
                </a:tc>
                <a:tc>
                  <a:txBody>
                    <a:bodyPr/>
                    <a:lstStyle/>
                    <a:p>
                      <a:r>
                        <a:rPr lang="en-US" sz="1000"/>
                        <a:t>1</a:t>
                      </a:r>
                    </a:p>
                  </a:txBody>
                  <a:tcPr/>
                </a:tc>
                <a:tc>
                  <a:txBody>
                    <a:bodyPr/>
                    <a:lstStyle/>
                    <a:p>
                      <a:r>
                        <a:rPr lang="en-US" sz="1000"/>
                        <a:t>4</a:t>
                      </a:r>
                    </a:p>
                  </a:txBody>
                  <a:tcPr/>
                </a:tc>
                <a:tc>
                  <a:txBody>
                    <a:bodyPr/>
                    <a:lstStyle/>
                    <a:p>
                      <a:r>
                        <a:rPr lang="en-US" sz="1000"/>
                        <a:t>32</a:t>
                      </a:r>
                    </a:p>
                  </a:txBody>
                  <a:tcPr/>
                </a:tc>
                <a:extLst>
                  <a:ext uri="{0D108BD9-81ED-4DB2-BD59-A6C34878D82A}">
                    <a16:rowId xmlns:a16="http://schemas.microsoft.com/office/drawing/2014/main" val="1293181237"/>
                  </a:ext>
                </a:extLst>
              </a:tr>
              <a:tr h="370840">
                <a:tc>
                  <a:txBody>
                    <a:bodyPr/>
                    <a:lstStyle/>
                    <a:p>
                      <a:r>
                        <a:rPr lang="en-US" sz="1000"/>
                        <a:t>MEIKO - The clean solution Global Account</a:t>
                      </a:r>
                    </a:p>
                  </a:txBody>
                  <a:tcPr/>
                </a:tc>
                <a:tc>
                  <a:txBody>
                    <a:bodyPr/>
                    <a:lstStyle/>
                    <a:p>
                      <a:r>
                        <a:rPr lang="en-US" sz="1000"/>
                        <a:t>5684</a:t>
                      </a:r>
                    </a:p>
                  </a:txBody>
                  <a:tcPr/>
                </a:tc>
                <a:tc>
                  <a:txBody>
                    <a:bodyPr/>
                    <a:lstStyle/>
                    <a:p>
                      <a:r>
                        <a:rPr lang="en-US" sz="1000"/>
                        <a:t>154339</a:t>
                      </a:r>
                    </a:p>
                  </a:txBody>
                  <a:tcPr/>
                </a:tc>
                <a:tc>
                  <a:txBody>
                    <a:bodyPr/>
                    <a:lstStyle/>
                    <a:p>
                      <a:r>
                        <a:rPr lang="en-US" sz="1000"/>
                        <a:t>341913</a:t>
                      </a:r>
                    </a:p>
                  </a:txBody>
                  <a:tcPr/>
                </a:tc>
                <a:extLst>
                  <a:ext uri="{0D108BD9-81ED-4DB2-BD59-A6C34878D82A}">
                    <a16:rowId xmlns:a16="http://schemas.microsoft.com/office/drawing/2014/main" val="154978398"/>
                  </a:ext>
                </a:extLst>
              </a:tr>
            </a:tbl>
          </a:graphicData>
        </a:graphic>
      </p:graphicFrame>
      <p:sp>
        <p:nvSpPr>
          <p:cNvPr id="4" name="Text Placeholder 3">
            <a:extLst>
              <a:ext uri="{FF2B5EF4-FFF2-40B4-BE49-F238E27FC236}">
                <a16:creationId xmlns:a16="http://schemas.microsoft.com/office/drawing/2014/main" id="{E00ACB13-5DA2-4E72-B7DF-83E5E5A652E1}"/>
              </a:ext>
            </a:extLst>
          </p:cNvPr>
          <p:cNvSpPr>
            <a:spLocks noGrp="1"/>
          </p:cNvSpPr>
          <p:nvPr>
            <p:ph type="body" sz="quarter" idx="14"/>
          </p:nvPr>
        </p:nvSpPr>
        <p:spPr/>
        <p:txBody>
          <a:bodyPr/>
          <a:lstStyle/>
          <a:p>
            <a:r>
              <a:rPr lang="en-US"/>
              <a:t>01/01/2023 - 12/31/2023</a:t>
            </a:r>
          </a:p>
        </p:txBody>
      </p:sp>
    </p:spTree>
    <p:extLst>
      <p:ext uri="{BB962C8B-B14F-4D97-AF65-F5344CB8AC3E}">
        <p14:creationId xmlns:p14="http://schemas.microsoft.com/office/powerpoint/2010/main" val="3860081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B3E0B6-39A2-4FAE-B779-6CCF70E3C60C}"/>
              </a:ext>
            </a:extLst>
          </p:cNvPr>
          <p:cNvSpPr>
            <a:spLocks noGrp="1"/>
          </p:cNvSpPr>
          <p:nvPr>
            <p:ph type="title"/>
          </p:nvPr>
        </p:nvSpPr>
        <p:spPr/>
        <p:txBody>
          <a:bodyPr/>
          <a:lstStyle/>
          <a:p>
            <a:r>
              <a:rPr lang="en-US"/>
              <a:t>Facebook Original Own Posts Table | 2 profiles - 1 of 11</a:t>
            </a:r>
          </a:p>
        </p:txBody>
      </p:sp>
      <p:graphicFrame>
        <p:nvGraphicFramePr>
          <p:cNvPr id="5" name="Table Placeholder 4">
            <a:extLst>
              <a:ext uri="{FF2B5EF4-FFF2-40B4-BE49-F238E27FC236}">
                <a16:creationId xmlns:a16="http://schemas.microsoft.com/office/drawing/2014/main" id="{B6F140EB-552D-4FE4-9C30-262FD0CF077D}"/>
              </a:ext>
            </a:extLst>
          </p:cNvPr>
          <p:cNvGraphicFramePr>
            <a:graphicFrameLocks noGrp="1"/>
          </p:cNvGraphicFramePr>
          <p:nvPr>
            <p:ph type="tbl" sz="quarter" idx="13"/>
            <p:extLst>
              <p:ext uri="{D42A27DB-BD31-4B8C-83A1-F6EECF244321}">
                <p14:modId xmlns:p14="http://schemas.microsoft.com/office/powerpoint/2010/main" val="7912211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027200741"/>
                    </a:ext>
                  </a:extLst>
                </a:gridCol>
                <a:gridCol w="905256">
                  <a:extLst>
                    <a:ext uri="{9D8B030D-6E8A-4147-A177-3AD203B41FA5}">
                      <a16:colId xmlns:a16="http://schemas.microsoft.com/office/drawing/2014/main" val="2279233977"/>
                    </a:ext>
                  </a:extLst>
                </a:gridCol>
                <a:gridCol w="329184">
                  <a:extLst>
                    <a:ext uri="{9D8B030D-6E8A-4147-A177-3AD203B41FA5}">
                      <a16:colId xmlns:a16="http://schemas.microsoft.com/office/drawing/2014/main" val="2929512459"/>
                    </a:ext>
                  </a:extLst>
                </a:gridCol>
                <a:gridCol w="329184">
                  <a:extLst>
                    <a:ext uri="{9D8B030D-6E8A-4147-A177-3AD203B41FA5}">
                      <a16:colId xmlns:a16="http://schemas.microsoft.com/office/drawing/2014/main" val="3266554969"/>
                    </a:ext>
                  </a:extLst>
                </a:gridCol>
                <a:gridCol w="329184">
                  <a:extLst>
                    <a:ext uri="{9D8B030D-6E8A-4147-A177-3AD203B41FA5}">
                      <a16:colId xmlns:a16="http://schemas.microsoft.com/office/drawing/2014/main" val="213567394"/>
                    </a:ext>
                  </a:extLst>
                </a:gridCol>
                <a:gridCol w="329184">
                  <a:extLst>
                    <a:ext uri="{9D8B030D-6E8A-4147-A177-3AD203B41FA5}">
                      <a16:colId xmlns:a16="http://schemas.microsoft.com/office/drawing/2014/main" val="564548350"/>
                    </a:ext>
                  </a:extLst>
                </a:gridCol>
                <a:gridCol w="329184">
                  <a:extLst>
                    <a:ext uri="{9D8B030D-6E8A-4147-A177-3AD203B41FA5}">
                      <a16:colId xmlns:a16="http://schemas.microsoft.com/office/drawing/2014/main" val="2564336558"/>
                    </a:ext>
                  </a:extLst>
                </a:gridCol>
                <a:gridCol w="329184">
                  <a:extLst>
                    <a:ext uri="{9D8B030D-6E8A-4147-A177-3AD203B41FA5}">
                      <a16:colId xmlns:a16="http://schemas.microsoft.com/office/drawing/2014/main" val="1009201930"/>
                    </a:ext>
                  </a:extLst>
                </a:gridCol>
                <a:gridCol w="329184">
                  <a:extLst>
                    <a:ext uri="{9D8B030D-6E8A-4147-A177-3AD203B41FA5}">
                      <a16:colId xmlns:a16="http://schemas.microsoft.com/office/drawing/2014/main" val="4040320619"/>
                    </a:ext>
                  </a:extLst>
                </a:gridCol>
                <a:gridCol w="329184">
                  <a:extLst>
                    <a:ext uri="{9D8B030D-6E8A-4147-A177-3AD203B41FA5}">
                      <a16:colId xmlns:a16="http://schemas.microsoft.com/office/drawing/2014/main" val="3475896045"/>
                    </a:ext>
                  </a:extLst>
                </a:gridCol>
                <a:gridCol w="329184">
                  <a:extLst>
                    <a:ext uri="{9D8B030D-6E8A-4147-A177-3AD203B41FA5}">
                      <a16:colId xmlns:a16="http://schemas.microsoft.com/office/drawing/2014/main" val="1185527245"/>
                    </a:ext>
                  </a:extLst>
                </a:gridCol>
                <a:gridCol w="329184">
                  <a:extLst>
                    <a:ext uri="{9D8B030D-6E8A-4147-A177-3AD203B41FA5}">
                      <a16:colId xmlns:a16="http://schemas.microsoft.com/office/drawing/2014/main" val="2886670706"/>
                    </a:ext>
                  </a:extLst>
                </a:gridCol>
                <a:gridCol w="329184">
                  <a:extLst>
                    <a:ext uri="{9D8B030D-6E8A-4147-A177-3AD203B41FA5}">
                      <a16:colId xmlns:a16="http://schemas.microsoft.com/office/drawing/2014/main" val="1335847078"/>
                    </a:ext>
                  </a:extLst>
                </a:gridCol>
                <a:gridCol w="329184">
                  <a:extLst>
                    <a:ext uri="{9D8B030D-6E8A-4147-A177-3AD203B41FA5}">
                      <a16:colId xmlns:a16="http://schemas.microsoft.com/office/drawing/2014/main" val="897224367"/>
                    </a:ext>
                  </a:extLst>
                </a:gridCol>
                <a:gridCol w="329184">
                  <a:extLst>
                    <a:ext uri="{9D8B030D-6E8A-4147-A177-3AD203B41FA5}">
                      <a16:colId xmlns:a16="http://schemas.microsoft.com/office/drawing/2014/main" val="1692583142"/>
                    </a:ext>
                  </a:extLst>
                </a:gridCol>
                <a:gridCol w="329184">
                  <a:extLst>
                    <a:ext uri="{9D8B030D-6E8A-4147-A177-3AD203B41FA5}">
                      <a16:colId xmlns:a16="http://schemas.microsoft.com/office/drawing/2014/main" val="1272912969"/>
                    </a:ext>
                  </a:extLst>
                </a:gridCol>
                <a:gridCol w="329184">
                  <a:extLst>
                    <a:ext uri="{9D8B030D-6E8A-4147-A177-3AD203B41FA5}">
                      <a16:colId xmlns:a16="http://schemas.microsoft.com/office/drawing/2014/main" val="1062062931"/>
                    </a:ext>
                  </a:extLst>
                </a:gridCol>
                <a:gridCol w="329184">
                  <a:extLst>
                    <a:ext uri="{9D8B030D-6E8A-4147-A177-3AD203B41FA5}">
                      <a16:colId xmlns:a16="http://schemas.microsoft.com/office/drawing/2014/main" val="4936741"/>
                    </a:ext>
                  </a:extLst>
                </a:gridCol>
                <a:gridCol w="329184">
                  <a:extLst>
                    <a:ext uri="{9D8B030D-6E8A-4147-A177-3AD203B41FA5}">
                      <a16:colId xmlns:a16="http://schemas.microsoft.com/office/drawing/2014/main" val="31690022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extLst>
                  <a:ext uri="{0D108BD9-81ED-4DB2-BD59-A6C34878D82A}">
                    <a16:rowId xmlns:a16="http://schemas.microsoft.com/office/drawing/2014/main" val="4029976674"/>
                  </a:ext>
                </a:extLst>
              </a:tr>
            </a:tbl>
          </a:graphicData>
        </a:graphic>
      </p:graphicFrame>
      <p:sp>
        <p:nvSpPr>
          <p:cNvPr id="4" name="Text Placeholder 3">
            <a:extLst>
              <a:ext uri="{FF2B5EF4-FFF2-40B4-BE49-F238E27FC236}">
                <a16:creationId xmlns:a16="http://schemas.microsoft.com/office/drawing/2014/main" id="{247E6063-BD70-4F6F-A3B6-E0CECAE89553}"/>
              </a:ext>
            </a:extLst>
          </p:cNvPr>
          <p:cNvSpPr>
            <a:spLocks noGrp="1"/>
          </p:cNvSpPr>
          <p:nvPr>
            <p:ph type="body" sz="quarter" idx="14"/>
          </p:nvPr>
        </p:nvSpPr>
        <p:spPr/>
        <p:txBody>
          <a:bodyPr/>
          <a:lstStyle/>
          <a:p>
            <a:r>
              <a:rPr lang="en-US"/>
              <a:t>01/01/2023 - 12/31/2023</a:t>
            </a:r>
          </a:p>
        </p:txBody>
      </p:sp>
    </p:spTree>
    <p:extLst>
      <p:ext uri="{BB962C8B-B14F-4D97-AF65-F5344CB8AC3E}">
        <p14:creationId xmlns:p14="http://schemas.microsoft.com/office/powerpoint/2010/main" val="21384947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581318-BAE1-4384-917C-9BA995484C85}"/>
              </a:ext>
            </a:extLst>
          </p:cNvPr>
          <p:cNvSpPr>
            <a:spLocks noGrp="1"/>
          </p:cNvSpPr>
          <p:nvPr>
            <p:ph type="title"/>
          </p:nvPr>
        </p:nvSpPr>
        <p:spPr/>
        <p:txBody>
          <a:bodyPr/>
          <a:lstStyle/>
          <a:p>
            <a:r>
              <a:rPr lang="en-US"/>
              <a:t>Facebook Original Own Posts Table | 2 profiles - 2 of 11</a:t>
            </a:r>
          </a:p>
        </p:txBody>
      </p:sp>
      <p:graphicFrame>
        <p:nvGraphicFramePr>
          <p:cNvPr id="5" name="Table Placeholder 4">
            <a:extLst>
              <a:ext uri="{FF2B5EF4-FFF2-40B4-BE49-F238E27FC236}">
                <a16:creationId xmlns:a16="http://schemas.microsoft.com/office/drawing/2014/main" id="{EC70D3F9-C8D2-4605-B851-29F7E1682294}"/>
              </a:ext>
            </a:extLst>
          </p:cNvPr>
          <p:cNvGraphicFramePr>
            <a:graphicFrameLocks noGrp="1"/>
          </p:cNvGraphicFramePr>
          <p:nvPr>
            <p:ph type="tbl" sz="quarter" idx="13"/>
            <p:extLst>
              <p:ext uri="{D42A27DB-BD31-4B8C-83A1-F6EECF244321}">
                <p14:modId xmlns:p14="http://schemas.microsoft.com/office/powerpoint/2010/main" val="19694366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907063923"/>
                    </a:ext>
                  </a:extLst>
                </a:gridCol>
                <a:gridCol w="905256">
                  <a:extLst>
                    <a:ext uri="{9D8B030D-6E8A-4147-A177-3AD203B41FA5}">
                      <a16:colId xmlns:a16="http://schemas.microsoft.com/office/drawing/2014/main" val="2307129777"/>
                    </a:ext>
                  </a:extLst>
                </a:gridCol>
                <a:gridCol w="329184">
                  <a:extLst>
                    <a:ext uri="{9D8B030D-6E8A-4147-A177-3AD203B41FA5}">
                      <a16:colId xmlns:a16="http://schemas.microsoft.com/office/drawing/2014/main" val="3509983361"/>
                    </a:ext>
                  </a:extLst>
                </a:gridCol>
                <a:gridCol w="329184">
                  <a:extLst>
                    <a:ext uri="{9D8B030D-6E8A-4147-A177-3AD203B41FA5}">
                      <a16:colId xmlns:a16="http://schemas.microsoft.com/office/drawing/2014/main" val="978706894"/>
                    </a:ext>
                  </a:extLst>
                </a:gridCol>
                <a:gridCol w="329184">
                  <a:extLst>
                    <a:ext uri="{9D8B030D-6E8A-4147-A177-3AD203B41FA5}">
                      <a16:colId xmlns:a16="http://schemas.microsoft.com/office/drawing/2014/main" val="2643444920"/>
                    </a:ext>
                  </a:extLst>
                </a:gridCol>
                <a:gridCol w="329184">
                  <a:extLst>
                    <a:ext uri="{9D8B030D-6E8A-4147-A177-3AD203B41FA5}">
                      <a16:colId xmlns:a16="http://schemas.microsoft.com/office/drawing/2014/main" val="3142327840"/>
                    </a:ext>
                  </a:extLst>
                </a:gridCol>
                <a:gridCol w="329184">
                  <a:extLst>
                    <a:ext uri="{9D8B030D-6E8A-4147-A177-3AD203B41FA5}">
                      <a16:colId xmlns:a16="http://schemas.microsoft.com/office/drawing/2014/main" val="2575572919"/>
                    </a:ext>
                  </a:extLst>
                </a:gridCol>
                <a:gridCol w="329184">
                  <a:extLst>
                    <a:ext uri="{9D8B030D-6E8A-4147-A177-3AD203B41FA5}">
                      <a16:colId xmlns:a16="http://schemas.microsoft.com/office/drawing/2014/main" val="1936193382"/>
                    </a:ext>
                  </a:extLst>
                </a:gridCol>
                <a:gridCol w="329184">
                  <a:extLst>
                    <a:ext uri="{9D8B030D-6E8A-4147-A177-3AD203B41FA5}">
                      <a16:colId xmlns:a16="http://schemas.microsoft.com/office/drawing/2014/main" val="1194581118"/>
                    </a:ext>
                  </a:extLst>
                </a:gridCol>
                <a:gridCol w="329184">
                  <a:extLst>
                    <a:ext uri="{9D8B030D-6E8A-4147-A177-3AD203B41FA5}">
                      <a16:colId xmlns:a16="http://schemas.microsoft.com/office/drawing/2014/main" val="3471887742"/>
                    </a:ext>
                  </a:extLst>
                </a:gridCol>
                <a:gridCol w="329184">
                  <a:extLst>
                    <a:ext uri="{9D8B030D-6E8A-4147-A177-3AD203B41FA5}">
                      <a16:colId xmlns:a16="http://schemas.microsoft.com/office/drawing/2014/main" val="709498671"/>
                    </a:ext>
                  </a:extLst>
                </a:gridCol>
                <a:gridCol w="329184">
                  <a:extLst>
                    <a:ext uri="{9D8B030D-6E8A-4147-A177-3AD203B41FA5}">
                      <a16:colId xmlns:a16="http://schemas.microsoft.com/office/drawing/2014/main" val="692327711"/>
                    </a:ext>
                  </a:extLst>
                </a:gridCol>
                <a:gridCol w="329184">
                  <a:extLst>
                    <a:ext uri="{9D8B030D-6E8A-4147-A177-3AD203B41FA5}">
                      <a16:colId xmlns:a16="http://schemas.microsoft.com/office/drawing/2014/main" val="2745595927"/>
                    </a:ext>
                  </a:extLst>
                </a:gridCol>
                <a:gridCol w="329184">
                  <a:extLst>
                    <a:ext uri="{9D8B030D-6E8A-4147-A177-3AD203B41FA5}">
                      <a16:colId xmlns:a16="http://schemas.microsoft.com/office/drawing/2014/main" val="4189524330"/>
                    </a:ext>
                  </a:extLst>
                </a:gridCol>
                <a:gridCol w="329184">
                  <a:extLst>
                    <a:ext uri="{9D8B030D-6E8A-4147-A177-3AD203B41FA5}">
                      <a16:colId xmlns:a16="http://schemas.microsoft.com/office/drawing/2014/main" val="3903604148"/>
                    </a:ext>
                  </a:extLst>
                </a:gridCol>
                <a:gridCol w="329184">
                  <a:extLst>
                    <a:ext uri="{9D8B030D-6E8A-4147-A177-3AD203B41FA5}">
                      <a16:colId xmlns:a16="http://schemas.microsoft.com/office/drawing/2014/main" val="3056768152"/>
                    </a:ext>
                  </a:extLst>
                </a:gridCol>
                <a:gridCol w="329184">
                  <a:extLst>
                    <a:ext uri="{9D8B030D-6E8A-4147-A177-3AD203B41FA5}">
                      <a16:colId xmlns:a16="http://schemas.microsoft.com/office/drawing/2014/main" val="310634896"/>
                    </a:ext>
                  </a:extLst>
                </a:gridCol>
                <a:gridCol w="329184">
                  <a:extLst>
                    <a:ext uri="{9D8B030D-6E8A-4147-A177-3AD203B41FA5}">
                      <a16:colId xmlns:a16="http://schemas.microsoft.com/office/drawing/2014/main" val="2995596520"/>
                    </a:ext>
                  </a:extLst>
                </a:gridCol>
                <a:gridCol w="329184">
                  <a:extLst>
                    <a:ext uri="{9D8B030D-6E8A-4147-A177-3AD203B41FA5}">
                      <a16:colId xmlns:a16="http://schemas.microsoft.com/office/drawing/2014/main" val="18232670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extLst>
                  <a:ext uri="{0D108BD9-81ED-4DB2-BD59-A6C34878D82A}">
                    <a16:rowId xmlns:a16="http://schemas.microsoft.com/office/drawing/2014/main" val="36485310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MEIKO - The clean solution Global Account - 2023-12-29 12:00:18</a:t>
                      </a:r>
                      <a:r>
                        <a:rPr kumimoji="0" lang="de-DE" sz="1000" b="0" i="0" u="none" strike="noStrike" kern="1200" cap="none" spc="0" normalizeH="0" baseline="0" noProof="0">
                          <a:ln>
                            <a:noFill/>
                          </a:ln>
                          <a:solidFill>
                            <a:prstClr val="black"/>
                          </a:solidFill>
                          <a:effectLst/>
                          <a:uLnTx/>
                          <a:uFillTx/>
                          <a:latin typeface="Calibri"/>
                          <a:ea typeface="+mn-ea"/>
                          <a:cs typeface="+mn-cs"/>
                        </a:rPr>
                        <a:t>
 ...trifft man auf innovative Tradition.🌲
Das Hotel Munde verwendet natürliche Baumaterialien und verfügt neben einer Wärmepumpe und Photovoltaik auch über 28 Ladestationen für E-Fahrzeuge. Außerdem wird auf regionale Produkte gesetzt, um für die notwendige Nachhaltigkeit zu sorgen. 💚 
Die Bedeutung natürlicher Kreisläufe zeigt sich auch im Spülbereich der Restaurantküche.
Dort steht bescheiden High-End-Technologie von MEIKO GREEN Waste Solutions zum hygienischen Sammeln und Verwerten von organischen Küchenabfällen und Speiseresten. ♻
Wenn du mehr über das Hotel Munde-Biereck erfahren möchtest, lies hier weiter &gt;&gt; https://fcld.ly/qqm0u9g
#mymeiko #innovation #tradition #nachhaltigkeit #meikogreen #wastesolutions #technologie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3.1579 %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Custom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432975469"/>
                  </a:ext>
                </a:extLst>
              </a:tr>
            </a:tbl>
          </a:graphicData>
        </a:graphic>
      </p:graphicFrame>
      <p:sp>
        <p:nvSpPr>
          <p:cNvPr id="4" name="Text Placeholder 3">
            <a:extLst>
              <a:ext uri="{FF2B5EF4-FFF2-40B4-BE49-F238E27FC236}">
                <a16:creationId xmlns:a16="http://schemas.microsoft.com/office/drawing/2014/main" id="{F708A661-9EC7-4873-9226-736C862B320D}"/>
              </a:ext>
            </a:extLst>
          </p:cNvPr>
          <p:cNvSpPr>
            <a:spLocks noGrp="1"/>
          </p:cNvSpPr>
          <p:nvPr>
            <p:ph type="body" sz="quarter" idx="14"/>
          </p:nvPr>
        </p:nvSpPr>
        <p:spPr/>
        <p:txBody>
          <a:bodyPr/>
          <a:lstStyle/>
          <a:p>
            <a:r>
              <a:rPr lang="en-US"/>
              <a:t>01/01/2023 - 12/31/2023</a:t>
            </a:r>
          </a:p>
        </p:txBody>
      </p:sp>
    </p:spTree>
    <p:extLst>
      <p:ext uri="{BB962C8B-B14F-4D97-AF65-F5344CB8AC3E}">
        <p14:creationId xmlns:p14="http://schemas.microsoft.com/office/powerpoint/2010/main" val="42148345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F68FEB-B44C-4D6E-83DD-9A2FD345080C}"/>
              </a:ext>
            </a:extLst>
          </p:cNvPr>
          <p:cNvSpPr>
            <a:spLocks noGrp="1"/>
          </p:cNvSpPr>
          <p:nvPr>
            <p:ph type="title"/>
          </p:nvPr>
        </p:nvSpPr>
        <p:spPr/>
        <p:txBody>
          <a:bodyPr/>
          <a:lstStyle/>
          <a:p>
            <a:r>
              <a:rPr lang="en-US"/>
              <a:t>Facebook Original Own Posts Table | 2 profiles - 3 of 11</a:t>
            </a:r>
          </a:p>
        </p:txBody>
      </p:sp>
      <p:graphicFrame>
        <p:nvGraphicFramePr>
          <p:cNvPr id="5" name="Table Placeholder 4">
            <a:extLst>
              <a:ext uri="{FF2B5EF4-FFF2-40B4-BE49-F238E27FC236}">
                <a16:creationId xmlns:a16="http://schemas.microsoft.com/office/drawing/2014/main" id="{35A97B06-2D07-4466-9D18-9414444685A8}"/>
              </a:ext>
            </a:extLst>
          </p:cNvPr>
          <p:cNvGraphicFramePr>
            <a:graphicFrameLocks noGrp="1"/>
          </p:cNvGraphicFramePr>
          <p:nvPr>
            <p:ph type="tbl" sz="quarter" idx="13"/>
            <p:extLst>
              <p:ext uri="{D42A27DB-BD31-4B8C-83A1-F6EECF244321}">
                <p14:modId xmlns:p14="http://schemas.microsoft.com/office/powerpoint/2010/main" val="3062975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555356969"/>
                    </a:ext>
                  </a:extLst>
                </a:gridCol>
                <a:gridCol w="905256">
                  <a:extLst>
                    <a:ext uri="{9D8B030D-6E8A-4147-A177-3AD203B41FA5}">
                      <a16:colId xmlns:a16="http://schemas.microsoft.com/office/drawing/2014/main" val="354334162"/>
                    </a:ext>
                  </a:extLst>
                </a:gridCol>
                <a:gridCol w="329184">
                  <a:extLst>
                    <a:ext uri="{9D8B030D-6E8A-4147-A177-3AD203B41FA5}">
                      <a16:colId xmlns:a16="http://schemas.microsoft.com/office/drawing/2014/main" val="2818362340"/>
                    </a:ext>
                  </a:extLst>
                </a:gridCol>
                <a:gridCol w="329184">
                  <a:extLst>
                    <a:ext uri="{9D8B030D-6E8A-4147-A177-3AD203B41FA5}">
                      <a16:colId xmlns:a16="http://schemas.microsoft.com/office/drawing/2014/main" val="3538974077"/>
                    </a:ext>
                  </a:extLst>
                </a:gridCol>
                <a:gridCol w="329184">
                  <a:extLst>
                    <a:ext uri="{9D8B030D-6E8A-4147-A177-3AD203B41FA5}">
                      <a16:colId xmlns:a16="http://schemas.microsoft.com/office/drawing/2014/main" val="3506896624"/>
                    </a:ext>
                  </a:extLst>
                </a:gridCol>
                <a:gridCol w="329184">
                  <a:extLst>
                    <a:ext uri="{9D8B030D-6E8A-4147-A177-3AD203B41FA5}">
                      <a16:colId xmlns:a16="http://schemas.microsoft.com/office/drawing/2014/main" val="3247186726"/>
                    </a:ext>
                  </a:extLst>
                </a:gridCol>
                <a:gridCol w="329184">
                  <a:extLst>
                    <a:ext uri="{9D8B030D-6E8A-4147-A177-3AD203B41FA5}">
                      <a16:colId xmlns:a16="http://schemas.microsoft.com/office/drawing/2014/main" val="1917555930"/>
                    </a:ext>
                  </a:extLst>
                </a:gridCol>
                <a:gridCol w="329184">
                  <a:extLst>
                    <a:ext uri="{9D8B030D-6E8A-4147-A177-3AD203B41FA5}">
                      <a16:colId xmlns:a16="http://schemas.microsoft.com/office/drawing/2014/main" val="3060312291"/>
                    </a:ext>
                  </a:extLst>
                </a:gridCol>
                <a:gridCol w="329184">
                  <a:extLst>
                    <a:ext uri="{9D8B030D-6E8A-4147-A177-3AD203B41FA5}">
                      <a16:colId xmlns:a16="http://schemas.microsoft.com/office/drawing/2014/main" val="800032386"/>
                    </a:ext>
                  </a:extLst>
                </a:gridCol>
                <a:gridCol w="329184">
                  <a:extLst>
                    <a:ext uri="{9D8B030D-6E8A-4147-A177-3AD203B41FA5}">
                      <a16:colId xmlns:a16="http://schemas.microsoft.com/office/drawing/2014/main" val="2766491778"/>
                    </a:ext>
                  </a:extLst>
                </a:gridCol>
                <a:gridCol w="329184">
                  <a:extLst>
                    <a:ext uri="{9D8B030D-6E8A-4147-A177-3AD203B41FA5}">
                      <a16:colId xmlns:a16="http://schemas.microsoft.com/office/drawing/2014/main" val="2123918700"/>
                    </a:ext>
                  </a:extLst>
                </a:gridCol>
                <a:gridCol w="329184">
                  <a:extLst>
                    <a:ext uri="{9D8B030D-6E8A-4147-A177-3AD203B41FA5}">
                      <a16:colId xmlns:a16="http://schemas.microsoft.com/office/drawing/2014/main" val="1782357381"/>
                    </a:ext>
                  </a:extLst>
                </a:gridCol>
                <a:gridCol w="329184">
                  <a:extLst>
                    <a:ext uri="{9D8B030D-6E8A-4147-A177-3AD203B41FA5}">
                      <a16:colId xmlns:a16="http://schemas.microsoft.com/office/drawing/2014/main" val="400368868"/>
                    </a:ext>
                  </a:extLst>
                </a:gridCol>
                <a:gridCol w="329184">
                  <a:extLst>
                    <a:ext uri="{9D8B030D-6E8A-4147-A177-3AD203B41FA5}">
                      <a16:colId xmlns:a16="http://schemas.microsoft.com/office/drawing/2014/main" val="1463356113"/>
                    </a:ext>
                  </a:extLst>
                </a:gridCol>
                <a:gridCol w="329184">
                  <a:extLst>
                    <a:ext uri="{9D8B030D-6E8A-4147-A177-3AD203B41FA5}">
                      <a16:colId xmlns:a16="http://schemas.microsoft.com/office/drawing/2014/main" val="369206446"/>
                    </a:ext>
                  </a:extLst>
                </a:gridCol>
                <a:gridCol w="329184">
                  <a:extLst>
                    <a:ext uri="{9D8B030D-6E8A-4147-A177-3AD203B41FA5}">
                      <a16:colId xmlns:a16="http://schemas.microsoft.com/office/drawing/2014/main" val="3934383764"/>
                    </a:ext>
                  </a:extLst>
                </a:gridCol>
                <a:gridCol w="329184">
                  <a:extLst>
                    <a:ext uri="{9D8B030D-6E8A-4147-A177-3AD203B41FA5}">
                      <a16:colId xmlns:a16="http://schemas.microsoft.com/office/drawing/2014/main" val="982961201"/>
                    </a:ext>
                  </a:extLst>
                </a:gridCol>
                <a:gridCol w="329184">
                  <a:extLst>
                    <a:ext uri="{9D8B030D-6E8A-4147-A177-3AD203B41FA5}">
                      <a16:colId xmlns:a16="http://schemas.microsoft.com/office/drawing/2014/main" val="2799205300"/>
                    </a:ext>
                  </a:extLst>
                </a:gridCol>
                <a:gridCol w="329184">
                  <a:extLst>
                    <a:ext uri="{9D8B030D-6E8A-4147-A177-3AD203B41FA5}">
                      <a16:colId xmlns:a16="http://schemas.microsoft.com/office/drawing/2014/main" val="30396261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extLst>
                  <a:ext uri="{0D108BD9-81ED-4DB2-BD59-A6C34878D82A}">
                    <a16:rowId xmlns:a16="http://schemas.microsoft.com/office/drawing/2014/main" val="25734726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MEIKO - The clean solution Global Account - 2023-12-29 09:45:05</a:t>
                      </a:r>
                      <a:r>
                        <a:rPr kumimoji="0" lang="en-US" sz="1000" b="0" i="0" u="none" strike="noStrike" kern="1200" cap="none" spc="0" normalizeH="0" baseline="0" noProof="0">
                          <a:ln>
                            <a:noFill/>
                          </a:ln>
                          <a:solidFill>
                            <a:prstClr val="black"/>
                          </a:solidFill>
                          <a:effectLst/>
                          <a:uLnTx/>
                          <a:uFillTx/>
                          <a:latin typeface="Calibri"/>
                          <a:ea typeface="+mn-ea"/>
                          <a:cs typeface="+mn-cs"/>
                        </a:rPr>
                        <a:t>
 ✈️ When it comes to food hygiene and clean inflight service, airlines fully depend on the performance of their caterers. MEIKO dishwashing systems are made to help manage this responsibility in the most reliable and efficient way.
🍽 We promise to deliver non-stop performance, easy operation and, of course, the highest standards of safety and cleanliness. Choose MEIKO &gt;&gt; link in bio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Custom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779339772"/>
                  </a:ext>
                </a:extLst>
              </a:tr>
            </a:tbl>
          </a:graphicData>
        </a:graphic>
      </p:graphicFrame>
      <p:sp>
        <p:nvSpPr>
          <p:cNvPr id="4" name="Text Placeholder 3">
            <a:extLst>
              <a:ext uri="{FF2B5EF4-FFF2-40B4-BE49-F238E27FC236}">
                <a16:creationId xmlns:a16="http://schemas.microsoft.com/office/drawing/2014/main" id="{E1F20F46-D1AF-465C-8E27-31F983F82633}"/>
              </a:ext>
            </a:extLst>
          </p:cNvPr>
          <p:cNvSpPr>
            <a:spLocks noGrp="1"/>
          </p:cNvSpPr>
          <p:nvPr>
            <p:ph type="body" sz="quarter" idx="14"/>
          </p:nvPr>
        </p:nvSpPr>
        <p:spPr/>
        <p:txBody>
          <a:bodyPr/>
          <a:lstStyle/>
          <a:p>
            <a:r>
              <a:rPr lang="en-US"/>
              <a:t>01/01/2023 - 12/31/2023</a:t>
            </a:r>
          </a:p>
        </p:txBody>
      </p:sp>
    </p:spTree>
    <p:extLst>
      <p:ext uri="{BB962C8B-B14F-4D97-AF65-F5344CB8AC3E}">
        <p14:creationId xmlns:p14="http://schemas.microsoft.com/office/powerpoint/2010/main" val="13786505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AC7387-DB58-4FC8-84C1-01E9FAFC3FC1}"/>
              </a:ext>
            </a:extLst>
          </p:cNvPr>
          <p:cNvSpPr>
            <a:spLocks noGrp="1"/>
          </p:cNvSpPr>
          <p:nvPr>
            <p:ph type="title"/>
          </p:nvPr>
        </p:nvSpPr>
        <p:spPr/>
        <p:txBody>
          <a:bodyPr/>
          <a:lstStyle/>
          <a:p>
            <a:r>
              <a:rPr lang="en-US"/>
              <a:t>Facebook Original Own Posts Table | 2 profiles - 4 of 11</a:t>
            </a:r>
          </a:p>
        </p:txBody>
      </p:sp>
      <p:graphicFrame>
        <p:nvGraphicFramePr>
          <p:cNvPr id="5" name="Table Placeholder 4">
            <a:extLst>
              <a:ext uri="{FF2B5EF4-FFF2-40B4-BE49-F238E27FC236}">
                <a16:creationId xmlns:a16="http://schemas.microsoft.com/office/drawing/2014/main" id="{B2B22A82-234E-489B-B1DA-3F83BC6CA941}"/>
              </a:ext>
            </a:extLst>
          </p:cNvPr>
          <p:cNvGraphicFramePr>
            <a:graphicFrameLocks noGrp="1"/>
          </p:cNvGraphicFramePr>
          <p:nvPr>
            <p:ph type="tbl" sz="quarter" idx="13"/>
            <p:extLst>
              <p:ext uri="{D42A27DB-BD31-4B8C-83A1-F6EECF244321}">
                <p14:modId xmlns:p14="http://schemas.microsoft.com/office/powerpoint/2010/main" val="30148530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748706869"/>
                    </a:ext>
                  </a:extLst>
                </a:gridCol>
                <a:gridCol w="905256">
                  <a:extLst>
                    <a:ext uri="{9D8B030D-6E8A-4147-A177-3AD203B41FA5}">
                      <a16:colId xmlns:a16="http://schemas.microsoft.com/office/drawing/2014/main" val="919734455"/>
                    </a:ext>
                  </a:extLst>
                </a:gridCol>
                <a:gridCol w="329184">
                  <a:extLst>
                    <a:ext uri="{9D8B030D-6E8A-4147-A177-3AD203B41FA5}">
                      <a16:colId xmlns:a16="http://schemas.microsoft.com/office/drawing/2014/main" val="3594323154"/>
                    </a:ext>
                  </a:extLst>
                </a:gridCol>
                <a:gridCol w="329184">
                  <a:extLst>
                    <a:ext uri="{9D8B030D-6E8A-4147-A177-3AD203B41FA5}">
                      <a16:colId xmlns:a16="http://schemas.microsoft.com/office/drawing/2014/main" val="2464826395"/>
                    </a:ext>
                  </a:extLst>
                </a:gridCol>
                <a:gridCol w="329184">
                  <a:extLst>
                    <a:ext uri="{9D8B030D-6E8A-4147-A177-3AD203B41FA5}">
                      <a16:colId xmlns:a16="http://schemas.microsoft.com/office/drawing/2014/main" val="3762301263"/>
                    </a:ext>
                  </a:extLst>
                </a:gridCol>
                <a:gridCol w="329184">
                  <a:extLst>
                    <a:ext uri="{9D8B030D-6E8A-4147-A177-3AD203B41FA5}">
                      <a16:colId xmlns:a16="http://schemas.microsoft.com/office/drawing/2014/main" val="2113346617"/>
                    </a:ext>
                  </a:extLst>
                </a:gridCol>
                <a:gridCol w="329184">
                  <a:extLst>
                    <a:ext uri="{9D8B030D-6E8A-4147-A177-3AD203B41FA5}">
                      <a16:colId xmlns:a16="http://schemas.microsoft.com/office/drawing/2014/main" val="1927001587"/>
                    </a:ext>
                  </a:extLst>
                </a:gridCol>
                <a:gridCol w="329184">
                  <a:extLst>
                    <a:ext uri="{9D8B030D-6E8A-4147-A177-3AD203B41FA5}">
                      <a16:colId xmlns:a16="http://schemas.microsoft.com/office/drawing/2014/main" val="2176226160"/>
                    </a:ext>
                  </a:extLst>
                </a:gridCol>
                <a:gridCol w="329184">
                  <a:extLst>
                    <a:ext uri="{9D8B030D-6E8A-4147-A177-3AD203B41FA5}">
                      <a16:colId xmlns:a16="http://schemas.microsoft.com/office/drawing/2014/main" val="1401616764"/>
                    </a:ext>
                  </a:extLst>
                </a:gridCol>
                <a:gridCol w="329184">
                  <a:extLst>
                    <a:ext uri="{9D8B030D-6E8A-4147-A177-3AD203B41FA5}">
                      <a16:colId xmlns:a16="http://schemas.microsoft.com/office/drawing/2014/main" val="1218559246"/>
                    </a:ext>
                  </a:extLst>
                </a:gridCol>
                <a:gridCol w="329184">
                  <a:extLst>
                    <a:ext uri="{9D8B030D-6E8A-4147-A177-3AD203B41FA5}">
                      <a16:colId xmlns:a16="http://schemas.microsoft.com/office/drawing/2014/main" val="12611937"/>
                    </a:ext>
                  </a:extLst>
                </a:gridCol>
                <a:gridCol w="329184">
                  <a:extLst>
                    <a:ext uri="{9D8B030D-6E8A-4147-A177-3AD203B41FA5}">
                      <a16:colId xmlns:a16="http://schemas.microsoft.com/office/drawing/2014/main" val="1247703617"/>
                    </a:ext>
                  </a:extLst>
                </a:gridCol>
                <a:gridCol w="329184">
                  <a:extLst>
                    <a:ext uri="{9D8B030D-6E8A-4147-A177-3AD203B41FA5}">
                      <a16:colId xmlns:a16="http://schemas.microsoft.com/office/drawing/2014/main" val="3455942435"/>
                    </a:ext>
                  </a:extLst>
                </a:gridCol>
                <a:gridCol w="329184">
                  <a:extLst>
                    <a:ext uri="{9D8B030D-6E8A-4147-A177-3AD203B41FA5}">
                      <a16:colId xmlns:a16="http://schemas.microsoft.com/office/drawing/2014/main" val="3137507838"/>
                    </a:ext>
                  </a:extLst>
                </a:gridCol>
                <a:gridCol w="329184">
                  <a:extLst>
                    <a:ext uri="{9D8B030D-6E8A-4147-A177-3AD203B41FA5}">
                      <a16:colId xmlns:a16="http://schemas.microsoft.com/office/drawing/2014/main" val="1705655727"/>
                    </a:ext>
                  </a:extLst>
                </a:gridCol>
                <a:gridCol w="329184">
                  <a:extLst>
                    <a:ext uri="{9D8B030D-6E8A-4147-A177-3AD203B41FA5}">
                      <a16:colId xmlns:a16="http://schemas.microsoft.com/office/drawing/2014/main" val="3158148182"/>
                    </a:ext>
                  </a:extLst>
                </a:gridCol>
                <a:gridCol w="329184">
                  <a:extLst>
                    <a:ext uri="{9D8B030D-6E8A-4147-A177-3AD203B41FA5}">
                      <a16:colId xmlns:a16="http://schemas.microsoft.com/office/drawing/2014/main" val="4133404253"/>
                    </a:ext>
                  </a:extLst>
                </a:gridCol>
                <a:gridCol w="329184">
                  <a:extLst>
                    <a:ext uri="{9D8B030D-6E8A-4147-A177-3AD203B41FA5}">
                      <a16:colId xmlns:a16="http://schemas.microsoft.com/office/drawing/2014/main" val="3902640892"/>
                    </a:ext>
                  </a:extLst>
                </a:gridCol>
                <a:gridCol w="329184">
                  <a:extLst>
                    <a:ext uri="{9D8B030D-6E8A-4147-A177-3AD203B41FA5}">
                      <a16:colId xmlns:a16="http://schemas.microsoft.com/office/drawing/2014/main" val="39994201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extLst>
                  <a:ext uri="{0D108BD9-81ED-4DB2-BD59-A6C34878D82A}">
                    <a16:rowId xmlns:a16="http://schemas.microsoft.com/office/drawing/2014/main" val="26014009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MEIKO - The clean solution Global Account - 2023-12-29 08:30:53</a:t>
                      </a:r>
                      <a:r>
                        <a:rPr kumimoji="0" lang="en-US" sz="1000" b="0" i="0" u="none" strike="noStrike" kern="1200" cap="none" spc="0" normalizeH="0" baseline="0" noProof="0">
                          <a:ln>
                            <a:noFill/>
                          </a:ln>
                          <a:solidFill>
                            <a:prstClr val="black"/>
                          </a:solidFill>
                          <a:effectLst/>
                          <a:uLnTx/>
                          <a:uFillTx/>
                          <a:latin typeface="Calibri"/>
                          <a:ea typeface="+mn-ea"/>
                          <a:cs typeface="+mn-cs"/>
                        </a:rPr>
                        <a:t>
 We're in our element when it comes to professional dishwashing, cleaning and disinfection technology. MEIKO provides clean solutions with a comprehensive range of products, and we’re ready to support restaurants, hotels, hospitals, fire stations…and just about every business in between!
We promise clean and pure wash results from our machines, plus clean and fair business relationships with our partners.
Your needs deserve custom solutions, and MEIKO is here for you—before, during and after your purchase!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Custom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515443180"/>
                  </a:ext>
                </a:extLst>
              </a:tr>
            </a:tbl>
          </a:graphicData>
        </a:graphic>
      </p:graphicFrame>
      <p:sp>
        <p:nvSpPr>
          <p:cNvPr id="4" name="Text Placeholder 3">
            <a:extLst>
              <a:ext uri="{FF2B5EF4-FFF2-40B4-BE49-F238E27FC236}">
                <a16:creationId xmlns:a16="http://schemas.microsoft.com/office/drawing/2014/main" id="{F8D37296-558A-49A8-A7CB-1FD98F66B252}"/>
              </a:ext>
            </a:extLst>
          </p:cNvPr>
          <p:cNvSpPr>
            <a:spLocks noGrp="1"/>
          </p:cNvSpPr>
          <p:nvPr>
            <p:ph type="body" sz="quarter" idx="14"/>
          </p:nvPr>
        </p:nvSpPr>
        <p:spPr/>
        <p:txBody>
          <a:bodyPr/>
          <a:lstStyle/>
          <a:p>
            <a:r>
              <a:rPr lang="en-US"/>
              <a:t>01/01/2023 - 12/31/2023</a:t>
            </a:r>
          </a:p>
        </p:txBody>
      </p:sp>
    </p:spTree>
    <p:extLst>
      <p:ext uri="{BB962C8B-B14F-4D97-AF65-F5344CB8AC3E}">
        <p14:creationId xmlns:p14="http://schemas.microsoft.com/office/powerpoint/2010/main" val="28046661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C06C6E-926B-4C40-8206-8F14B173369D}"/>
              </a:ext>
            </a:extLst>
          </p:cNvPr>
          <p:cNvSpPr>
            <a:spLocks noGrp="1"/>
          </p:cNvSpPr>
          <p:nvPr>
            <p:ph type="title"/>
          </p:nvPr>
        </p:nvSpPr>
        <p:spPr/>
        <p:txBody>
          <a:bodyPr/>
          <a:lstStyle/>
          <a:p>
            <a:r>
              <a:rPr lang="en-US"/>
              <a:t>Facebook Original Own Posts Table | 2 profiles - 5 of 11</a:t>
            </a:r>
          </a:p>
        </p:txBody>
      </p:sp>
      <p:graphicFrame>
        <p:nvGraphicFramePr>
          <p:cNvPr id="5" name="Table Placeholder 4">
            <a:extLst>
              <a:ext uri="{FF2B5EF4-FFF2-40B4-BE49-F238E27FC236}">
                <a16:creationId xmlns:a16="http://schemas.microsoft.com/office/drawing/2014/main" id="{67BE9D39-C5FA-49F3-A350-47B91EA99AF1}"/>
              </a:ext>
            </a:extLst>
          </p:cNvPr>
          <p:cNvGraphicFramePr>
            <a:graphicFrameLocks noGrp="1"/>
          </p:cNvGraphicFramePr>
          <p:nvPr>
            <p:ph type="tbl" sz="quarter" idx="13"/>
            <p:extLst>
              <p:ext uri="{D42A27DB-BD31-4B8C-83A1-F6EECF244321}">
                <p14:modId xmlns:p14="http://schemas.microsoft.com/office/powerpoint/2010/main" val="34420867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431952509"/>
                    </a:ext>
                  </a:extLst>
                </a:gridCol>
                <a:gridCol w="905256">
                  <a:extLst>
                    <a:ext uri="{9D8B030D-6E8A-4147-A177-3AD203B41FA5}">
                      <a16:colId xmlns:a16="http://schemas.microsoft.com/office/drawing/2014/main" val="2538715044"/>
                    </a:ext>
                  </a:extLst>
                </a:gridCol>
                <a:gridCol w="329184">
                  <a:extLst>
                    <a:ext uri="{9D8B030D-6E8A-4147-A177-3AD203B41FA5}">
                      <a16:colId xmlns:a16="http://schemas.microsoft.com/office/drawing/2014/main" val="2670478904"/>
                    </a:ext>
                  </a:extLst>
                </a:gridCol>
                <a:gridCol w="329184">
                  <a:extLst>
                    <a:ext uri="{9D8B030D-6E8A-4147-A177-3AD203B41FA5}">
                      <a16:colId xmlns:a16="http://schemas.microsoft.com/office/drawing/2014/main" val="590514408"/>
                    </a:ext>
                  </a:extLst>
                </a:gridCol>
                <a:gridCol w="329184">
                  <a:extLst>
                    <a:ext uri="{9D8B030D-6E8A-4147-A177-3AD203B41FA5}">
                      <a16:colId xmlns:a16="http://schemas.microsoft.com/office/drawing/2014/main" val="211280712"/>
                    </a:ext>
                  </a:extLst>
                </a:gridCol>
                <a:gridCol w="329184">
                  <a:extLst>
                    <a:ext uri="{9D8B030D-6E8A-4147-A177-3AD203B41FA5}">
                      <a16:colId xmlns:a16="http://schemas.microsoft.com/office/drawing/2014/main" val="1197512510"/>
                    </a:ext>
                  </a:extLst>
                </a:gridCol>
                <a:gridCol w="329184">
                  <a:extLst>
                    <a:ext uri="{9D8B030D-6E8A-4147-A177-3AD203B41FA5}">
                      <a16:colId xmlns:a16="http://schemas.microsoft.com/office/drawing/2014/main" val="691597346"/>
                    </a:ext>
                  </a:extLst>
                </a:gridCol>
                <a:gridCol w="329184">
                  <a:extLst>
                    <a:ext uri="{9D8B030D-6E8A-4147-A177-3AD203B41FA5}">
                      <a16:colId xmlns:a16="http://schemas.microsoft.com/office/drawing/2014/main" val="3118997150"/>
                    </a:ext>
                  </a:extLst>
                </a:gridCol>
                <a:gridCol w="329184">
                  <a:extLst>
                    <a:ext uri="{9D8B030D-6E8A-4147-A177-3AD203B41FA5}">
                      <a16:colId xmlns:a16="http://schemas.microsoft.com/office/drawing/2014/main" val="3386759006"/>
                    </a:ext>
                  </a:extLst>
                </a:gridCol>
                <a:gridCol w="329184">
                  <a:extLst>
                    <a:ext uri="{9D8B030D-6E8A-4147-A177-3AD203B41FA5}">
                      <a16:colId xmlns:a16="http://schemas.microsoft.com/office/drawing/2014/main" val="909658689"/>
                    </a:ext>
                  </a:extLst>
                </a:gridCol>
                <a:gridCol w="329184">
                  <a:extLst>
                    <a:ext uri="{9D8B030D-6E8A-4147-A177-3AD203B41FA5}">
                      <a16:colId xmlns:a16="http://schemas.microsoft.com/office/drawing/2014/main" val="1903480941"/>
                    </a:ext>
                  </a:extLst>
                </a:gridCol>
                <a:gridCol w="329184">
                  <a:extLst>
                    <a:ext uri="{9D8B030D-6E8A-4147-A177-3AD203B41FA5}">
                      <a16:colId xmlns:a16="http://schemas.microsoft.com/office/drawing/2014/main" val="1575830752"/>
                    </a:ext>
                  </a:extLst>
                </a:gridCol>
                <a:gridCol w="329184">
                  <a:extLst>
                    <a:ext uri="{9D8B030D-6E8A-4147-A177-3AD203B41FA5}">
                      <a16:colId xmlns:a16="http://schemas.microsoft.com/office/drawing/2014/main" val="2189778917"/>
                    </a:ext>
                  </a:extLst>
                </a:gridCol>
                <a:gridCol w="329184">
                  <a:extLst>
                    <a:ext uri="{9D8B030D-6E8A-4147-A177-3AD203B41FA5}">
                      <a16:colId xmlns:a16="http://schemas.microsoft.com/office/drawing/2014/main" val="859077712"/>
                    </a:ext>
                  </a:extLst>
                </a:gridCol>
                <a:gridCol w="329184">
                  <a:extLst>
                    <a:ext uri="{9D8B030D-6E8A-4147-A177-3AD203B41FA5}">
                      <a16:colId xmlns:a16="http://schemas.microsoft.com/office/drawing/2014/main" val="2041478284"/>
                    </a:ext>
                  </a:extLst>
                </a:gridCol>
                <a:gridCol w="329184">
                  <a:extLst>
                    <a:ext uri="{9D8B030D-6E8A-4147-A177-3AD203B41FA5}">
                      <a16:colId xmlns:a16="http://schemas.microsoft.com/office/drawing/2014/main" val="3475854390"/>
                    </a:ext>
                  </a:extLst>
                </a:gridCol>
                <a:gridCol w="329184">
                  <a:extLst>
                    <a:ext uri="{9D8B030D-6E8A-4147-A177-3AD203B41FA5}">
                      <a16:colId xmlns:a16="http://schemas.microsoft.com/office/drawing/2014/main" val="3434196114"/>
                    </a:ext>
                  </a:extLst>
                </a:gridCol>
                <a:gridCol w="329184">
                  <a:extLst>
                    <a:ext uri="{9D8B030D-6E8A-4147-A177-3AD203B41FA5}">
                      <a16:colId xmlns:a16="http://schemas.microsoft.com/office/drawing/2014/main" val="1103480192"/>
                    </a:ext>
                  </a:extLst>
                </a:gridCol>
                <a:gridCol w="329184">
                  <a:extLst>
                    <a:ext uri="{9D8B030D-6E8A-4147-A177-3AD203B41FA5}">
                      <a16:colId xmlns:a16="http://schemas.microsoft.com/office/drawing/2014/main" val="33611762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extLst>
                  <a:ext uri="{0D108BD9-81ED-4DB2-BD59-A6C34878D82A}">
                    <a16:rowId xmlns:a16="http://schemas.microsoft.com/office/drawing/2014/main" val="24145972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MEIKO - The clean solution Global Account - 2023-12-29 06:30:26</a:t>
                      </a:r>
                      <a:r>
                        <a:rPr kumimoji="0" lang="en-US" sz="1000" b="0" i="0" u="none" strike="noStrike" kern="1200" cap="none" spc="0" normalizeH="0" baseline="0" noProof="0">
                          <a:ln>
                            <a:noFill/>
                          </a:ln>
                          <a:solidFill>
                            <a:prstClr val="black"/>
                          </a:solidFill>
                          <a:effectLst/>
                          <a:uLnTx/>
                          <a:uFillTx/>
                          <a:latin typeface="Calibri"/>
                          <a:ea typeface="+mn-ea"/>
                          <a:cs typeface="+mn-cs"/>
                        </a:rPr>
                        <a:t>
 Dünya ve ülkemiz için zorlu bir yılı daha geride bırakırken, MEIKO markasına ve bize duyduğunuz güven için sizlere teşekkür etmek istiyoruz. 💙 Önümüzdeki yıllarda da birlikte güzel işler başaracağımıza inanıyoruz. 
Sevdiklerinizle birlikte güzel bir yılbaşı geçirmenizi ümit ediyor, yeni yılın mutluluk, sağlık ve başarı getirmesini diliyoruz. 🎄🎉🎁
#meiko #thecleansolution #teşekkür #yeniyıl #profesyonel #hijyenteknolojileri #gıdaatıksistemleri #temizlemevedezenfeksiyonteknolojileri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Custom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993187568"/>
                  </a:ext>
                </a:extLst>
              </a:tr>
            </a:tbl>
          </a:graphicData>
        </a:graphic>
      </p:graphicFrame>
      <p:sp>
        <p:nvSpPr>
          <p:cNvPr id="4" name="Text Placeholder 3">
            <a:extLst>
              <a:ext uri="{FF2B5EF4-FFF2-40B4-BE49-F238E27FC236}">
                <a16:creationId xmlns:a16="http://schemas.microsoft.com/office/drawing/2014/main" id="{332F2ECD-CED8-447F-BF1C-3128C4E70F1C}"/>
              </a:ext>
            </a:extLst>
          </p:cNvPr>
          <p:cNvSpPr>
            <a:spLocks noGrp="1"/>
          </p:cNvSpPr>
          <p:nvPr>
            <p:ph type="body" sz="quarter" idx="14"/>
          </p:nvPr>
        </p:nvSpPr>
        <p:spPr/>
        <p:txBody>
          <a:bodyPr/>
          <a:lstStyle/>
          <a:p>
            <a:r>
              <a:rPr lang="en-US"/>
              <a:t>01/01/2023 - 12/31/2023</a:t>
            </a:r>
          </a:p>
        </p:txBody>
      </p:sp>
    </p:spTree>
    <p:extLst>
      <p:ext uri="{BB962C8B-B14F-4D97-AF65-F5344CB8AC3E}">
        <p14:creationId xmlns:p14="http://schemas.microsoft.com/office/powerpoint/2010/main" val="771176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506F9C-0599-416C-B2A7-6732F334FD37}"/>
              </a:ext>
            </a:extLst>
          </p:cNvPr>
          <p:cNvSpPr>
            <a:spLocks noGrp="1"/>
          </p:cNvSpPr>
          <p:nvPr>
            <p:ph type="title"/>
          </p:nvPr>
        </p:nvSpPr>
        <p:spPr/>
        <p:txBody>
          <a:bodyPr/>
          <a:lstStyle/>
          <a:p>
            <a:r>
              <a:rPr lang="en-US"/>
              <a:t>Facebook Original Own Posts Table | 2 profiles - 6 of 11</a:t>
            </a:r>
          </a:p>
        </p:txBody>
      </p:sp>
      <p:graphicFrame>
        <p:nvGraphicFramePr>
          <p:cNvPr id="5" name="Table Placeholder 4">
            <a:extLst>
              <a:ext uri="{FF2B5EF4-FFF2-40B4-BE49-F238E27FC236}">
                <a16:creationId xmlns:a16="http://schemas.microsoft.com/office/drawing/2014/main" id="{39933E9A-F73F-464F-8705-3AC6AA036D72}"/>
              </a:ext>
            </a:extLst>
          </p:cNvPr>
          <p:cNvGraphicFramePr>
            <a:graphicFrameLocks noGrp="1"/>
          </p:cNvGraphicFramePr>
          <p:nvPr>
            <p:ph type="tbl" sz="quarter" idx="13"/>
            <p:extLst>
              <p:ext uri="{D42A27DB-BD31-4B8C-83A1-F6EECF244321}">
                <p14:modId xmlns:p14="http://schemas.microsoft.com/office/powerpoint/2010/main" val="9311369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567802689"/>
                    </a:ext>
                  </a:extLst>
                </a:gridCol>
                <a:gridCol w="905256">
                  <a:extLst>
                    <a:ext uri="{9D8B030D-6E8A-4147-A177-3AD203B41FA5}">
                      <a16:colId xmlns:a16="http://schemas.microsoft.com/office/drawing/2014/main" val="1019655753"/>
                    </a:ext>
                  </a:extLst>
                </a:gridCol>
                <a:gridCol w="329184">
                  <a:extLst>
                    <a:ext uri="{9D8B030D-6E8A-4147-A177-3AD203B41FA5}">
                      <a16:colId xmlns:a16="http://schemas.microsoft.com/office/drawing/2014/main" val="1863541394"/>
                    </a:ext>
                  </a:extLst>
                </a:gridCol>
                <a:gridCol w="329184">
                  <a:extLst>
                    <a:ext uri="{9D8B030D-6E8A-4147-A177-3AD203B41FA5}">
                      <a16:colId xmlns:a16="http://schemas.microsoft.com/office/drawing/2014/main" val="3586392591"/>
                    </a:ext>
                  </a:extLst>
                </a:gridCol>
                <a:gridCol w="329184">
                  <a:extLst>
                    <a:ext uri="{9D8B030D-6E8A-4147-A177-3AD203B41FA5}">
                      <a16:colId xmlns:a16="http://schemas.microsoft.com/office/drawing/2014/main" val="1378375941"/>
                    </a:ext>
                  </a:extLst>
                </a:gridCol>
                <a:gridCol w="329184">
                  <a:extLst>
                    <a:ext uri="{9D8B030D-6E8A-4147-A177-3AD203B41FA5}">
                      <a16:colId xmlns:a16="http://schemas.microsoft.com/office/drawing/2014/main" val="821471317"/>
                    </a:ext>
                  </a:extLst>
                </a:gridCol>
                <a:gridCol w="329184">
                  <a:extLst>
                    <a:ext uri="{9D8B030D-6E8A-4147-A177-3AD203B41FA5}">
                      <a16:colId xmlns:a16="http://schemas.microsoft.com/office/drawing/2014/main" val="4287210947"/>
                    </a:ext>
                  </a:extLst>
                </a:gridCol>
                <a:gridCol w="329184">
                  <a:extLst>
                    <a:ext uri="{9D8B030D-6E8A-4147-A177-3AD203B41FA5}">
                      <a16:colId xmlns:a16="http://schemas.microsoft.com/office/drawing/2014/main" val="1285525297"/>
                    </a:ext>
                  </a:extLst>
                </a:gridCol>
                <a:gridCol w="329184">
                  <a:extLst>
                    <a:ext uri="{9D8B030D-6E8A-4147-A177-3AD203B41FA5}">
                      <a16:colId xmlns:a16="http://schemas.microsoft.com/office/drawing/2014/main" val="3606639407"/>
                    </a:ext>
                  </a:extLst>
                </a:gridCol>
                <a:gridCol w="329184">
                  <a:extLst>
                    <a:ext uri="{9D8B030D-6E8A-4147-A177-3AD203B41FA5}">
                      <a16:colId xmlns:a16="http://schemas.microsoft.com/office/drawing/2014/main" val="2925978702"/>
                    </a:ext>
                  </a:extLst>
                </a:gridCol>
                <a:gridCol w="329184">
                  <a:extLst>
                    <a:ext uri="{9D8B030D-6E8A-4147-A177-3AD203B41FA5}">
                      <a16:colId xmlns:a16="http://schemas.microsoft.com/office/drawing/2014/main" val="3549181115"/>
                    </a:ext>
                  </a:extLst>
                </a:gridCol>
                <a:gridCol w="329184">
                  <a:extLst>
                    <a:ext uri="{9D8B030D-6E8A-4147-A177-3AD203B41FA5}">
                      <a16:colId xmlns:a16="http://schemas.microsoft.com/office/drawing/2014/main" val="1531099252"/>
                    </a:ext>
                  </a:extLst>
                </a:gridCol>
                <a:gridCol w="329184">
                  <a:extLst>
                    <a:ext uri="{9D8B030D-6E8A-4147-A177-3AD203B41FA5}">
                      <a16:colId xmlns:a16="http://schemas.microsoft.com/office/drawing/2014/main" val="4180017970"/>
                    </a:ext>
                  </a:extLst>
                </a:gridCol>
                <a:gridCol w="329184">
                  <a:extLst>
                    <a:ext uri="{9D8B030D-6E8A-4147-A177-3AD203B41FA5}">
                      <a16:colId xmlns:a16="http://schemas.microsoft.com/office/drawing/2014/main" val="2589421737"/>
                    </a:ext>
                  </a:extLst>
                </a:gridCol>
                <a:gridCol w="329184">
                  <a:extLst>
                    <a:ext uri="{9D8B030D-6E8A-4147-A177-3AD203B41FA5}">
                      <a16:colId xmlns:a16="http://schemas.microsoft.com/office/drawing/2014/main" val="3445076203"/>
                    </a:ext>
                  </a:extLst>
                </a:gridCol>
                <a:gridCol w="329184">
                  <a:extLst>
                    <a:ext uri="{9D8B030D-6E8A-4147-A177-3AD203B41FA5}">
                      <a16:colId xmlns:a16="http://schemas.microsoft.com/office/drawing/2014/main" val="1296846243"/>
                    </a:ext>
                  </a:extLst>
                </a:gridCol>
                <a:gridCol w="329184">
                  <a:extLst>
                    <a:ext uri="{9D8B030D-6E8A-4147-A177-3AD203B41FA5}">
                      <a16:colId xmlns:a16="http://schemas.microsoft.com/office/drawing/2014/main" val="628058003"/>
                    </a:ext>
                  </a:extLst>
                </a:gridCol>
                <a:gridCol w="329184">
                  <a:extLst>
                    <a:ext uri="{9D8B030D-6E8A-4147-A177-3AD203B41FA5}">
                      <a16:colId xmlns:a16="http://schemas.microsoft.com/office/drawing/2014/main" val="44892861"/>
                    </a:ext>
                  </a:extLst>
                </a:gridCol>
                <a:gridCol w="329184">
                  <a:extLst>
                    <a:ext uri="{9D8B030D-6E8A-4147-A177-3AD203B41FA5}">
                      <a16:colId xmlns:a16="http://schemas.microsoft.com/office/drawing/2014/main" val="16683090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extLst>
                  <a:ext uri="{0D108BD9-81ED-4DB2-BD59-A6C34878D82A}">
                    <a16:rowId xmlns:a16="http://schemas.microsoft.com/office/drawing/2014/main" val="4747492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MEIKO - The clean solution Global Account - 2023-12-27 09:10:07</a:t>
                      </a:r>
                      <a:r>
                        <a:rPr kumimoji="0" lang="en-US" sz="1000" b="0" i="0" u="none" strike="noStrike" kern="1200" cap="none" spc="0" normalizeH="0" baseline="0" noProof="0">
                          <a:ln>
                            <a:noFill/>
                          </a:ln>
                          <a:solidFill>
                            <a:prstClr val="black"/>
                          </a:solidFill>
                          <a:effectLst/>
                          <a:uLnTx/>
                          <a:uFillTx/>
                          <a:latin typeface="Calibri"/>
                          <a:ea typeface="+mn-ea"/>
                          <a:cs typeface="+mn-cs"/>
                        </a:rPr>
                        <a:t>
 ⏰ It’s not too late to reserve your spot at MEIKO’s Service Training next month! For four days you’ll learn machine basics, troubleshooting and maintenance. It’s a hands-on learning experience you don’t want to miss. And don’t worry, we’re not all work and no play. You’ll have plenty of time to experience Nashville’s sights and sounds! 🎸🎵🌃💙
Visit https://bit.ly/SVC-TRNG-24 or email servicetraining@meiko.us to reserve your spot.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27.2727 %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Custom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682105857"/>
                  </a:ext>
                </a:extLst>
              </a:tr>
            </a:tbl>
          </a:graphicData>
        </a:graphic>
      </p:graphicFrame>
      <p:sp>
        <p:nvSpPr>
          <p:cNvPr id="4" name="Text Placeholder 3">
            <a:extLst>
              <a:ext uri="{FF2B5EF4-FFF2-40B4-BE49-F238E27FC236}">
                <a16:creationId xmlns:a16="http://schemas.microsoft.com/office/drawing/2014/main" id="{ACB490BC-D57A-4375-9EB9-DD1F4371E714}"/>
              </a:ext>
            </a:extLst>
          </p:cNvPr>
          <p:cNvSpPr>
            <a:spLocks noGrp="1"/>
          </p:cNvSpPr>
          <p:nvPr>
            <p:ph type="body" sz="quarter" idx="14"/>
          </p:nvPr>
        </p:nvSpPr>
        <p:spPr/>
        <p:txBody>
          <a:bodyPr/>
          <a:lstStyle/>
          <a:p>
            <a:r>
              <a:rPr lang="en-US"/>
              <a:t>01/01/2023 - 12/31/2023</a:t>
            </a:r>
          </a:p>
        </p:txBody>
      </p:sp>
    </p:spTree>
    <p:extLst>
      <p:ext uri="{BB962C8B-B14F-4D97-AF65-F5344CB8AC3E}">
        <p14:creationId xmlns:p14="http://schemas.microsoft.com/office/powerpoint/2010/main" val="5102498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0F474D-6FEE-478E-8560-9E8D8A461D34}"/>
              </a:ext>
            </a:extLst>
          </p:cNvPr>
          <p:cNvSpPr>
            <a:spLocks noGrp="1"/>
          </p:cNvSpPr>
          <p:nvPr>
            <p:ph type="title"/>
          </p:nvPr>
        </p:nvSpPr>
        <p:spPr/>
        <p:txBody>
          <a:bodyPr/>
          <a:lstStyle/>
          <a:p>
            <a:r>
              <a:rPr lang="en-US"/>
              <a:t>Facebook Original Own Posts Table | 2 profiles - 7 of 11</a:t>
            </a:r>
          </a:p>
        </p:txBody>
      </p:sp>
      <p:graphicFrame>
        <p:nvGraphicFramePr>
          <p:cNvPr id="5" name="Table Placeholder 4">
            <a:extLst>
              <a:ext uri="{FF2B5EF4-FFF2-40B4-BE49-F238E27FC236}">
                <a16:creationId xmlns:a16="http://schemas.microsoft.com/office/drawing/2014/main" id="{16A8D27D-0BA5-4BE7-889E-B0BBD690EE88}"/>
              </a:ext>
            </a:extLst>
          </p:cNvPr>
          <p:cNvGraphicFramePr>
            <a:graphicFrameLocks noGrp="1"/>
          </p:cNvGraphicFramePr>
          <p:nvPr>
            <p:ph type="tbl" sz="quarter" idx="13"/>
            <p:extLst>
              <p:ext uri="{D42A27DB-BD31-4B8C-83A1-F6EECF244321}">
                <p14:modId xmlns:p14="http://schemas.microsoft.com/office/powerpoint/2010/main" val="2267813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615600538"/>
                    </a:ext>
                  </a:extLst>
                </a:gridCol>
                <a:gridCol w="905256">
                  <a:extLst>
                    <a:ext uri="{9D8B030D-6E8A-4147-A177-3AD203B41FA5}">
                      <a16:colId xmlns:a16="http://schemas.microsoft.com/office/drawing/2014/main" val="498432939"/>
                    </a:ext>
                  </a:extLst>
                </a:gridCol>
                <a:gridCol w="329184">
                  <a:extLst>
                    <a:ext uri="{9D8B030D-6E8A-4147-A177-3AD203B41FA5}">
                      <a16:colId xmlns:a16="http://schemas.microsoft.com/office/drawing/2014/main" val="1300999378"/>
                    </a:ext>
                  </a:extLst>
                </a:gridCol>
                <a:gridCol w="329184">
                  <a:extLst>
                    <a:ext uri="{9D8B030D-6E8A-4147-A177-3AD203B41FA5}">
                      <a16:colId xmlns:a16="http://schemas.microsoft.com/office/drawing/2014/main" val="2950917135"/>
                    </a:ext>
                  </a:extLst>
                </a:gridCol>
                <a:gridCol w="329184">
                  <a:extLst>
                    <a:ext uri="{9D8B030D-6E8A-4147-A177-3AD203B41FA5}">
                      <a16:colId xmlns:a16="http://schemas.microsoft.com/office/drawing/2014/main" val="1955729633"/>
                    </a:ext>
                  </a:extLst>
                </a:gridCol>
                <a:gridCol w="329184">
                  <a:extLst>
                    <a:ext uri="{9D8B030D-6E8A-4147-A177-3AD203B41FA5}">
                      <a16:colId xmlns:a16="http://schemas.microsoft.com/office/drawing/2014/main" val="2085099"/>
                    </a:ext>
                  </a:extLst>
                </a:gridCol>
                <a:gridCol w="329184">
                  <a:extLst>
                    <a:ext uri="{9D8B030D-6E8A-4147-A177-3AD203B41FA5}">
                      <a16:colId xmlns:a16="http://schemas.microsoft.com/office/drawing/2014/main" val="3315225526"/>
                    </a:ext>
                  </a:extLst>
                </a:gridCol>
                <a:gridCol w="329184">
                  <a:extLst>
                    <a:ext uri="{9D8B030D-6E8A-4147-A177-3AD203B41FA5}">
                      <a16:colId xmlns:a16="http://schemas.microsoft.com/office/drawing/2014/main" val="963969387"/>
                    </a:ext>
                  </a:extLst>
                </a:gridCol>
                <a:gridCol w="329184">
                  <a:extLst>
                    <a:ext uri="{9D8B030D-6E8A-4147-A177-3AD203B41FA5}">
                      <a16:colId xmlns:a16="http://schemas.microsoft.com/office/drawing/2014/main" val="1422846293"/>
                    </a:ext>
                  </a:extLst>
                </a:gridCol>
                <a:gridCol w="329184">
                  <a:extLst>
                    <a:ext uri="{9D8B030D-6E8A-4147-A177-3AD203B41FA5}">
                      <a16:colId xmlns:a16="http://schemas.microsoft.com/office/drawing/2014/main" val="2022591359"/>
                    </a:ext>
                  </a:extLst>
                </a:gridCol>
                <a:gridCol w="329184">
                  <a:extLst>
                    <a:ext uri="{9D8B030D-6E8A-4147-A177-3AD203B41FA5}">
                      <a16:colId xmlns:a16="http://schemas.microsoft.com/office/drawing/2014/main" val="1373725476"/>
                    </a:ext>
                  </a:extLst>
                </a:gridCol>
                <a:gridCol w="329184">
                  <a:extLst>
                    <a:ext uri="{9D8B030D-6E8A-4147-A177-3AD203B41FA5}">
                      <a16:colId xmlns:a16="http://schemas.microsoft.com/office/drawing/2014/main" val="916390077"/>
                    </a:ext>
                  </a:extLst>
                </a:gridCol>
                <a:gridCol w="329184">
                  <a:extLst>
                    <a:ext uri="{9D8B030D-6E8A-4147-A177-3AD203B41FA5}">
                      <a16:colId xmlns:a16="http://schemas.microsoft.com/office/drawing/2014/main" val="3715967750"/>
                    </a:ext>
                  </a:extLst>
                </a:gridCol>
                <a:gridCol w="329184">
                  <a:extLst>
                    <a:ext uri="{9D8B030D-6E8A-4147-A177-3AD203B41FA5}">
                      <a16:colId xmlns:a16="http://schemas.microsoft.com/office/drawing/2014/main" val="4166603605"/>
                    </a:ext>
                  </a:extLst>
                </a:gridCol>
                <a:gridCol w="329184">
                  <a:extLst>
                    <a:ext uri="{9D8B030D-6E8A-4147-A177-3AD203B41FA5}">
                      <a16:colId xmlns:a16="http://schemas.microsoft.com/office/drawing/2014/main" val="3705342197"/>
                    </a:ext>
                  </a:extLst>
                </a:gridCol>
                <a:gridCol w="329184">
                  <a:extLst>
                    <a:ext uri="{9D8B030D-6E8A-4147-A177-3AD203B41FA5}">
                      <a16:colId xmlns:a16="http://schemas.microsoft.com/office/drawing/2014/main" val="3037857629"/>
                    </a:ext>
                  </a:extLst>
                </a:gridCol>
                <a:gridCol w="329184">
                  <a:extLst>
                    <a:ext uri="{9D8B030D-6E8A-4147-A177-3AD203B41FA5}">
                      <a16:colId xmlns:a16="http://schemas.microsoft.com/office/drawing/2014/main" val="1045116651"/>
                    </a:ext>
                  </a:extLst>
                </a:gridCol>
                <a:gridCol w="329184">
                  <a:extLst>
                    <a:ext uri="{9D8B030D-6E8A-4147-A177-3AD203B41FA5}">
                      <a16:colId xmlns:a16="http://schemas.microsoft.com/office/drawing/2014/main" val="3883003917"/>
                    </a:ext>
                  </a:extLst>
                </a:gridCol>
                <a:gridCol w="329184">
                  <a:extLst>
                    <a:ext uri="{9D8B030D-6E8A-4147-A177-3AD203B41FA5}">
                      <a16:colId xmlns:a16="http://schemas.microsoft.com/office/drawing/2014/main" val="28496590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extLst>
                  <a:ext uri="{0D108BD9-81ED-4DB2-BD59-A6C34878D82A}">
                    <a16:rowId xmlns:a16="http://schemas.microsoft.com/office/drawing/2014/main" val="1271767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MEIKO - The clean solution Global Account - 2023-12-27 08:05:08</a:t>
                      </a:r>
                      <a:r>
                        <a:rPr kumimoji="0" lang="de-DE" sz="1000" b="0" i="0" u="none" strike="noStrike" kern="1200" cap="none" spc="0" normalizeH="0" baseline="0" noProof="0">
                          <a:ln>
                            <a:noFill/>
                          </a:ln>
                          <a:solidFill>
                            <a:prstClr val="black"/>
                          </a:solidFill>
                          <a:effectLst/>
                          <a:uLnTx/>
                          <a:uFillTx/>
                          <a:latin typeface="Calibri"/>
                          <a:ea typeface="+mn-ea"/>
                          <a:cs typeface="+mn-cs"/>
                        </a:rPr>
                        <a:t>
 Du hast Berufserfahrung im Produktmanagement und bringst eine ausgeprägte Methoden- und Umsetzungskompetenz, sowie ein versiertes technisches Verständnis mit?
Du besitzt ein gutes Zeitmanagement und kannst fokussiert an Projekten arbeiten?
Dann bist du unser „perfect match“! 😊
Hier geht es zur Stelle und zur Bewerbung &gt;&gt; https://fcld.ly/n2zcx86
#meiko #karriere #job #produkt #manager #care #thecleansolution #mymeiko</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Custom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847150597"/>
                  </a:ext>
                </a:extLst>
              </a:tr>
            </a:tbl>
          </a:graphicData>
        </a:graphic>
      </p:graphicFrame>
      <p:sp>
        <p:nvSpPr>
          <p:cNvPr id="4" name="Text Placeholder 3">
            <a:extLst>
              <a:ext uri="{FF2B5EF4-FFF2-40B4-BE49-F238E27FC236}">
                <a16:creationId xmlns:a16="http://schemas.microsoft.com/office/drawing/2014/main" id="{6EA6642C-ED1E-41EE-8B7F-04892C544679}"/>
              </a:ext>
            </a:extLst>
          </p:cNvPr>
          <p:cNvSpPr>
            <a:spLocks noGrp="1"/>
          </p:cNvSpPr>
          <p:nvPr>
            <p:ph type="body" sz="quarter" idx="14"/>
          </p:nvPr>
        </p:nvSpPr>
        <p:spPr/>
        <p:txBody>
          <a:bodyPr/>
          <a:lstStyle/>
          <a:p>
            <a:r>
              <a:rPr lang="en-US"/>
              <a:t>01/01/2023 - 12/31/2023</a:t>
            </a:r>
          </a:p>
        </p:txBody>
      </p:sp>
    </p:spTree>
    <p:extLst>
      <p:ext uri="{BB962C8B-B14F-4D97-AF65-F5344CB8AC3E}">
        <p14:creationId xmlns:p14="http://schemas.microsoft.com/office/powerpoint/2010/main" val="27260281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36FEF8-D149-464F-A1AE-03E41D7B230C}"/>
              </a:ext>
            </a:extLst>
          </p:cNvPr>
          <p:cNvSpPr>
            <a:spLocks noGrp="1"/>
          </p:cNvSpPr>
          <p:nvPr>
            <p:ph type="title"/>
          </p:nvPr>
        </p:nvSpPr>
        <p:spPr/>
        <p:txBody>
          <a:bodyPr/>
          <a:lstStyle/>
          <a:p>
            <a:r>
              <a:rPr lang="en-US"/>
              <a:t>Facebook Original Own Posts Table | 2 profiles - 8 of 11</a:t>
            </a:r>
          </a:p>
        </p:txBody>
      </p:sp>
      <p:graphicFrame>
        <p:nvGraphicFramePr>
          <p:cNvPr id="5" name="Table Placeholder 4">
            <a:extLst>
              <a:ext uri="{FF2B5EF4-FFF2-40B4-BE49-F238E27FC236}">
                <a16:creationId xmlns:a16="http://schemas.microsoft.com/office/drawing/2014/main" id="{70EE288C-64C9-452E-8EAD-BF3B74412988}"/>
              </a:ext>
            </a:extLst>
          </p:cNvPr>
          <p:cNvGraphicFramePr>
            <a:graphicFrameLocks noGrp="1"/>
          </p:cNvGraphicFramePr>
          <p:nvPr>
            <p:ph type="tbl" sz="quarter" idx="13"/>
            <p:extLst>
              <p:ext uri="{D42A27DB-BD31-4B8C-83A1-F6EECF244321}">
                <p14:modId xmlns:p14="http://schemas.microsoft.com/office/powerpoint/2010/main" val="18627062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167941335"/>
                    </a:ext>
                  </a:extLst>
                </a:gridCol>
                <a:gridCol w="905256">
                  <a:extLst>
                    <a:ext uri="{9D8B030D-6E8A-4147-A177-3AD203B41FA5}">
                      <a16:colId xmlns:a16="http://schemas.microsoft.com/office/drawing/2014/main" val="3445766013"/>
                    </a:ext>
                  </a:extLst>
                </a:gridCol>
                <a:gridCol w="329184">
                  <a:extLst>
                    <a:ext uri="{9D8B030D-6E8A-4147-A177-3AD203B41FA5}">
                      <a16:colId xmlns:a16="http://schemas.microsoft.com/office/drawing/2014/main" val="3073418811"/>
                    </a:ext>
                  </a:extLst>
                </a:gridCol>
                <a:gridCol w="329184">
                  <a:extLst>
                    <a:ext uri="{9D8B030D-6E8A-4147-A177-3AD203B41FA5}">
                      <a16:colId xmlns:a16="http://schemas.microsoft.com/office/drawing/2014/main" val="553785091"/>
                    </a:ext>
                  </a:extLst>
                </a:gridCol>
                <a:gridCol w="329184">
                  <a:extLst>
                    <a:ext uri="{9D8B030D-6E8A-4147-A177-3AD203B41FA5}">
                      <a16:colId xmlns:a16="http://schemas.microsoft.com/office/drawing/2014/main" val="730049758"/>
                    </a:ext>
                  </a:extLst>
                </a:gridCol>
                <a:gridCol w="329184">
                  <a:extLst>
                    <a:ext uri="{9D8B030D-6E8A-4147-A177-3AD203B41FA5}">
                      <a16:colId xmlns:a16="http://schemas.microsoft.com/office/drawing/2014/main" val="3922913232"/>
                    </a:ext>
                  </a:extLst>
                </a:gridCol>
                <a:gridCol w="329184">
                  <a:extLst>
                    <a:ext uri="{9D8B030D-6E8A-4147-A177-3AD203B41FA5}">
                      <a16:colId xmlns:a16="http://schemas.microsoft.com/office/drawing/2014/main" val="1312719846"/>
                    </a:ext>
                  </a:extLst>
                </a:gridCol>
                <a:gridCol w="329184">
                  <a:extLst>
                    <a:ext uri="{9D8B030D-6E8A-4147-A177-3AD203B41FA5}">
                      <a16:colId xmlns:a16="http://schemas.microsoft.com/office/drawing/2014/main" val="1412170144"/>
                    </a:ext>
                  </a:extLst>
                </a:gridCol>
                <a:gridCol w="329184">
                  <a:extLst>
                    <a:ext uri="{9D8B030D-6E8A-4147-A177-3AD203B41FA5}">
                      <a16:colId xmlns:a16="http://schemas.microsoft.com/office/drawing/2014/main" val="4207212098"/>
                    </a:ext>
                  </a:extLst>
                </a:gridCol>
                <a:gridCol w="329184">
                  <a:extLst>
                    <a:ext uri="{9D8B030D-6E8A-4147-A177-3AD203B41FA5}">
                      <a16:colId xmlns:a16="http://schemas.microsoft.com/office/drawing/2014/main" val="3973000809"/>
                    </a:ext>
                  </a:extLst>
                </a:gridCol>
                <a:gridCol w="329184">
                  <a:extLst>
                    <a:ext uri="{9D8B030D-6E8A-4147-A177-3AD203B41FA5}">
                      <a16:colId xmlns:a16="http://schemas.microsoft.com/office/drawing/2014/main" val="4119872069"/>
                    </a:ext>
                  </a:extLst>
                </a:gridCol>
                <a:gridCol w="329184">
                  <a:extLst>
                    <a:ext uri="{9D8B030D-6E8A-4147-A177-3AD203B41FA5}">
                      <a16:colId xmlns:a16="http://schemas.microsoft.com/office/drawing/2014/main" val="3567592174"/>
                    </a:ext>
                  </a:extLst>
                </a:gridCol>
                <a:gridCol w="329184">
                  <a:extLst>
                    <a:ext uri="{9D8B030D-6E8A-4147-A177-3AD203B41FA5}">
                      <a16:colId xmlns:a16="http://schemas.microsoft.com/office/drawing/2014/main" val="81859490"/>
                    </a:ext>
                  </a:extLst>
                </a:gridCol>
                <a:gridCol w="329184">
                  <a:extLst>
                    <a:ext uri="{9D8B030D-6E8A-4147-A177-3AD203B41FA5}">
                      <a16:colId xmlns:a16="http://schemas.microsoft.com/office/drawing/2014/main" val="1318090257"/>
                    </a:ext>
                  </a:extLst>
                </a:gridCol>
                <a:gridCol w="329184">
                  <a:extLst>
                    <a:ext uri="{9D8B030D-6E8A-4147-A177-3AD203B41FA5}">
                      <a16:colId xmlns:a16="http://schemas.microsoft.com/office/drawing/2014/main" val="749865538"/>
                    </a:ext>
                  </a:extLst>
                </a:gridCol>
                <a:gridCol w="329184">
                  <a:extLst>
                    <a:ext uri="{9D8B030D-6E8A-4147-A177-3AD203B41FA5}">
                      <a16:colId xmlns:a16="http://schemas.microsoft.com/office/drawing/2014/main" val="3171654601"/>
                    </a:ext>
                  </a:extLst>
                </a:gridCol>
                <a:gridCol w="329184">
                  <a:extLst>
                    <a:ext uri="{9D8B030D-6E8A-4147-A177-3AD203B41FA5}">
                      <a16:colId xmlns:a16="http://schemas.microsoft.com/office/drawing/2014/main" val="3574932324"/>
                    </a:ext>
                  </a:extLst>
                </a:gridCol>
                <a:gridCol w="329184">
                  <a:extLst>
                    <a:ext uri="{9D8B030D-6E8A-4147-A177-3AD203B41FA5}">
                      <a16:colId xmlns:a16="http://schemas.microsoft.com/office/drawing/2014/main" val="1982565205"/>
                    </a:ext>
                  </a:extLst>
                </a:gridCol>
                <a:gridCol w="329184">
                  <a:extLst>
                    <a:ext uri="{9D8B030D-6E8A-4147-A177-3AD203B41FA5}">
                      <a16:colId xmlns:a16="http://schemas.microsoft.com/office/drawing/2014/main" val="6277476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extLst>
                  <a:ext uri="{0D108BD9-81ED-4DB2-BD59-A6C34878D82A}">
                    <a16:rowId xmlns:a16="http://schemas.microsoft.com/office/drawing/2014/main" val="47393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MEIKO - The clean solution Global Account - 2023-12-27 08:00:16</a:t>
                      </a:r>
                      <a:r>
                        <a:rPr kumimoji="0" lang="en-US" sz="1000" b="0" i="0" u="none" strike="noStrike" kern="1200" cap="none" spc="0" normalizeH="0" baseline="0" noProof="0">
                          <a:ln>
                            <a:noFill/>
                          </a:ln>
                          <a:solidFill>
                            <a:prstClr val="black"/>
                          </a:solidFill>
                          <a:effectLst/>
                          <a:uLnTx/>
                          <a:uFillTx/>
                          <a:latin typeface="Calibri"/>
                          <a:ea typeface="+mn-ea"/>
                          <a:cs typeface="+mn-cs"/>
                        </a:rPr>
                        <a:t>
 ⏰ It’s not too late to reserve your spot at MEIKO’s Service Training next month! For four days you’ll learn machine basics, troubleshooting and maintenance. It’s a hands-on learning experience you don’t want to miss. And don’t worry, we’re not all work and no play. You’ll have plenty of time to experience Nashville’s sights and sounds! 🎸🎵🌃💙
Visit https://bit.ly/SVC-TRNG-24 or email servicetraining@meiko.us to reserve your spot.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Custom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678597347"/>
                  </a:ext>
                </a:extLst>
              </a:tr>
            </a:tbl>
          </a:graphicData>
        </a:graphic>
      </p:graphicFrame>
      <p:sp>
        <p:nvSpPr>
          <p:cNvPr id="4" name="Text Placeholder 3">
            <a:extLst>
              <a:ext uri="{FF2B5EF4-FFF2-40B4-BE49-F238E27FC236}">
                <a16:creationId xmlns:a16="http://schemas.microsoft.com/office/drawing/2014/main" id="{144896B9-3E8B-4EE4-BB35-E34359A6B381}"/>
              </a:ext>
            </a:extLst>
          </p:cNvPr>
          <p:cNvSpPr>
            <a:spLocks noGrp="1"/>
          </p:cNvSpPr>
          <p:nvPr>
            <p:ph type="body" sz="quarter" idx="14"/>
          </p:nvPr>
        </p:nvSpPr>
        <p:spPr/>
        <p:txBody>
          <a:bodyPr/>
          <a:lstStyle/>
          <a:p>
            <a:r>
              <a:rPr lang="en-US"/>
              <a:t>01/01/2023 - 12/31/2023</a:t>
            </a:r>
          </a:p>
        </p:txBody>
      </p:sp>
    </p:spTree>
    <p:extLst>
      <p:ext uri="{BB962C8B-B14F-4D97-AF65-F5344CB8AC3E}">
        <p14:creationId xmlns:p14="http://schemas.microsoft.com/office/powerpoint/2010/main" val="12862923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A5A260-EA50-4EF7-BB9A-4213859F8D6F}"/>
              </a:ext>
            </a:extLst>
          </p:cNvPr>
          <p:cNvSpPr>
            <a:spLocks noGrp="1"/>
          </p:cNvSpPr>
          <p:nvPr>
            <p:ph type="title"/>
          </p:nvPr>
        </p:nvSpPr>
        <p:spPr/>
        <p:txBody>
          <a:bodyPr/>
          <a:lstStyle/>
          <a:p>
            <a:r>
              <a:rPr lang="en-US"/>
              <a:t>Facebook Original Own Posts Table | 2 profiles - 9 of 11</a:t>
            </a:r>
          </a:p>
        </p:txBody>
      </p:sp>
      <p:graphicFrame>
        <p:nvGraphicFramePr>
          <p:cNvPr id="5" name="Table Placeholder 4">
            <a:extLst>
              <a:ext uri="{FF2B5EF4-FFF2-40B4-BE49-F238E27FC236}">
                <a16:creationId xmlns:a16="http://schemas.microsoft.com/office/drawing/2014/main" id="{F4F0D95D-FFCC-4A72-B748-AF36312E272B}"/>
              </a:ext>
            </a:extLst>
          </p:cNvPr>
          <p:cNvGraphicFramePr>
            <a:graphicFrameLocks noGrp="1"/>
          </p:cNvGraphicFramePr>
          <p:nvPr>
            <p:ph type="tbl" sz="quarter" idx="13"/>
            <p:extLst>
              <p:ext uri="{D42A27DB-BD31-4B8C-83A1-F6EECF244321}">
                <p14:modId xmlns:p14="http://schemas.microsoft.com/office/powerpoint/2010/main" val="6430217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426522745"/>
                    </a:ext>
                  </a:extLst>
                </a:gridCol>
                <a:gridCol w="905256">
                  <a:extLst>
                    <a:ext uri="{9D8B030D-6E8A-4147-A177-3AD203B41FA5}">
                      <a16:colId xmlns:a16="http://schemas.microsoft.com/office/drawing/2014/main" val="407233177"/>
                    </a:ext>
                  </a:extLst>
                </a:gridCol>
                <a:gridCol w="329184">
                  <a:extLst>
                    <a:ext uri="{9D8B030D-6E8A-4147-A177-3AD203B41FA5}">
                      <a16:colId xmlns:a16="http://schemas.microsoft.com/office/drawing/2014/main" val="297607086"/>
                    </a:ext>
                  </a:extLst>
                </a:gridCol>
                <a:gridCol w="329184">
                  <a:extLst>
                    <a:ext uri="{9D8B030D-6E8A-4147-A177-3AD203B41FA5}">
                      <a16:colId xmlns:a16="http://schemas.microsoft.com/office/drawing/2014/main" val="2244842043"/>
                    </a:ext>
                  </a:extLst>
                </a:gridCol>
                <a:gridCol w="329184">
                  <a:extLst>
                    <a:ext uri="{9D8B030D-6E8A-4147-A177-3AD203B41FA5}">
                      <a16:colId xmlns:a16="http://schemas.microsoft.com/office/drawing/2014/main" val="3343555708"/>
                    </a:ext>
                  </a:extLst>
                </a:gridCol>
                <a:gridCol w="329184">
                  <a:extLst>
                    <a:ext uri="{9D8B030D-6E8A-4147-A177-3AD203B41FA5}">
                      <a16:colId xmlns:a16="http://schemas.microsoft.com/office/drawing/2014/main" val="3900635204"/>
                    </a:ext>
                  </a:extLst>
                </a:gridCol>
                <a:gridCol w="329184">
                  <a:extLst>
                    <a:ext uri="{9D8B030D-6E8A-4147-A177-3AD203B41FA5}">
                      <a16:colId xmlns:a16="http://schemas.microsoft.com/office/drawing/2014/main" val="2205840591"/>
                    </a:ext>
                  </a:extLst>
                </a:gridCol>
                <a:gridCol w="329184">
                  <a:extLst>
                    <a:ext uri="{9D8B030D-6E8A-4147-A177-3AD203B41FA5}">
                      <a16:colId xmlns:a16="http://schemas.microsoft.com/office/drawing/2014/main" val="2071426757"/>
                    </a:ext>
                  </a:extLst>
                </a:gridCol>
                <a:gridCol w="329184">
                  <a:extLst>
                    <a:ext uri="{9D8B030D-6E8A-4147-A177-3AD203B41FA5}">
                      <a16:colId xmlns:a16="http://schemas.microsoft.com/office/drawing/2014/main" val="3788676817"/>
                    </a:ext>
                  </a:extLst>
                </a:gridCol>
                <a:gridCol w="329184">
                  <a:extLst>
                    <a:ext uri="{9D8B030D-6E8A-4147-A177-3AD203B41FA5}">
                      <a16:colId xmlns:a16="http://schemas.microsoft.com/office/drawing/2014/main" val="2367596095"/>
                    </a:ext>
                  </a:extLst>
                </a:gridCol>
                <a:gridCol w="329184">
                  <a:extLst>
                    <a:ext uri="{9D8B030D-6E8A-4147-A177-3AD203B41FA5}">
                      <a16:colId xmlns:a16="http://schemas.microsoft.com/office/drawing/2014/main" val="3197773215"/>
                    </a:ext>
                  </a:extLst>
                </a:gridCol>
                <a:gridCol w="329184">
                  <a:extLst>
                    <a:ext uri="{9D8B030D-6E8A-4147-A177-3AD203B41FA5}">
                      <a16:colId xmlns:a16="http://schemas.microsoft.com/office/drawing/2014/main" val="782131531"/>
                    </a:ext>
                  </a:extLst>
                </a:gridCol>
                <a:gridCol w="329184">
                  <a:extLst>
                    <a:ext uri="{9D8B030D-6E8A-4147-A177-3AD203B41FA5}">
                      <a16:colId xmlns:a16="http://schemas.microsoft.com/office/drawing/2014/main" val="3574130028"/>
                    </a:ext>
                  </a:extLst>
                </a:gridCol>
                <a:gridCol w="329184">
                  <a:extLst>
                    <a:ext uri="{9D8B030D-6E8A-4147-A177-3AD203B41FA5}">
                      <a16:colId xmlns:a16="http://schemas.microsoft.com/office/drawing/2014/main" val="365616699"/>
                    </a:ext>
                  </a:extLst>
                </a:gridCol>
                <a:gridCol w="329184">
                  <a:extLst>
                    <a:ext uri="{9D8B030D-6E8A-4147-A177-3AD203B41FA5}">
                      <a16:colId xmlns:a16="http://schemas.microsoft.com/office/drawing/2014/main" val="1281372962"/>
                    </a:ext>
                  </a:extLst>
                </a:gridCol>
                <a:gridCol w="329184">
                  <a:extLst>
                    <a:ext uri="{9D8B030D-6E8A-4147-A177-3AD203B41FA5}">
                      <a16:colId xmlns:a16="http://schemas.microsoft.com/office/drawing/2014/main" val="4029953893"/>
                    </a:ext>
                  </a:extLst>
                </a:gridCol>
                <a:gridCol w="329184">
                  <a:extLst>
                    <a:ext uri="{9D8B030D-6E8A-4147-A177-3AD203B41FA5}">
                      <a16:colId xmlns:a16="http://schemas.microsoft.com/office/drawing/2014/main" val="2138219159"/>
                    </a:ext>
                  </a:extLst>
                </a:gridCol>
                <a:gridCol w="329184">
                  <a:extLst>
                    <a:ext uri="{9D8B030D-6E8A-4147-A177-3AD203B41FA5}">
                      <a16:colId xmlns:a16="http://schemas.microsoft.com/office/drawing/2014/main" val="1570623755"/>
                    </a:ext>
                  </a:extLst>
                </a:gridCol>
                <a:gridCol w="329184">
                  <a:extLst>
                    <a:ext uri="{9D8B030D-6E8A-4147-A177-3AD203B41FA5}">
                      <a16:colId xmlns:a16="http://schemas.microsoft.com/office/drawing/2014/main" val="38043240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extLst>
                  <a:ext uri="{0D108BD9-81ED-4DB2-BD59-A6C34878D82A}">
                    <a16:rowId xmlns:a16="http://schemas.microsoft.com/office/drawing/2014/main" val="13824491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MEIKO - The clean solution Global Account - 2023-12-26 06:00:40</a:t>
                      </a:r>
                      <a:r>
                        <a:rPr kumimoji="0" lang="en-US" sz="1000" b="0" i="0" u="none" strike="noStrike" kern="1200" cap="none" spc="0" normalizeH="0" baseline="0" noProof="0">
                          <a:ln>
                            <a:noFill/>
                          </a:ln>
                          <a:solidFill>
                            <a:prstClr val="black"/>
                          </a:solidFill>
                          <a:effectLst/>
                          <a:uLnTx/>
                          <a:uFillTx/>
                          <a:latin typeface="Calibri"/>
                          <a:ea typeface="+mn-ea"/>
                          <a:cs typeface="+mn-cs"/>
                        </a:rPr>
                        <a:t>
 MEIKO kazan yıkama makineleri, güçlü performanslarıyla tencere, tava, GN küvet, tepsi gibi hacimli ve ağır kirli malzemeleri zahmetsizce temizler. 💪 Üstün yıkama gücünün yanı sıra kullanıcı dostu ve sağlam tasarımı, bu makineleri profesyonel mutfaklar için vazgeçilmez kılar.  💙
#meiko #thecleansolution #meikology #point2 #kazanyıkama #bulaşıkmakinesi #hijyen #teknoloji #madeingermany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Custom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461233543"/>
                  </a:ext>
                </a:extLst>
              </a:tr>
            </a:tbl>
          </a:graphicData>
        </a:graphic>
      </p:graphicFrame>
      <p:sp>
        <p:nvSpPr>
          <p:cNvPr id="4" name="Text Placeholder 3">
            <a:extLst>
              <a:ext uri="{FF2B5EF4-FFF2-40B4-BE49-F238E27FC236}">
                <a16:creationId xmlns:a16="http://schemas.microsoft.com/office/drawing/2014/main" id="{534F32B4-0CB9-44EF-A1D8-E7D58BF34E15}"/>
              </a:ext>
            </a:extLst>
          </p:cNvPr>
          <p:cNvSpPr>
            <a:spLocks noGrp="1"/>
          </p:cNvSpPr>
          <p:nvPr>
            <p:ph type="body" sz="quarter" idx="14"/>
          </p:nvPr>
        </p:nvSpPr>
        <p:spPr/>
        <p:txBody>
          <a:bodyPr/>
          <a:lstStyle/>
          <a:p>
            <a:r>
              <a:rPr lang="en-US"/>
              <a:t>01/01/2023 - 12/31/2023</a:t>
            </a:r>
          </a:p>
        </p:txBody>
      </p:sp>
    </p:spTree>
    <p:extLst>
      <p:ext uri="{BB962C8B-B14F-4D97-AF65-F5344CB8AC3E}">
        <p14:creationId xmlns:p14="http://schemas.microsoft.com/office/powerpoint/2010/main" val="8826324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562EE1-CB85-4A2F-8484-825DA5DCB135}"/>
              </a:ext>
            </a:extLst>
          </p:cNvPr>
          <p:cNvSpPr>
            <a:spLocks noGrp="1"/>
          </p:cNvSpPr>
          <p:nvPr>
            <p:ph type="title"/>
          </p:nvPr>
        </p:nvSpPr>
        <p:spPr/>
        <p:txBody>
          <a:bodyPr/>
          <a:lstStyle/>
          <a:p>
            <a:r>
              <a:rPr lang="en-US"/>
              <a:t>Facebook Original Own Posts Table | 2 profiles - 10 of 11</a:t>
            </a:r>
          </a:p>
        </p:txBody>
      </p:sp>
      <p:graphicFrame>
        <p:nvGraphicFramePr>
          <p:cNvPr id="5" name="Table Placeholder 4">
            <a:extLst>
              <a:ext uri="{FF2B5EF4-FFF2-40B4-BE49-F238E27FC236}">
                <a16:creationId xmlns:a16="http://schemas.microsoft.com/office/drawing/2014/main" id="{F96E0E3F-2BA5-4EC1-AF1B-CA678566F695}"/>
              </a:ext>
            </a:extLst>
          </p:cNvPr>
          <p:cNvGraphicFramePr>
            <a:graphicFrameLocks noGrp="1"/>
          </p:cNvGraphicFramePr>
          <p:nvPr>
            <p:ph type="tbl" sz="quarter" idx="13"/>
            <p:extLst>
              <p:ext uri="{D42A27DB-BD31-4B8C-83A1-F6EECF244321}">
                <p14:modId xmlns:p14="http://schemas.microsoft.com/office/powerpoint/2010/main" val="34526581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056815537"/>
                    </a:ext>
                  </a:extLst>
                </a:gridCol>
                <a:gridCol w="905256">
                  <a:extLst>
                    <a:ext uri="{9D8B030D-6E8A-4147-A177-3AD203B41FA5}">
                      <a16:colId xmlns:a16="http://schemas.microsoft.com/office/drawing/2014/main" val="1448791553"/>
                    </a:ext>
                  </a:extLst>
                </a:gridCol>
                <a:gridCol w="329184">
                  <a:extLst>
                    <a:ext uri="{9D8B030D-6E8A-4147-A177-3AD203B41FA5}">
                      <a16:colId xmlns:a16="http://schemas.microsoft.com/office/drawing/2014/main" val="1606256807"/>
                    </a:ext>
                  </a:extLst>
                </a:gridCol>
                <a:gridCol w="329184">
                  <a:extLst>
                    <a:ext uri="{9D8B030D-6E8A-4147-A177-3AD203B41FA5}">
                      <a16:colId xmlns:a16="http://schemas.microsoft.com/office/drawing/2014/main" val="995098002"/>
                    </a:ext>
                  </a:extLst>
                </a:gridCol>
                <a:gridCol w="329184">
                  <a:extLst>
                    <a:ext uri="{9D8B030D-6E8A-4147-A177-3AD203B41FA5}">
                      <a16:colId xmlns:a16="http://schemas.microsoft.com/office/drawing/2014/main" val="3755844565"/>
                    </a:ext>
                  </a:extLst>
                </a:gridCol>
                <a:gridCol w="329184">
                  <a:extLst>
                    <a:ext uri="{9D8B030D-6E8A-4147-A177-3AD203B41FA5}">
                      <a16:colId xmlns:a16="http://schemas.microsoft.com/office/drawing/2014/main" val="2630809371"/>
                    </a:ext>
                  </a:extLst>
                </a:gridCol>
                <a:gridCol w="329184">
                  <a:extLst>
                    <a:ext uri="{9D8B030D-6E8A-4147-A177-3AD203B41FA5}">
                      <a16:colId xmlns:a16="http://schemas.microsoft.com/office/drawing/2014/main" val="1967303919"/>
                    </a:ext>
                  </a:extLst>
                </a:gridCol>
                <a:gridCol w="329184">
                  <a:extLst>
                    <a:ext uri="{9D8B030D-6E8A-4147-A177-3AD203B41FA5}">
                      <a16:colId xmlns:a16="http://schemas.microsoft.com/office/drawing/2014/main" val="1324629755"/>
                    </a:ext>
                  </a:extLst>
                </a:gridCol>
                <a:gridCol w="329184">
                  <a:extLst>
                    <a:ext uri="{9D8B030D-6E8A-4147-A177-3AD203B41FA5}">
                      <a16:colId xmlns:a16="http://schemas.microsoft.com/office/drawing/2014/main" val="1927675680"/>
                    </a:ext>
                  </a:extLst>
                </a:gridCol>
                <a:gridCol w="329184">
                  <a:extLst>
                    <a:ext uri="{9D8B030D-6E8A-4147-A177-3AD203B41FA5}">
                      <a16:colId xmlns:a16="http://schemas.microsoft.com/office/drawing/2014/main" val="1545216136"/>
                    </a:ext>
                  </a:extLst>
                </a:gridCol>
                <a:gridCol w="329184">
                  <a:extLst>
                    <a:ext uri="{9D8B030D-6E8A-4147-A177-3AD203B41FA5}">
                      <a16:colId xmlns:a16="http://schemas.microsoft.com/office/drawing/2014/main" val="3696043383"/>
                    </a:ext>
                  </a:extLst>
                </a:gridCol>
                <a:gridCol w="329184">
                  <a:extLst>
                    <a:ext uri="{9D8B030D-6E8A-4147-A177-3AD203B41FA5}">
                      <a16:colId xmlns:a16="http://schemas.microsoft.com/office/drawing/2014/main" val="4149914433"/>
                    </a:ext>
                  </a:extLst>
                </a:gridCol>
                <a:gridCol w="329184">
                  <a:extLst>
                    <a:ext uri="{9D8B030D-6E8A-4147-A177-3AD203B41FA5}">
                      <a16:colId xmlns:a16="http://schemas.microsoft.com/office/drawing/2014/main" val="1501088566"/>
                    </a:ext>
                  </a:extLst>
                </a:gridCol>
                <a:gridCol w="329184">
                  <a:extLst>
                    <a:ext uri="{9D8B030D-6E8A-4147-A177-3AD203B41FA5}">
                      <a16:colId xmlns:a16="http://schemas.microsoft.com/office/drawing/2014/main" val="400726789"/>
                    </a:ext>
                  </a:extLst>
                </a:gridCol>
                <a:gridCol w="329184">
                  <a:extLst>
                    <a:ext uri="{9D8B030D-6E8A-4147-A177-3AD203B41FA5}">
                      <a16:colId xmlns:a16="http://schemas.microsoft.com/office/drawing/2014/main" val="755110409"/>
                    </a:ext>
                  </a:extLst>
                </a:gridCol>
                <a:gridCol w="329184">
                  <a:extLst>
                    <a:ext uri="{9D8B030D-6E8A-4147-A177-3AD203B41FA5}">
                      <a16:colId xmlns:a16="http://schemas.microsoft.com/office/drawing/2014/main" val="3862385489"/>
                    </a:ext>
                  </a:extLst>
                </a:gridCol>
                <a:gridCol w="329184">
                  <a:extLst>
                    <a:ext uri="{9D8B030D-6E8A-4147-A177-3AD203B41FA5}">
                      <a16:colId xmlns:a16="http://schemas.microsoft.com/office/drawing/2014/main" val="178854808"/>
                    </a:ext>
                  </a:extLst>
                </a:gridCol>
                <a:gridCol w="329184">
                  <a:extLst>
                    <a:ext uri="{9D8B030D-6E8A-4147-A177-3AD203B41FA5}">
                      <a16:colId xmlns:a16="http://schemas.microsoft.com/office/drawing/2014/main" val="4078673272"/>
                    </a:ext>
                  </a:extLst>
                </a:gridCol>
                <a:gridCol w="329184">
                  <a:extLst>
                    <a:ext uri="{9D8B030D-6E8A-4147-A177-3AD203B41FA5}">
                      <a16:colId xmlns:a16="http://schemas.microsoft.com/office/drawing/2014/main" val="35470415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extLst>
                  <a:ext uri="{0D108BD9-81ED-4DB2-BD59-A6C34878D82A}">
                    <a16:rowId xmlns:a16="http://schemas.microsoft.com/office/drawing/2014/main" val="41701017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MEIKO - The clean solution Global Account - 2023-12-24 07:05:03</a:t>
                      </a:r>
                      <a:r>
                        <a:rPr kumimoji="0" lang="en-US" sz="1000" b="0" i="0" u="none" strike="noStrike" kern="1200" cap="none" spc="0" normalizeH="0" baseline="0" noProof="0">
                          <a:ln>
                            <a:noFill/>
                          </a:ln>
                          <a:solidFill>
                            <a:prstClr val="black"/>
                          </a:solidFill>
                          <a:effectLst/>
                          <a:uLnTx/>
                          <a:uFillTx/>
                          <a:latin typeface="Calibri"/>
                          <a:ea typeface="+mn-ea"/>
                          <a:cs typeface="+mn-cs"/>
                        </a:rPr>
                        <a:t>
 MEIKO wünscht euch von ganzem 💙 frohe Weihnachten und besinnliche Feiertage! 🎄 
Genießt die Tage mit euren Liebsten und lasst euch verwöhnen. ✨ #weihnachten #feiertag #winter #meiko #thecleansolution #genuss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5.1471 %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Custom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665152505"/>
                  </a:ext>
                </a:extLst>
              </a:tr>
            </a:tbl>
          </a:graphicData>
        </a:graphic>
      </p:graphicFrame>
      <p:sp>
        <p:nvSpPr>
          <p:cNvPr id="4" name="Text Placeholder 3">
            <a:extLst>
              <a:ext uri="{FF2B5EF4-FFF2-40B4-BE49-F238E27FC236}">
                <a16:creationId xmlns:a16="http://schemas.microsoft.com/office/drawing/2014/main" id="{874267DD-01B5-4A70-B391-A15C6DFCA848}"/>
              </a:ext>
            </a:extLst>
          </p:cNvPr>
          <p:cNvSpPr>
            <a:spLocks noGrp="1"/>
          </p:cNvSpPr>
          <p:nvPr>
            <p:ph type="body" sz="quarter" idx="14"/>
          </p:nvPr>
        </p:nvSpPr>
        <p:spPr/>
        <p:txBody>
          <a:bodyPr/>
          <a:lstStyle/>
          <a:p>
            <a:r>
              <a:rPr lang="en-US"/>
              <a:t>01/01/2023 - 12/31/2023</a:t>
            </a:r>
          </a:p>
        </p:txBody>
      </p:sp>
    </p:spTree>
    <p:extLst>
      <p:ext uri="{BB962C8B-B14F-4D97-AF65-F5344CB8AC3E}">
        <p14:creationId xmlns:p14="http://schemas.microsoft.com/office/powerpoint/2010/main" val="9142754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AA1960-2E0D-4789-B324-C8D8DCE57912}"/>
              </a:ext>
            </a:extLst>
          </p:cNvPr>
          <p:cNvSpPr>
            <a:spLocks noGrp="1"/>
          </p:cNvSpPr>
          <p:nvPr>
            <p:ph type="title"/>
          </p:nvPr>
        </p:nvSpPr>
        <p:spPr/>
        <p:txBody>
          <a:bodyPr/>
          <a:lstStyle/>
          <a:p>
            <a:r>
              <a:rPr lang="en-US"/>
              <a:t>Facebook Original Own Posts Table | 2 profiles - 11 of 11</a:t>
            </a:r>
          </a:p>
        </p:txBody>
      </p:sp>
      <p:graphicFrame>
        <p:nvGraphicFramePr>
          <p:cNvPr id="5" name="Table Placeholder 4">
            <a:extLst>
              <a:ext uri="{FF2B5EF4-FFF2-40B4-BE49-F238E27FC236}">
                <a16:creationId xmlns:a16="http://schemas.microsoft.com/office/drawing/2014/main" id="{1DB8B044-C2CD-41CC-AD5A-2F51EDF38695}"/>
              </a:ext>
            </a:extLst>
          </p:cNvPr>
          <p:cNvGraphicFramePr>
            <a:graphicFrameLocks noGrp="1"/>
          </p:cNvGraphicFramePr>
          <p:nvPr>
            <p:ph type="tbl" sz="quarter" idx="13"/>
            <p:extLst>
              <p:ext uri="{D42A27DB-BD31-4B8C-83A1-F6EECF244321}">
                <p14:modId xmlns:p14="http://schemas.microsoft.com/office/powerpoint/2010/main" val="3218278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531846012"/>
                    </a:ext>
                  </a:extLst>
                </a:gridCol>
                <a:gridCol w="905256">
                  <a:extLst>
                    <a:ext uri="{9D8B030D-6E8A-4147-A177-3AD203B41FA5}">
                      <a16:colId xmlns:a16="http://schemas.microsoft.com/office/drawing/2014/main" val="2622843766"/>
                    </a:ext>
                  </a:extLst>
                </a:gridCol>
                <a:gridCol w="329184">
                  <a:extLst>
                    <a:ext uri="{9D8B030D-6E8A-4147-A177-3AD203B41FA5}">
                      <a16:colId xmlns:a16="http://schemas.microsoft.com/office/drawing/2014/main" val="1660821222"/>
                    </a:ext>
                  </a:extLst>
                </a:gridCol>
                <a:gridCol w="329184">
                  <a:extLst>
                    <a:ext uri="{9D8B030D-6E8A-4147-A177-3AD203B41FA5}">
                      <a16:colId xmlns:a16="http://schemas.microsoft.com/office/drawing/2014/main" val="2837494035"/>
                    </a:ext>
                  </a:extLst>
                </a:gridCol>
                <a:gridCol w="329184">
                  <a:extLst>
                    <a:ext uri="{9D8B030D-6E8A-4147-A177-3AD203B41FA5}">
                      <a16:colId xmlns:a16="http://schemas.microsoft.com/office/drawing/2014/main" val="4245488402"/>
                    </a:ext>
                  </a:extLst>
                </a:gridCol>
                <a:gridCol w="329184">
                  <a:extLst>
                    <a:ext uri="{9D8B030D-6E8A-4147-A177-3AD203B41FA5}">
                      <a16:colId xmlns:a16="http://schemas.microsoft.com/office/drawing/2014/main" val="846345618"/>
                    </a:ext>
                  </a:extLst>
                </a:gridCol>
                <a:gridCol w="329184">
                  <a:extLst>
                    <a:ext uri="{9D8B030D-6E8A-4147-A177-3AD203B41FA5}">
                      <a16:colId xmlns:a16="http://schemas.microsoft.com/office/drawing/2014/main" val="1204586484"/>
                    </a:ext>
                  </a:extLst>
                </a:gridCol>
                <a:gridCol w="329184">
                  <a:extLst>
                    <a:ext uri="{9D8B030D-6E8A-4147-A177-3AD203B41FA5}">
                      <a16:colId xmlns:a16="http://schemas.microsoft.com/office/drawing/2014/main" val="1784719793"/>
                    </a:ext>
                  </a:extLst>
                </a:gridCol>
                <a:gridCol w="329184">
                  <a:extLst>
                    <a:ext uri="{9D8B030D-6E8A-4147-A177-3AD203B41FA5}">
                      <a16:colId xmlns:a16="http://schemas.microsoft.com/office/drawing/2014/main" val="4250628309"/>
                    </a:ext>
                  </a:extLst>
                </a:gridCol>
                <a:gridCol w="329184">
                  <a:extLst>
                    <a:ext uri="{9D8B030D-6E8A-4147-A177-3AD203B41FA5}">
                      <a16:colId xmlns:a16="http://schemas.microsoft.com/office/drawing/2014/main" val="2304031789"/>
                    </a:ext>
                  </a:extLst>
                </a:gridCol>
                <a:gridCol w="329184">
                  <a:extLst>
                    <a:ext uri="{9D8B030D-6E8A-4147-A177-3AD203B41FA5}">
                      <a16:colId xmlns:a16="http://schemas.microsoft.com/office/drawing/2014/main" val="1794682594"/>
                    </a:ext>
                  </a:extLst>
                </a:gridCol>
                <a:gridCol w="329184">
                  <a:extLst>
                    <a:ext uri="{9D8B030D-6E8A-4147-A177-3AD203B41FA5}">
                      <a16:colId xmlns:a16="http://schemas.microsoft.com/office/drawing/2014/main" val="1638544912"/>
                    </a:ext>
                  </a:extLst>
                </a:gridCol>
                <a:gridCol w="329184">
                  <a:extLst>
                    <a:ext uri="{9D8B030D-6E8A-4147-A177-3AD203B41FA5}">
                      <a16:colId xmlns:a16="http://schemas.microsoft.com/office/drawing/2014/main" val="4099687055"/>
                    </a:ext>
                  </a:extLst>
                </a:gridCol>
                <a:gridCol w="329184">
                  <a:extLst>
                    <a:ext uri="{9D8B030D-6E8A-4147-A177-3AD203B41FA5}">
                      <a16:colId xmlns:a16="http://schemas.microsoft.com/office/drawing/2014/main" val="2517040763"/>
                    </a:ext>
                  </a:extLst>
                </a:gridCol>
                <a:gridCol w="329184">
                  <a:extLst>
                    <a:ext uri="{9D8B030D-6E8A-4147-A177-3AD203B41FA5}">
                      <a16:colId xmlns:a16="http://schemas.microsoft.com/office/drawing/2014/main" val="137207733"/>
                    </a:ext>
                  </a:extLst>
                </a:gridCol>
                <a:gridCol w="329184">
                  <a:extLst>
                    <a:ext uri="{9D8B030D-6E8A-4147-A177-3AD203B41FA5}">
                      <a16:colId xmlns:a16="http://schemas.microsoft.com/office/drawing/2014/main" val="1801175988"/>
                    </a:ext>
                  </a:extLst>
                </a:gridCol>
                <a:gridCol w="329184">
                  <a:extLst>
                    <a:ext uri="{9D8B030D-6E8A-4147-A177-3AD203B41FA5}">
                      <a16:colId xmlns:a16="http://schemas.microsoft.com/office/drawing/2014/main" val="1574717026"/>
                    </a:ext>
                  </a:extLst>
                </a:gridCol>
                <a:gridCol w="329184">
                  <a:extLst>
                    <a:ext uri="{9D8B030D-6E8A-4147-A177-3AD203B41FA5}">
                      <a16:colId xmlns:a16="http://schemas.microsoft.com/office/drawing/2014/main" val="731957912"/>
                    </a:ext>
                  </a:extLst>
                </a:gridCol>
                <a:gridCol w="329184">
                  <a:extLst>
                    <a:ext uri="{9D8B030D-6E8A-4147-A177-3AD203B41FA5}">
                      <a16:colId xmlns:a16="http://schemas.microsoft.com/office/drawing/2014/main" val="1412419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extLst>
                  <a:ext uri="{0D108BD9-81ED-4DB2-BD59-A6C34878D82A}">
                    <a16:rowId xmlns:a16="http://schemas.microsoft.com/office/drawing/2014/main" val="36391981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MEIKO - The clean solution Global Account - 2023-12-23 03:30:02</a:t>
                      </a:r>
                      <a:r>
                        <a:rPr kumimoji="0" lang="en-US" sz="1000" b="0" i="0" u="none" strike="noStrike" kern="1200" cap="none" spc="0" normalizeH="0" baseline="0" noProof="0">
                          <a:ln>
                            <a:noFill/>
                          </a:ln>
                          <a:solidFill>
                            <a:prstClr val="black"/>
                          </a:solidFill>
                          <a:effectLst/>
                          <a:uLnTx/>
                          <a:uFillTx/>
                          <a:latin typeface="Calibri"/>
                          <a:ea typeface="+mn-ea"/>
                          <a:cs typeface="+mn-cs"/>
                        </a:rPr>
                        <a:t>
 As 2023 draws to a close, we look back on another exciting and a successful year!
We would like to whole heartedly thank you for your unwavering support and trusting cooperation, without which we wouldn’t have achieved this success.
On behalf of the Meiko India team, we would like to wish you, your team and your loved ones a peaceful Christmas season and a joyful start into the New 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2.8302 %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Custom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425639658"/>
                  </a:ext>
                </a:extLst>
              </a:tr>
            </a:tbl>
          </a:graphicData>
        </a:graphic>
      </p:graphicFrame>
      <p:sp>
        <p:nvSpPr>
          <p:cNvPr id="4" name="Text Placeholder 3">
            <a:extLst>
              <a:ext uri="{FF2B5EF4-FFF2-40B4-BE49-F238E27FC236}">
                <a16:creationId xmlns:a16="http://schemas.microsoft.com/office/drawing/2014/main" id="{02D3010B-3F28-4DAA-A612-F3654123628A}"/>
              </a:ext>
            </a:extLst>
          </p:cNvPr>
          <p:cNvSpPr>
            <a:spLocks noGrp="1"/>
          </p:cNvSpPr>
          <p:nvPr>
            <p:ph type="body" sz="quarter" idx="14"/>
          </p:nvPr>
        </p:nvSpPr>
        <p:spPr/>
        <p:txBody>
          <a:bodyPr/>
          <a:lstStyle/>
          <a:p>
            <a:r>
              <a:rPr lang="en-US"/>
              <a:t>01/01/2023 - 12/31/2023</a:t>
            </a:r>
          </a:p>
        </p:txBody>
      </p:sp>
    </p:spTree>
    <p:extLst>
      <p:ext uri="{BB962C8B-B14F-4D97-AF65-F5344CB8AC3E}">
        <p14:creationId xmlns:p14="http://schemas.microsoft.com/office/powerpoint/2010/main" val="29783729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07E46A-99A1-4BF4-B2F9-340BE32B08E7}"/>
              </a:ext>
            </a:extLst>
          </p:cNvPr>
          <p:cNvSpPr>
            <a:spLocks noGrp="1"/>
          </p:cNvSpPr>
          <p:nvPr>
            <p:ph type="title"/>
          </p:nvPr>
        </p:nvSpPr>
        <p:spPr/>
        <p:txBody>
          <a:bodyPr/>
          <a:lstStyle/>
          <a:p>
            <a:r>
              <a:rPr lang="en-US"/>
              <a:t>Facebook Own Posts | 2 profiles</a:t>
            </a:r>
          </a:p>
        </p:txBody>
      </p:sp>
      <p:graphicFrame>
        <p:nvGraphicFramePr>
          <p:cNvPr id="6" name="Chart Placeholder 5">
            <a:extLst>
              <a:ext uri="{FF2B5EF4-FFF2-40B4-BE49-F238E27FC236}">
                <a16:creationId xmlns:a16="http://schemas.microsoft.com/office/drawing/2014/main" id="{357664D4-5735-4CDA-8FAA-83F784ACE77A}"/>
              </a:ext>
            </a:extLst>
          </p:cNvPr>
          <p:cNvGraphicFramePr>
            <a:graphicFrameLocks noGrp="1"/>
          </p:cNvGraphicFramePr>
          <p:nvPr>
            <p:ph type="chart" sz="quarter" idx="13"/>
            <p:extLst>
              <p:ext uri="{D42A27DB-BD31-4B8C-83A1-F6EECF244321}">
                <p14:modId xmlns:p14="http://schemas.microsoft.com/office/powerpoint/2010/main" val="328348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893A86E-8927-4287-92A8-184541C6C267}"/>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57842B79-BC75-4AA8-BD62-4AF8934511E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442286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9AC774-CBF1-4B9C-9959-E66FBF53335C}"/>
              </a:ext>
            </a:extLst>
          </p:cNvPr>
          <p:cNvSpPr>
            <a:spLocks noGrp="1"/>
          </p:cNvSpPr>
          <p:nvPr>
            <p:ph type="title"/>
          </p:nvPr>
        </p:nvSpPr>
        <p:spPr/>
        <p:txBody>
          <a:bodyPr/>
          <a:lstStyle/>
          <a:p>
            <a:r>
              <a:rPr lang="en-US"/>
              <a:t>Facebook Engagement Rate By Post Type | All profiles</a:t>
            </a:r>
          </a:p>
        </p:txBody>
      </p:sp>
      <p:graphicFrame>
        <p:nvGraphicFramePr>
          <p:cNvPr id="6" name="Chart Placeholder 5">
            <a:extLst>
              <a:ext uri="{FF2B5EF4-FFF2-40B4-BE49-F238E27FC236}">
                <a16:creationId xmlns:a16="http://schemas.microsoft.com/office/drawing/2014/main" id="{28A9F567-02D0-4F21-8E6E-E6129C82AA09}"/>
              </a:ext>
            </a:extLst>
          </p:cNvPr>
          <p:cNvGraphicFramePr>
            <a:graphicFrameLocks noGrp="1"/>
          </p:cNvGraphicFramePr>
          <p:nvPr>
            <p:ph type="chart" sz="quarter" idx="13"/>
            <p:extLst>
              <p:ext uri="{D42A27DB-BD31-4B8C-83A1-F6EECF244321}">
                <p14:modId xmlns:p14="http://schemas.microsoft.com/office/powerpoint/2010/main" val="14249558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0AA0379-419D-4932-B780-5B47095826D7}"/>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704C5495-8471-44EA-9F44-4D143582075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82947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B3E63C-849F-41B2-AA7E-D43BDA6B10A8}"/>
              </a:ext>
            </a:extLst>
          </p:cNvPr>
          <p:cNvSpPr>
            <a:spLocks noGrp="1"/>
          </p:cNvSpPr>
          <p:nvPr>
            <p:ph type="title"/>
          </p:nvPr>
        </p:nvSpPr>
        <p:spPr/>
        <p:txBody>
          <a:bodyPr/>
          <a:lstStyle/>
          <a:p>
            <a:r>
              <a:rPr lang="en-US"/>
              <a:t>Facebook Interaction Rate By Post Type | 2 profiles</a:t>
            </a:r>
          </a:p>
        </p:txBody>
      </p:sp>
      <p:graphicFrame>
        <p:nvGraphicFramePr>
          <p:cNvPr id="6" name="Chart Placeholder 5">
            <a:extLst>
              <a:ext uri="{FF2B5EF4-FFF2-40B4-BE49-F238E27FC236}">
                <a16:creationId xmlns:a16="http://schemas.microsoft.com/office/drawing/2014/main" id="{806831ED-49A5-4E8F-959C-8242EB788F45}"/>
              </a:ext>
            </a:extLst>
          </p:cNvPr>
          <p:cNvGraphicFramePr>
            <a:graphicFrameLocks noGrp="1"/>
          </p:cNvGraphicFramePr>
          <p:nvPr>
            <p:ph type="chart" sz="quarter" idx="13"/>
            <p:extLst>
              <p:ext uri="{D42A27DB-BD31-4B8C-83A1-F6EECF244321}">
                <p14:modId xmlns:p14="http://schemas.microsoft.com/office/powerpoint/2010/main" val="12496818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D452C83-948B-4EF6-B521-6DD2F4022A67}"/>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DDCE3EE7-1AA4-4A7E-9E35-CD14FBFBA6D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257572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752166-F9B6-4F73-9EC9-5DB682936B62}"/>
              </a:ext>
            </a:extLst>
          </p:cNvPr>
          <p:cNvSpPr>
            <a:spLocks noGrp="1"/>
          </p:cNvSpPr>
          <p:nvPr>
            <p:ph type="title"/>
          </p:nvPr>
        </p:nvSpPr>
        <p:spPr/>
        <p:txBody>
          <a:bodyPr/>
          <a:lstStyle/>
          <a:p>
            <a:r>
              <a:rPr lang="en-US"/>
              <a:t>Facebook Reach | 2 profiles</a:t>
            </a:r>
          </a:p>
        </p:txBody>
      </p:sp>
      <p:graphicFrame>
        <p:nvGraphicFramePr>
          <p:cNvPr id="6" name="Chart Placeholder 5">
            <a:extLst>
              <a:ext uri="{FF2B5EF4-FFF2-40B4-BE49-F238E27FC236}">
                <a16:creationId xmlns:a16="http://schemas.microsoft.com/office/drawing/2014/main" id="{B4A24599-7353-4DA5-A411-571F9ED7909F}"/>
              </a:ext>
            </a:extLst>
          </p:cNvPr>
          <p:cNvGraphicFramePr>
            <a:graphicFrameLocks noGrp="1"/>
          </p:cNvGraphicFramePr>
          <p:nvPr>
            <p:ph type="chart" sz="quarter" idx="13"/>
            <p:extLst>
              <p:ext uri="{D42A27DB-BD31-4B8C-83A1-F6EECF244321}">
                <p14:modId xmlns:p14="http://schemas.microsoft.com/office/powerpoint/2010/main" val="4252871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8A4B50D-4B64-4A9B-87D2-8B2436ACFF51}"/>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914D4839-492C-4909-BE79-33A97C4CCCF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93323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430E02-B0B4-4A40-889A-E4564310E983}"/>
              </a:ext>
            </a:extLst>
          </p:cNvPr>
          <p:cNvSpPr>
            <a:spLocks noGrp="1"/>
          </p:cNvSpPr>
          <p:nvPr>
            <p:ph type="title"/>
          </p:nvPr>
        </p:nvSpPr>
        <p:spPr/>
        <p:txBody>
          <a:bodyPr/>
          <a:lstStyle/>
          <a:p>
            <a:r>
              <a:rPr lang="en-US"/>
              <a:t>Facebook Impressions | 2 profiles</a:t>
            </a:r>
          </a:p>
        </p:txBody>
      </p:sp>
      <p:graphicFrame>
        <p:nvGraphicFramePr>
          <p:cNvPr id="6" name="Chart Placeholder 5">
            <a:extLst>
              <a:ext uri="{FF2B5EF4-FFF2-40B4-BE49-F238E27FC236}">
                <a16:creationId xmlns:a16="http://schemas.microsoft.com/office/drawing/2014/main" id="{992BB041-7DB2-433C-ABD5-F269BEC84762}"/>
              </a:ext>
            </a:extLst>
          </p:cNvPr>
          <p:cNvGraphicFramePr>
            <a:graphicFrameLocks noGrp="1"/>
          </p:cNvGraphicFramePr>
          <p:nvPr>
            <p:ph type="chart" sz="quarter" idx="13"/>
            <p:extLst>
              <p:ext uri="{D42A27DB-BD31-4B8C-83A1-F6EECF244321}">
                <p14:modId xmlns:p14="http://schemas.microsoft.com/office/powerpoint/2010/main" val="23321097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5F14D03-7B97-4FBD-B812-4DB705092309}"/>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3D532CD1-D3FD-4AA6-879A-1C5D50B5084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134123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A9C062-8CC7-4F8C-BC4A-83D818829DC1}"/>
              </a:ext>
            </a:extLst>
          </p:cNvPr>
          <p:cNvSpPr>
            <a:spLocks noGrp="1"/>
          </p:cNvSpPr>
          <p:nvPr>
            <p:ph type="title"/>
          </p:nvPr>
        </p:nvSpPr>
        <p:spPr/>
        <p:txBody>
          <a:bodyPr/>
          <a:lstStyle/>
          <a:p>
            <a:r>
              <a:rPr lang="en-US"/>
              <a:t>Facebook Own Posts By Weekday | 2 profiles</a:t>
            </a:r>
          </a:p>
        </p:txBody>
      </p:sp>
      <p:graphicFrame>
        <p:nvGraphicFramePr>
          <p:cNvPr id="6" name="Chart Placeholder 5">
            <a:extLst>
              <a:ext uri="{FF2B5EF4-FFF2-40B4-BE49-F238E27FC236}">
                <a16:creationId xmlns:a16="http://schemas.microsoft.com/office/drawing/2014/main" id="{375FEDD2-8A1A-4778-B3E5-9F99EB87021B}"/>
              </a:ext>
            </a:extLst>
          </p:cNvPr>
          <p:cNvGraphicFramePr>
            <a:graphicFrameLocks noGrp="1"/>
          </p:cNvGraphicFramePr>
          <p:nvPr>
            <p:ph type="chart" sz="quarter" idx="13"/>
            <p:extLst>
              <p:ext uri="{D42A27DB-BD31-4B8C-83A1-F6EECF244321}">
                <p14:modId xmlns:p14="http://schemas.microsoft.com/office/powerpoint/2010/main" val="30364881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E43E8A0-EF9E-49BF-9544-1C43D97DBDF6}"/>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BD79AEA8-3F69-4FF1-858A-8674311F47A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935912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E75432-13A1-4AD7-81F1-040A7BD955D8}"/>
              </a:ext>
            </a:extLst>
          </p:cNvPr>
          <p:cNvSpPr>
            <a:spLocks noGrp="1"/>
          </p:cNvSpPr>
          <p:nvPr>
            <p:ph type="title"/>
          </p:nvPr>
        </p:nvSpPr>
        <p:spPr/>
        <p:txBody>
          <a:bodyPr/>
          <a:lstStyle/>
          <a:p>
            <a:r>
              <a:rPr lang="en-US"/>
              <a:t>Facebook Hashtag Detection | 2 profiles - 1 of 2</a:t>
            </a:r>
          </a:p>
        </p:txBody>
      </p:sp>
      <p:graphicFrame>
        <p:nvGraphicFramePr>
          <p:cNvPr id="5" name="Table Placeholder 4">
            <a:extLst>
              <a:ext uri="{FF2B5EF4-FFF2-40B4-BE49-F238E27FC236}">
                <a16:creationId xmlns:a16="http://schemas.microsoft.com/office/drawing/2014/main" id="{DE1DF706-D395-4C3C-8191-A5D831647A50}"/>
              </a:ext>
            </a:extLst>
          </p:cNvPr>
          <p:cNvGraphicFramePr>
            <a:graphicFrameLocks noGrp="1"/>
          </p:cNvGraphicFramePr>
          <p:nvPr>
            <p:ph type="tbl" sz="quarter" idx="13"/>
            <p:extLst>
              <p:ext uri="{D42A27DB-BD31-4B8C-83A1-F6EECF244321}">
                <p14:modId xmlns:p14="http://schemas.microsoft.com/office/powerpoint/2010/main" val="27019824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932200561"/>
                    </a:ext>
                  </a:extLst>
                </a:gridCol>
                <a:gridCol w="1152144">
                  <a:extLst>
                    <a:ext uri="{9D8B030D-6E8A-4147-A177-3AD203B41FA5}">
                      <a16:colId xmlns:a16="http://schemas.microsoft.com/office/drawing/2014/main" val="3834270239"/>
                    </a:ext>
                  </a:extLst>
                </a:gridCol>
                <a:gridCol w="1152144">
                  <a:extLst>
                    <a:ext uri="{9D8B030D-6E8A-4147-A177-3AD203B41FA5}">
                      <a16:colId xmlns:a16="http://schemas.microsoft.com/office/drawing/2014/main" val="1778810868"/>
                    </a:ext>
                  </a:extLst>
                </a:gridCol>
                <a:gridCol w="1152144">
                  <a:extLst>
                    <a:ext uri="{9D8B030D-6E8A-4147-A177-3AD203B41FA5}">
                      <a16:colId xmlns:a16="http://schemas.microsoft.com/office/drawing/2014/main" val="3386374922"/>
                    </a:ext>
                  </a:extLst>
                </a:gridCol>
                <a:gridCol w="1152144">
                  <a:extLst>
                    <a:ext uri="{9D8B030D-6E8A-4147-A177-3AD203B41FA5}">
                      <a16:colId xmlns:a16="http://schemas.microsoft.com/office/drawing/2014/main" val="1404278434"/>
                    </a:ext>
                  </a:extLst>
                </a:gridCol>
                <a:gridCol w="1152144">
                  <a:extLst>
                    <a:ext uri="{9D8B030D-6E8A-4147-A177-3AD203B41FA5}">
                      <a16:colId xmlns:a16="http://schemas.microsoft.com/office/drawing/2014/main" val="17338600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Interactions per Post</a:t>
                      </a:r>
                    </a:p>
                  </a:txBody>
                  <a:tcPr/>
                </a:tc>
                <a:extLst>
                  <a:ext uri="{0D108BD9-81ED-4DB2-BD59-A6C34878D82A}">
                    <a16:rowId xmlns:a16="http://schemas.microsoft.com/office/drawing/2014/main" val="1458720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#meiko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25.9</a:t>
                      </a:r>
                    </a:p>
                  </a:txBody>
                  <a:tcPr/>
                </a:tc>
                <a:extLst>
                  <a:ext uri="{0D108BD9-81ED-4DB2-BD59-A6C34878D82A}">
                    <a16:rowId xmlns:a16="http://schemas.microsoft.com/office/drawing/2014/main" val="12094221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#thecleansolution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26.214285714286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0.85714285714286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2.7857142857143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29.857142857143</a:t>
                      </a:r>
                    </a:p>
                  </a:txBody>
                  <a:tcPr/>
                </a:tc>
                <a:extLst>
                  <a:ext uri="{0D108BD9-81ED-4DB2-BD59-A6C34878D82A}">
                    <a16:rowId xmlns:a16="http://schemas.microsoft.com/office/drawing/2014/main" val="19815566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#hygiene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14.777777777778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2.1111111111111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17.555555555556</a:t>
                      </a:r>
                    </a:p>
                  </a:txBody>
                  <a:tcPr/>
                </a:tc>
                <a:extLst>
                  <a:ext uri="{0D108BD9-81ED-4DB2-BD59-A6C34878D82A}">
                    <a16:rowId xmlns:a16="http://schemas.microsoft.com/office/drawing/2014/main" val="10938925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#mymeiko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0.44444444444444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3.2222222222222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27.666666666667</a:t>
                      </a:r>
                    </a:p>
                  </a:txBody>
                  <a:tcPr/>
                </a:tc>
                <a:extLst>
                  <a:ext uri="{0D108BD9-81ED-4DB2-BD59-A6C34878D82A}">
                    <a16:rowId xmlns:a16="http://schemas.microsoft.com/office/drawing/2014/main" val="26488199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#meikology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0.85714285714286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extLst>
                  <a:ext uri="{0D108BD9-81ED-4DB2-BD59-A6C34878D82A}">
                    <a16:rowId xmlns:a16="http://schemas.microsoft.com/office/drawing/2014/main" val="20605362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#horeca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32.8</a:t>
                      </a:r>
                    </a:p>
                  </a:txBody>
                  <a:tcPr/>
                </a:tc>
                <a:extLst>
                  <a:ext uri="{0D108BD9-81ED-4DB2-BD59-A6C34878D82A}">
                    <a16:rowId xmlns:a16="http://schemas.microsoft.com/office/drawing/2014/main" val="16719765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#dishwashing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22.75</a:t>
                      </a:r>
                    </a:p>
                  </a:txBody>
                  <a:tcPr/>
                </a:tc>
                <a:extLst>
                  <a:ext uri="{0D108BD9-81ED-4DB2-BD59-A6C34878D82A}">
                    <a16:rowId xmlns:a16="http://schemas.microsoft.com/office/drawing/2014/main" val="39353234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#sustainability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19.333333333333</a:t>
                      </a:r>
                    </a:p>
                  </a:txBody>
                  <a:tcPr/>
                </a:tc>
                <a:extLst>
                  <a:ext uri="{0D108BD9-81ED-4DB2-BD59-A6C34878D82A}">
                    <a16:rowId xmlns:a16="http://schemas.microsoft.com/office/drawing/2014/main" val="14188743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#speisereste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9.3333333333333</a:t>
                      </a:r>
                    </a:p>
                  </a:txBody>
                  <a:tcPr/>
                </a:tc>
                <a:extLst>
                  <a:ext uri="{0D108BD9-81ED-4DB2-BD59-A6C34878D82A}">
                    <a16:rowId xmlns:a16="http://schemas.microsoft.com/office/drawing/2014/main" val="25426911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#commercialdishwasher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extLst>
                  <a:ext uri="{0D108BD9-81ED-4DB2-BD59-A6C34878D82A}">
                    <a16:rowId xmlns:a16="http://schemas.microsoft.com/office/drawing/2014/main" val="2233037169"/>
                  </a:ext>
                </a:extLst>
              </a:tr>
            </a:tbl>
          </a:graphicData>
        </a:graphic>
      </p:graphicFrame>
      <p:sp>
        <p:nvSpPr>
          <p:cNvPr id="4" name="Text Placeholder 3">
            <a:extLst>
              <a:ext uri="{FF2B5EF4-FFF2-40B4-BE49-F238E27FC236}">
                <a16:creationId xmlns:a16="http://schemas.microsoft.com/office/drawing/2014/main" id="{89642B20-A188-40F4-9017-983025F9CF62}"/>
              </a:ext>
            </a:extLst>
          </p:cNvPr>
          <p:cNvSpPr>
            <a:spLocks noGrp="1"/>
          </p:cNvSpPr>
          <p:nvPr>
            <p:ph type="body" sz="quarter" idx="14"/>
          </p:nvPr>
        </p:nvSpPr>
        <p:spPr/>
        <p:txBody>
          <a:bodyPr/>
          <a:lstStyle/>
          <a:p>
            <a:r>
              <a:rPr lang="en-US"/>
              <a:t>01/01/2023 - 12/31/2023</a:t>
            </a:r>
          </a:p>
        </p:txBody>
      </p:sp>
    </p:spTree>
    <p:extLst>
      <p:ext uri="{BB962C8B-B14F-4D97-AF65-F5344CB8AC3E}">
        <p14:creationId xmlns:p14="http://schemas.microsoft.com/office/powerpoint/2010/main" val="1191382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6C823F-965C-4528-8E9B-891EEB1B892C}"/>
              </a:ext>
            </a:extLst>
          </p:cNvPr>
          <p:cNvSpPr>
            <a:spLocks noGrp="1"/>
          </p:cNvSpPr>
          <p:nvPr>
            <p:ph type="title"/>
          </p:nvPr>
        </p:nvSpPr>
        <p:spPr/>
        <p:txBody>
          <a:bodyPr/>
          <a:lstStyle/>
          <a:p>
            <a:r>
              <a:rPr lang="en-US"/>
              <a:t>Facebook Hashtag Detection | 2 profiles - 2 of 2</a:t>
            </a:r>
          </a:p>
        </p:txBody>
      </p:sp>
      <p:graphicFrame>
        <p:nvGraphicFramePr>
          <p:cNvPr id="5" name="Table Placeholder 4">
            <a:extLst>
              <a:ext uri="{FF2B5EF4-FFF2-40B4-BE49-F238E27FC236}">
                <a16:creationId xmlns:a16="http://schemas.microsoft.com/office/drawing/2014/main" id="{3BE27F24-FFCD-440D-9D7C-183CAC452AD2}"/>
              </a:ext>
            </a:extLst>
          </p:cNvPr>
          <p:cNvGraphicFramePr>
            <a:graphicFrameLocks noGrp="1"/>
          </p:cNvGraphicFramePr>
          <p:nvPr>
            <p:ph type="tbl" sz="quarter" idx="13"/>
            <p:extLst>
              <p:ext uri="{D42A27DB-BD31-4B8C-83A1-F6EECF244321}">
                <p14:modId xmlns:p14="http://schemas.microsoft.com/office/powerpoint/2010/main" val="38172953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564529686"/>
                    </a:ext>
                  </a:extLst>
                </a:gridCol>
                <a:gridCol w="1152144">
                  <a:extLst>
                    <a:ext uri="{9D8B030D-6E8A-4147-A177-3AD203B41FA5}">
                      <a16:colId xmlns:a16="http://schemas.microsoft.com/office/drawing/2014/main" val="1801173528"/>
                    </a:ext>
                  </a:extLst>
                </a:gridCol>
                <a:gridCol w="1152144">
                  <a:extLst>
                    <a:ext uri="{9D8B030D-6E8A-4147-A177-3AD203B41FA5}">
                      <a16:colId xmlns:a16="http://schemas.microsoft.com/office/drawing/2014/main" val="3087383259"/>
                    </a:ext>
                  </a:extLst>
                </a:gridCol>
                <a:gridCol w="1152144">
                  <a:extLst>
                    <a:ext uri="{9D8B030D-6E8A-4147-A177-3AD203B41FA5}">
                      <a16:colId xmlns:a16="http://schemas.microsoft.com/office/drawing/2014/main" val="1745790124"/>
                    </a:ext>
                  </a:extLst>
                </a:gridCol>
                <a:gridCol w="1152144">
                  <a:extLst>
                    <a:ext uri="{9D8B030D-6E8A-4147-A177-3AD203B41FA5}">
                      <a16:colId xmlns:a16="http://schemas.microsoft.com/office/drawing/2014/main" val="1869706636"/>
                    </a:ext>
                  </a:extLst>
                </a:gridCol>
                <a:gridCol w="1152144">
                  <a:extLst>
                    <a:ext uri="{9D8B030D-6E8A-4147-A177-3AD203B41FA5}">
                      <a16:colId xmlns:a16="http://schemas.microsoft.com/office/drawing/2014/main" val="7316197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Interactions per Post</a:t>
                      </a:r>
                    </a:p>
                  </a:txBody>
                  <a:tcPr/>
                </a:tc>
                <a:extLst>
                  <a:ext uri="{0D108BD9-81ED-4DB2-BD59-A6C34878D82A}">
                    <a16:rowId xmlns:a16="http://schemas.microsoft.com/office/drawing/2014/main" val="20044299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#sustainable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21.5</a:t>
                      </a:r>
                    </a:p>
                  </a:txBody>
                  <a:tcPr/>
                </a:tc>
                <a:extLst>
                  <a:ext uri="{0D108BD9-81ED-4DB2-BD59-A6C34878D82A}">
                    <a16:rowId xmlns:a16="http://schemas.microsoft.com/office/drawing/2014/main" val="28299104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#disinfection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extLst>
                  <a:ext uri="{0D108BD9-81ED-4DB2-BD59-A6C34878D82A}">
                    <a16:rowId xmlns:a16="http://schemas.microsoft.com/office/drawing/2014/main" val="26662897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#innovation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a:t>
                      </a:r>
                    </a:p>
                  </a:txBody>
                  <a:tcPr/>
                </a:tc>
                <a:extLst>
                  <a:ext uri="{0D108BD9-81ED-4DB2-BD59-A6C34878D82A}">
                    <a16:rowId xmlns:a16="http://schemas.microsoft.com/office/drawing/2014/main" val="8627074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#undercounter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extLst>
                  <a:ext uri="{0D108BD9-81ED-4DB2-BD59-A6C34878D82A}">
                    <a16:rowId xmlns:a16="http://schemas.microsoft.com/office/drawing/2014/main" val="28453661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#dishwasher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extLst>
                  <a:ext uri="{0D108BD9-81ED-4DB2-BD59-A6C34878D82A}">
                    <a16:rowId xmlns:a16="http://schemas.microsoft.com/office/drawing/2014/main" val="17386056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#clean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extLst>
                  <a:ext uri="{0D108BD9-81ED-4DB2-BD59-A6C34878D82A}">
                    <a16:rowId xmlns:a16="http://schemas.microsoft.com/office/drawing/2014/main" val="18660411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#meikogreen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extLst>
                  <a:ext uri="{0D108BD9-81ED-4DB2-BD59-A6C34878D82A}">
                    <a16:rowId xmlns:a16="http://schemas.microsoft.com/office/drawing/2014/main" val="13025137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#wastesolutions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extLst>
                  <a:ext uri="{0D108BD9-81ED-4DB2-BD59-A6C34878D82A}">
                    <a16:rowId xmlns:a16="http://schemas.microsoft.com/office/drawing/2014/main" val="3655565977"/>
                  </a:ext>
                </a:extLst>
              </a:tr>
            </a:tbl>
          </a:graphicData>
        </a:graphic>
      </p:graphicFrame>
      <p:sp>
        <p:nvSpPr>
          <p:cNvPr id="4" name="Text Placeholder 3">
            <a:extLst>
              <a:ext uri="{FF2B5EF4-FFF2-40B4-BE49-F238E27FC236}">
                <a16:creationId xmlns:a16="http://schemas.microsoft.com/office/drawing/2014/main" id="{41ACB7A6-8B83-493C-BF84-0C75CA5F6135}"/>
              </a:ext>
            </a:extLst>
          </p:cNvPr>
          <p:cNvSpPr>
            <a:spLocks noGrp="1"/>
          </p:cNvSpPr>
          <p:nvPr>
            <p:ph type="body" sz="quarter" idx="14"/>
          </p:nvPr>
        </p:nvSpPr>
        <p:spPr/>
        <p:txBody>
          <a:bodyPr/>
          <a:lstStyle/>
          <a:p>
            <a:r>
              <a:rPr lang="en-US"/>
              <a:t>01/01/2023 - 12/31/2023</a:t>
            </a:r>
          </a:p>
        </p:txBody>
      </p:sp>
    </p:spTree>
    <p:extLst>
      <p:ext uri="{BB962C8B-B14F-4D97-AF65-F5344CB8AC3E}">
        <p14:creationId xmlns:p14="http://schemas.microsoft.com/office/powerpoint/2010/main" val="157241356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2396</Words>
  <Application>Microsoft Office PowerPoint</Application>
  <PresentationFormat>On-screen Show (4:3)</PresentationFormat>
  <Paragraphs>812</Paragraphs>
  <Slides>26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Calibri</vt:lpstr>
      <vt:lpstr>Arial</vt:lpstr>
      <vt:lpstr>quintly_template</vt:lpstr>
      <vt:lpstr>MEIKO Germany - Facebook </vt:lpstr>
      <vt:lpstr>Facebook Key Metrics Table | 5 profiles</vt:lpstr>
      <vt:lpstr>Facebook Fans Table | 5 profiles</vt:lpstr>
      <vt:lpstr>Facebook Fans by Country Table | 2 profiles - 1 of 2</vt:lpstr>
      <vt:lpstr>Facebook Fans by Country Table | 2 profiles - 2 of 2</vt:lpstr>
      <vt:lpstr>Facebook Fan Demographics | 2 profiles</vt:lpstr>
      <vt:lpstr>Facebook Page Post Reach Table | 2 profiles</vt:lpstr>
      <vt:lpstr>Facebook Original Own Posts Table | 2 profiles - 1 of 11</vt:lpstr>
      <vt:lpstr>Facebook Original Own Posts Table | 2 profiles - 2 of 11</vt:lpstr>
      <vt:lpstr>Facebook Original Own Posts Table | 2 profiles - 3 of 11</vt:lpstr>
      <vt:lpstr>Facebook Original Own Posts Table | 2 profiles - 4 of 11</vt:lpstr>
      <vt:lpstr>Facebook Original Own Posts Table | 2 profiles - 5 of 11</vt:lpstr>
      <vt:lpstr>Facebook Original Own Posts Table | 2 profiles - 6 of 11</vt:lpstr>
      <vt:lpstr>Facebook Original Own Posts Table | 2 profiles - 7 of 11</vt:lpstr>
      <vt:lpstr>Facebook Original Own Posts Table | 2 profiles - 8 of 11</vt:lpstr>
      <vt:lpstr>Facebook Original Own Posts Table | 2 profiles - 9 of 11</vt:lpstr>
      <vt:lpstr>Facebook Original Own Posts Table | 2 profiles - 10 of 11</vt:lpstr>
      <vt:lpstr>Facebook Original Own Posts Table | 2 profiles - 11 of 11</vt:lpstr>
      <vt:lpstr>Facebook Own Posts | 2 profiles</vt:lpstr>
      <vt:lpstr>Facebook Engagement Rate By Post Type | All profiles</vt:lpstr>
      <vt:lpstr>Facebook Interaction Rate By Post Type | 2 profiles</vt:lpstr>
      <vt:lpstr>Facebook Reach | 2 profiles</vt:lpstr>
      <vt:lpstr>Facebook Impressions | 2 profiles</vt:lpstr>
      <vt:lpstr>Facebook Own Posts By Weekday | 2 profiles</vt:lpstr>
      <vt:lpstr>Facebook Hashtag Detection | 2 profiles - 1 of 2</vt:lpstr>
      <vt:lpstr>Facebook Hashtag Detection | 2 profiles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MEIKO Germany - Facebook </dc:title>
  <dc:creator>Frederik Born</dc:creator>
  <cp:lastModifiedBy>Frederik Born</cp:lastModifiedBy>
  <cp:revision>1</cp:revision>
  <dcterms:created xsi:type="dcterms:W3CDTF">2024-02-16T09:22:15Z</dcterms:created>
  <dcterms:modified xsi:type="dcterms:W3CDTF">2024-02-16T09:23:06Z</dcterms:modified>
</cp:coreProperties>
</file>