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Online Veículos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44880</c:v>
                </c:pt>
                <c:pt idx="1">
                  <c:v>44881</c:v>
                </c:pt>
                <c:pt idx="2">
                  <c:v>44882</c:v>
                </c:pt>
                <c:pt idx="3">
                  <c:v>44883</c:v>
                </c:pt>
                <c:pt idx="4">
                  <c:v>44884</c:v>
                </c:pt>
                <c:pt idx="5">
                  <c:v>44885</c:v>
                </c:pt>
                <c:pt idx="6">
                  <c:v>44886</c:v>
                </c:pt>
                <c:pt idx="7">
                  <c:v>44887</c:v>
                </c:pt>
                <c:pt idx="8">
                  <c:v>44888</c:v>
                </c:pt>
                <c:pt idx="9">
                  <c:v>44889</c:v>
                </c:pt>
                <c:pt idx="10">
                  <c:v>44890</c:v>
                </c:pt>
                <c:pt idx="11">
                  <c:v>44891</c:v>
                </c:pt>
                <c:pt idx="12">
                  <c:v>44892</c:v>
                </c:pt>
                <c:pt idx="13">
                  <c:v>44893</c:v>
                </c:pt>
                <c:pt idx="14">
                  <c:v>44894</c:v>
                </c:pt>
                <c:pt idx="15">
                  <c:v>44895</c:v>
                </c:pt>
                <c:pt idx="16">
                  <c:v>44896</c:v>
                </c:pt>
                <c:pt idx="17">
                  <c:v>44897</c:v>
                </c:pt>
                <c:pt idx="18">
                  <c:v>44898</c:v>
                </c:pt>
                <c:pt idx="19">
                  <c:v>44899</c:v>
                </c:pt>
                <c:pt idx="20">
                  <c:v>44900</c:v>
                </c:pt>
                <c:pt idx="21">
                  <c:v>44901</c:v>
                </c:pt>
                <c:pt idx="22">
                  <c:v>44902</c:v>
                </c:pt>
                <c:pt idx="23">
                  <c:v>44903</c:v>
                </c:pt>
                <c:pt idx="24">
                  <c:v>44904</c:v>
                </c:pt>
                <c:pt idx="25">
                  <c:v>44905</c:v>
                </c:pt>
                <c:pt idx="26">
                  <c:v>44906</c:v>
                </c:pt>
                <c:pt idx="27">
                  <c:v>44907</c:v>
                </c:pt>
                <c:pt idx="28">
                  <c:v>44908</c:v>
                </c:pt>
                <c:pt idx="29">
                  <c:v>44909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4</c:v>
                </c:pt>
                <c:pt idx="14">
                  <c:v>1</c:v>
                </c:pt>
                <c:pt idx="15">
                  <c:v>2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</c:v>
                </c:pt>
                <c:pt idx="21">
                  <c:v>5</c:v>
                </c:pt>
                <c:pt idx="22">
                  <c:v>2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9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05-4435-B62D-B7CAA8F42E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512824"/>
        <c:axId val="292513480"/>
      </c:lineChart>
      <c:dateAx>
        <c:axId val="292512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13480"/>
        <c:crosses val="autoZero"/>
        <c:auto val="1"/>
        <c:lblOffset val="100"/>
        <c:baseTimeUnit val="days"/>
      </c:dateAx>
      <c:valAx>
        <c:axId val="292513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12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Online Veículos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0-0D77-40CB-AFB3-A6C910AD1F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985304"/>
        <c:axId val="395981040"/>
      </c:barChart>
      <c:catAx>
        <c:axId val="395985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981040"/>
        <c:crosses val="autoZero"/>
        <c:auto val="1"/>
        <c:lblAlgn val="ctr"/>
        <c:lblOffset val="100"/>
        <c:noMultiLvlLbl val="0"/>
      </c:catAx>
      <c:valAx>
        <c:axId val="39598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985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23A8D-2A5E-48B0-A5DA-C06B9AA7CC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1F1872-337E-48AF-880A-A207769157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DDP</a:t>
            </a:r>
          </a:p>
        </p:txBody>
      </p:sp>
    </p:spTree>
    <p:extLst>
      <p:ext uri="{BB962C8B-B14F-4D97-AF65-F5344CB8AC3E}">
        <p14:creationId xmlns:p14="http://schemas.microsoft.com/office/powerpoint/2010/main" val="1809159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55C85-FE0F-4E4F-8E4C-108FB1B60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1 group and 1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20F3B4-C877-496C-A7A9-92E019F19B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94077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8F8A7-1384-4810-9C03-E3A782A503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11/15/2022 - 12/14/2022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46EDE-7BA2-42AE-8D73-A18DE6C46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162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A0AAB-EB5E-4504-ABC1-61122A45C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1 group and 1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91E4BA-21D8-4A4C-A17A-6977A9FF44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07114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8C086C-A2CD-42A4-B536-9510BA6405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11/15/2022 - 12/14/2022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8D76-6E79-4866-B881-B32C05D3E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41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E2FA2-A0F1-4FC5-AA03-22980C5ED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1 group and 1 profile - 1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62C96E-C499-40F7-B4DF-58D1B59F4A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5253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4108581803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33878327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334127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25012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5093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56131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21327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09920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51901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40819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3246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755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Online Veículos - 2022-12-14 18:25:54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Parabéns Fábio Jacóbsen pela aquisição deste Chevrolet Onix Plus 0Km.
Agradecemos a preferência e confiança!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https://quintly-image-storage.s3.amazonaws.com/6aa56e3c3b3ae594a84e7e2baac5f546/41662cea5e41a54ffcba6569715fb50d.jpg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12/15/2022 11:51:50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545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Online Veículos - 2022-12-14 18:22:47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Parabéns Valdemar Moraes que visitou nossa loja e levou para casa esse Ford Fiesta.
Agradecemos a preferência e confiança!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https://quintly-image-storage.s3.amazonaws.com/6aa56e3c3b3ae594a84e7e2baac5f546/a3a1f90790095771669a28788875b742.jpg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12/15/2022 11:51:50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031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E6300-129E-4F8D-AB97-E396C3CF37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11/15/2022 - 12/14/2022</a:t>
            </a:r>
          </a:p>
        </p:txBody>
      </p:sp>
    </p:spTree>
    <p:extLst>
      <p:ext uri="{BB962C8B-B14F-4D97-AF65-F5344CB8AC3E}">
        <p14:creationId xmlns:p14="http://schemas.microsoft.com/office/powerpoint/2010/main" val="3575677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CCCD8-9728-498D-8F0B-DBE936EDC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1 group and 1 profile - 2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72559A-6D52-418B-975E-3EF56020A6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7795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513490120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24001170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82233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98266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28658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91361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32253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31614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26975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00076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9282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035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Online Veículos - 2022-12-14 18:22:10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Parabéns Ney Azeredo pela aquisição deste Renault Clio.
Agradecemos a preferência e confiança!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https://quintly-image-storage.s3.amazonaws.com/6aa56e3c3b3ae594a84e7e2baac5f546/1890d1c7cfeccb01be3ace275fa1d3a9.jpg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12/15/2022 11:51:50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528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Online Veículos - 2022-12-14 18:21:24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Parabéns Carolina Rosa que visitou nossa loja e levou para casa esse novíssimo Ford Ka.
Agradecemos a preferência e confiança!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https://quintly-image-storage.s3.amazonaws.com/6aa56e3c3b3ae594a84e7e2baac5f546/8eaa4858c75d2e6906c134c818fe89a3.jpg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12/15/2022 11:51:50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93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57659F-89A0-4D75-8EBC-CE312150AB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11/15/2022 - 12/14/2022</a:t>
            </a:r>
          </a:p>
        </p:txBody>
      </p:sp>
    </p:spTree>
    <p:extLst>
      <p:ext uri="{BB962C8B-B14F-4D97-AF65-F5344CB8AC3E}">
        <p14:creationId xmlns:p14="http://schemas.microsoft.com/office/powerpoint/2010/main" val="2569010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B430C-5DB4-4700-83BB-E55A8BDE4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1 group and 1 profile - 3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DB34E8-9513-4EB7-8CEB-94BE83B3BB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6007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210896989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3272345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173871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72137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06625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57056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58939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01843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24276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24362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131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31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Online Veículos - 2022-12-14 17:43:04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https://quintly-image-storage.s3.amazonaws.com/6aa56e3c3b3ae594a84e7e2baac5f546/e8bebd799956937d3dd0604173e78265.jpg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12/15/2022 11:51:50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696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Online Veículos - 2022-12-14 17:42:27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https://quintly-image-storage.s3.amazonaws.com/6aa56e3c3b3ae594a84e7e2baac5f546/5e2b8d57fcaab35bb4ef02ed1e3b816e.png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12/15/2022 11:51:50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840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62E7AF-ECA4-4068-9571-C6D3AAD754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11/15/2022 - 12/14/2022</a:t>
            </a:r>
          </a:p>
        </p:txBody>
      </p:sp>
    </p:spTree>
    <p:extLst>
      <p:ext uri="{BB962C8B-B14F-4D97-AF65-F5344CB8AC3E}">
        <p14:creationId xmlns:p14="http://schemas.microsoft.com/office/powerpoint/2010/main" val="1385462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D36A9-C46F-42BD-86C2-03B10FEDC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1 group and 1 profile - 4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AAA188-2FD8-45CB-9311-667CE40A05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01874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343288123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418463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537812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435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78111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81069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0556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68071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93840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55226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4257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06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Online Veículos - 2022-12-13 17:46:48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🚘 GM - Chevrolet / SPIN PREMIER 1.8 8V Econo.Flex 5p Aut. 
📅 2019/2020 
💰 Preço: R$ 95.900,00
———————————————
Mais infos:
✅ Ar Condicionado 
✅ Banco do Motorista com regulagem de altura 
✅ Bancos de Couro 
✅ Câmera de Ré 
✅ Computador de Bordo 
✅ Controle de som no volante 
✅ Desembaçador Traseiro 
✅ Direção Elétrica 
✅ Encosto cab. traseiro 
✅ Freios ABS 
✅ Kit Multimídia 
✅ Limpador Traseiro 
✅ Regulagem de Volante 
✅ Retrovisores elétricos 
✅ Rodas de liga leve 
✅ Travas Elétricas 
✅ Único Dono 
✅ Vidros elétricos 
Fale agora com nossa equipe:
☎️ (51) 99864-6882 
📲 (51) 99969-6082 
🌐 http://onlineveiculoscachoeira.com.br 
🔗 Link direto do whatsapp: https://api.whatsapp.com/send?phone=5551999696082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https://quintly-image-storage.s3.amazonaws.com/6aa56e3c3b3ae594a84e7e2baac5f546/811c112807f483ba0fb1289f938e7f7c.jpg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12/15/2022 11:51:50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725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262C0C-A7DF-4747-A224-67E1BF1DE8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11/15/2022 - 12/14/2022</a:t>
            </a:r>
          </a:p>
        </p:txBody>
      </p:sp>
    </p:spTree>
    <p:extLst>
      <p:ext uri="{BB962C8B-B14F-4D97-AF65-F5344CB8AC3E}">
        <p14:creationId xmlns:p14="http://schemas.microsoft.com/office/powerpoint/2010/main" val="159404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932AC-0C02-4F01-B56F-FE04FE87F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1 group and 1 profile - 5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913B7C-3E88-42E3-A7DC-1BC82F2FA5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6368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199182668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37570697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083770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89762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47275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80491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10046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51447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06204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54208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4148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064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Online Veículos - 2022-12-13 17:44:27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🚘 Toyota / ETIOS XLS Sedan 1.5 Flex 16V 4p Mec. 
📅 2013/2013 
💰 Preço: R$ 40.900,00
———————————————
Mais infos:
✅ Ar Condicionado 
✅ Rodas de liga leve 
✅ Travas Elétricas 
✅ Vidros elétricos 
Fale agora com nossa equipe:
☎️ (51) 99864-6882 
📲 (51) 99969-6082 
🌐 http://onlineveiculoscachoeira.com.br 
🔗 Link direto do whatsapp: https://api.whatsapp.com/send?phone=5551999696082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https://quintly-image-storage.s3.amazonaws.com/6aa56e3c3b3ae594a84e7e2baac5f546/502036b4b2f0c2316d07ef8bba4e152d.jpg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12/15/2022 11:51:50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741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5A683A-8AF3-4F7A-80AC-75906A9DD5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11/15/2022 - 12/14/2022</a:t>
            </a:r>
          </a:p>
        </p:txBody>
      </p:sp>
    </p:spTree>
    <p:extLst>
      <p:ext uri="{BB962C8B-B14F-4D97-AF65-F5344CB8AC3E}">
        <p14:creationId xmlns:p14="http://schemas.microsoft.com/office/powerpoint/2010/main" val="5634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9686C-B3A2-44C0-A56B-1C7D8B1CC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1 group and 1 profile - 6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F2FEB7-086B-4F3C-A61C-3EAADF3ED3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8345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844479746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3203013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987567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81682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26752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51031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38795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37200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98650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58170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1602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69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Online Veículos - 2022-12-13 17:43:57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🚘 Renault / DUSTER OROCH Express 1.6 Flex 16V Mec. 
📅 2016/2017 
💰 Preço: R$ 77.900,00
———————————————
Mais infos:
✅ Ar Condicionado 
✅ Retrovisores elétricos 
✅ Revisado concessionária 
✅ Rodas de liga leve 
✅ Travas Elétricas 
✅ Vidros elétricos 
Fale agora com nossa equipe:
☎️ (51) 99864-6882 
📲 (51) 99969-6082 
🌐 http://onlineveiculoscachoeira.com.br 
🔗 Link direto do whatsapp: https://api.whatsapp.com/send?phone=5551999696082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https://quintly-image-storage.s3.amazonaws.com/6aa56e3c3b3ae594a84e7e2baac5f546/1c891f908ac71ec463616062462587fd.jpg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12/15/2022 11:51:50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326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9F14CB-EB8C-462C-80B8-1A083259F0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11/15/2022 - 12/14/2022</a:t>
            </a:r>
          </a:p>
        </p:txBody>
      </p:sp>
    </p:spTree>
    <p:extLst>
      <p:ext uri="{BB962C8B-B14F-4D97-AF65-F5344CB8AC3E}">
        <p14:creationId xmlns:p14="http://schemas.microsoft.com/office/powerpoint/2010/main" val="2371122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E9D8-E66A-48EA-AC17-4F053E0FB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1 group and 1 profile - 7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386734-FFD3-40BC-83CA-34EB1E623F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7020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4162473400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4580565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226372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27502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3934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87986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21020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9947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34407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45292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3902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8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Online Veículos - 2022-12-13 16:56:43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🚘 Ford / Fiesta 1.6 8V Flex/Class 1.6 8V Flex 5p 
📅 2011/2012 
💰 Preço: R$ 30.900,00
———————————————
Mais infos:
✅ Ar Condicionado 
✅ Direção Hidráulica 
✅ Travas Elétricas 
✅ Vidros elétricos 
Fale agora com nossa equipe:
☎️ (51) 99864-6882 
📲 (51) 99969-6082 
🌐 http://onlineveiculoscachoeira.com.br 
🔗 Link direto do whatsapp: https://api.whatsapp.com/send?phone=5551999696082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https://quintly-image-storage.s3.amazonaws.com/6aa56e3c3b3ae594a84e7e2baac5f546/a8335c2b4d3b48df6d439e7a1565347f.jpg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12/15/2022 11:51:50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377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DE1B55-903E-43B7-B6C2-68585BC626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11/15/2022 - 12/14/2022</a:t>
            </a:r>
          </a:p>
        </p:txBody>
      </p:sp>
    </p:spTree>
    <p:extLst>
      <p:ext uri="{BB962C8B-B14F-4D97-AF65-F5344CB8AC3E}">
        <p14:creationId xmlns:p14="http://schemas.microsoft.com/office/powerpoint/2010/main" val="836765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29DB1-80C1-48B2-AFBB-35F0D6D80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1 group and 1 profile - 8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B5035C-A644-4132-A186-B59822D4B5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5311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427171116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20366260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42226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45086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80848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17446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19051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42780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76991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72764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9079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927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Online Veículos - 2022-12-13 16:54:07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🚘 GM - Chevrolet / ONIX HATCH LT 1.0 8V FlexPower 5p Mec. 
📅 2015/2015 
💰 Preço: R$ 48.900,00
———————————————
Mais infos:
✅ Ar Condicionado 
✅ Direção Hidráulica 
✅ Kit Multimídia 
✅ Travas Elétricas 
✅ Vidros elétricos 
Fale agora com nossa equipe:
☎️ (51) 99864-6882 
📲 (51) 99969-6082 
🌐 http://onlineveiculoscachoeira.com.br 
🔗 Link direto do whatsapp: https://api.whatsapp.com/send?phone=5551999696082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https://quintly-image-storage.s3.amazonaws.com/6aa56e3c3b3ae594a84e7e2baac5f546/6cd5154676ac3cd2fc4a80dc8f7de1b5.jpg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12/15/2022 11:51:50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2031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A9CFA3-6142-42AB-B0F5-EFD74099A5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11/15/2022 - 12/14/2022</a:t>
            </a:r>
          </a:p>
        </p:txBody>
      </p:sp>
    </p:spTree>
    <p:extLst>
      <p:ext uri="{BB962C8B-B14F-4D97-AF65-F5344CB8AC3E}">
        <p14:creationId xmlns:p14="http://schemas.microsoft.com/office/powerpoint/2010/main" val="630573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F2E01-B61F-4A0B-B679-20B0104AB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1 group and 1 profile - 9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839DA4-1DA2-4BC3-9F96-5C39E3E239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026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201694838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40020440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843885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5199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87598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28010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46518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00935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67145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43825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8425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056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Online Veículos - 2022-12-13 16:49:51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🚘 Citroen / C3 Live 1.0 Flex 6V 5p Mec. 
📅 2022/2023 
💰 Preço: R$ 71.290,00
———————————————
Mais infos:
✅ 0 km
Fale agora com nossa equipe:
☎️ (51) 99864-6882 
📲 (51) 99969-6082 
🌐 http://onlineveiculoscachoeira.com.br 
🔗 Link direto do whatsapp: https://api.whatsapp.com/send?phone=5551999696082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https://quintly-image-storage.s3.amazonaws.com/6aa56e3c3b3ae594a84e7e2baac5f546/2eb6fd0da4852352734f238c193d0445.jpg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12/15/2022 11:51:50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554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4878BE-2078-491E-B79D-72FF75A098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11/15/2022 - 12/14/2022</a:t>
            </a:r>
          </a:p>
        </p:txBody>
      </p:sp>
    </p:spTree>
    <p:extLst>
      <p:ext uri="{BB962C8B-B14F-4D97-AF65-F5344CB8AC3E}">
        <p14:creationId xmlns:p14="http://schemas.microsoft.com/office/powerpoint/2010/main" val="201930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CC843-2C94-482B-A259-84D7313FF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1 group and 1 profile - 10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5B14D8-6097-4070-88DE-FF971E977F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202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4278082873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22413541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796552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915613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31660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3574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61389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69091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26479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6650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678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288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Online Veículos - 2022-12-13 16:47:40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🚘 Toyota / Corolla Fielder SW 1.8/1.8 XEi Flex Aut. 
📅 2006/2007 
💰 Preço: R$ 39.900,00
———————————————
Mais infos:
✅ Ar Condicionado Digital 
✅ Bancos de Couro 
✅ Computador de Bordo 
✅ Direção Hidráulica 
✅ Encosto cab. traseiro 
✅ Limpador Traseiro 
✅ Retrovisores elétricos 
✅ Rodas de liga leve 
✅ Travas Elétricas 
✅ Vidros elétricos 
Fale agora com nossa equipe:
☎️ (51) 99864-6882 
📲 (51) 99969-6082 
🌐 http://onlineveiculoscachoeira.com.br 
🔗 Link direto do whatsapp: https://api.whatsapp.com/send?phone=5551999696082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https://quintly-image-storage.s3.amazonaws.com/6aa56e3c3b3ae594a84e7e2baac5f546/52dc7d79fb9a945b5206682ff0ca5617.jpg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12/15/2022 11:51:50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25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F9555B-F0C1-4C11-A6D4-8996411EFC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11/15/2022 - 12/14/2022</a:t>
            </a:r>
          </a:p>
        </p:txBody>
      </p:sp>
    </p:spTree>
    <p:extLst>
      <p:ext uri="{BB962C8B-B14F-4D97-AF65-F5344CB8AC3E}">
        <p14:creationId xmlns:p14="http://schemas.microsoft.com/office/powerpoint/2010/main" val="2826150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9A57C-9C71-4A88-9929-6D5756E00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1 group and 1 profile - 11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A258DF-8E89-4D18-8FED-4381301FDD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07361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348232919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14125847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585582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59809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24014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14052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58196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52652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30973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29306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567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37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Online Veículos - 2022-12-13 16:41:14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🚘 Ford / EcoSport XLT FREESTYLE 1.6 Flex 8V 5p 
📅 2010/2011 
💰 Preço: R$ 39.900,00
———————————————
Mais infos:
✅ Ar Condicionado 
✅ Direção Hidráulica 
✅ Rodas de liga leve 
✅ Travas Elétricas 
✅ Vidros elétricos 
Fale agora com nossa equipe:
☎️ (51) 99864-6882 
📲 (51) 99969-6082 
🌐 http://onlineveiculoscachoeira.com.br 
🔗 Link direto do whatsapp: https://api.whatsapp.com/send?phone=5551999696082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https://quintly-image-storage.s3.amazonaws.com/6aa56e3c3b3ae594a84e7e2baac5f546/b385bcce2ef528673566840d2627136a.jpg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12/15/2022 11:51:50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8234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0ABB2-95BE-441A-BF2C-B0710D7FB3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11/15/2022 - 12/14/2022</a:t>
            </a:r>
          </a:p>
        </p:txBody>
      </p:sp>
    </p:spTree>
    <p:extLst>
      <p:ext uri="{BB962C8B-B14F-4D97-AF65-F5344CB8AC3E}">
        <p14:creationId xmlns:p14="http://schemas.microsoft.com/office/powerpoint/2010/main" val="23933398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807B1-2930-4552-BF0D-2813B1C16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1 group and 1 profile - 12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5F4BE1-EFD2-44FC-B609-D91A0EEEEC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71687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714620096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29956903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810311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64159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83032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69446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25641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36435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22697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43530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7255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474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Online Veículos - 2022-12-13 16:11:20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🚘 GM - Chevrolet / ONIX HATCH ACTIV 1.4 8V Flex 5p Mec. 
📅 2019/2019 
💰 Preço: R$ 73.900,00
———————————————
Mais infos:
✅ Ar Condicionado 
✅ Câmera de Ré 
✅ Desembaçador Traseiro 
✅ Direção Elétrica 
✅ Encosto cab. traseiro 
✅ Kit Multimídia 
✅ Limpador Traseiro 
✅ Rodas de liga leve 
✅ Travas Elétricas 
✅ Único Dono 
✅ Vidros elétricos 
Fale agora com nossa equipe:
☎️ (51) 99864-6882 
📲 (51) 99969-6082 
🌐 http://onlineveiculoscachoeira.com.br 
🔗 Link direto do whatsapp: https://api.whatsapp.com/send?phone=5551999696082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https://quintly-image-storage.s3.amazonaws.com/6aa56e3c3b3ae594a84e7e2baac5f546/af330495f6cb6ead385b5ef7a112c0f8.jpg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12/15/2022 11:51:50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950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78D096-3268-45F1-A322-B168F80C72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11/15/2022 - 12/14/2022</a:t>
            </a:r>
          </a:p>
        </p:txBody>
      </p:sp>
    </p:spTree>
    <p:extLst>
      <p:ext uri="{BB962C8B-B14F-4D97-AF65-F5344CB8AC3E}">
        <p14:creationId xmlns:p14="http://schemas.microsoft.com/office/powerpoint/2010/main" val="3176760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C50A8-6C1C-4BC0-BC62-02E7D2FF0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1 group and 1 profile - 13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E97D5C-42FC-4E2D-83A7-21F30F61B8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6656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579706082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34929454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970345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8119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72310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98493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40923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24284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94262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59549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1502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590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Online Veículos - 2022-12-09 16:50:21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🚘 GM - Chevrolet / ONIX SEDAN Plus LT 1.0  
📅 2021/2022 
💰 Preço: R$ 85.900,00
———————————————
Fale agora com nossa equipe:
☎️ (51) 99864-6882 
📲 (51) 99969-6082 
🌐 http://onlineveiculoscachoeira.com.br 
🔗 Link direto do whatsapp: https://api.whatsapp.com/send?phone=5551999696082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https://quintly-image-storage.s3.amazonaws.com/6aa56e3c3b3ae594a84e7e2baac5f546/d5b0998927c709d3eee17ce68231fe3a.jpg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12/15/2022 11:51:50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2606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4206B8-6C18-4732-BF10-2B1DF5FC36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11/15/2022 - 12/14/2022</a:t>
            </a:r>
          </a:p>
        </p:txBody>
      </p:sp>
    </p:spTree>
    <p:extLst>
      <p:ext uri="{BB962C8B-B14F-4D97-AF65-F5344CB8AC3E}">
        <p14:creationId xmlns:p14="http://schemas.microsoft.com/office/powerpoint/2010/main" val="23508578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F1C66-0D2C-4E8E-86B6-CC1B5EEAA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1 group and 1 profile - 14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B8B061-CA6D-4BC2-852B-BFA00FCBB1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6654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575446843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40868789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0232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53668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54872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42474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54317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61575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90158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18704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2431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824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Online Veículos - 2022-12-09 11:11:30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VAI BRASIL!🇧🇷
.
Hoje é dia de torcer pela nossa seleção. E quem é cliente ONLINE VEÍCULOS que comprou o seu carro esta semana conosco, tem mais um motivo para torcer. Se o Brasil ganhar, cada um deles, ganhará uma camiseta da seleção.
. 
Participe desta corrente e venha ser ONLINE VEÍCULOS você também!
.
Para mais informações fale conosco:
📲 (51) 99846-5434
📲 (51) 99969-6082 
☎️ (51) 3530-5080
🔗 Link direto do Whatsapp: tinyurl.com/onlineveiculos1
🌐 onlineveiculoscachoeira.com.br
#cachoeiradosul #seminovos #onlineveículos #carronovo #carro #0km #zerokm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https://quintly-image-storage.s3.amazonaws.com/6aa56e3c3b3ae594a84e7e2baac5f546/4bb4a84eb5f8914c5aa8606b596574cb.jpg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12/15/2022 11:51:50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85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0DAE01-B5A4-4F70-AEBE-0EB7AA32F6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11/15/2022 - 12/14/2022</a:t>
            </a:r>
          </a:p>
        </p:txBody>
      </p:sp>
    </p:spTree>
    <p:extLst>
      <p:ext uri="{BB962C8B-B14F-4D97-AF65-F5344CB8AC3E}">
        <p14:creationId xmlns:p14="http://schemas.microsoft.com/office/powerpoint/2010/main" val="3373169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6688A-332E-4C78-B3AB-9061B3A35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1 group and 1 profile - 15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3AEAFB-7E51-4873-9745-22A0B54DE6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4915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4090500663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11447287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812707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12090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50394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74038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4056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09111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54188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39595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3313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01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Online Veículos - 2022-12-07 15:02:51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🚘 Peugeot / 208 Style 1.0 Flex 6V 5p Mec. 
📅 2022/2023 
💰 Preço: R$ 85.900,00
———————————————
Mais infos:
✅ Airbag motorista 
✅ Airbag passageiro 
✅ Alarme 
✅ Ar Condicionado 
✅ Ar Condicionado Digital 
✅ Câmera de Ré 
✅ Computador de Bordo 
✅ Controle de som no volante 
✅ Desembaçador Traseiro 
✅ Direção Elétrica 
✅ Encosto cab. traseiro 
✅ Freios ABS 
✅ Kit Multimídia 
✅ Limpador Traseiro 
✅ Retrovisores elétricos 
✅ Rodas de liga leve 
✅ Sensor de estacionamento 
✅ Teto Solar 
✅ Travas Elétricas 
✅ Vidros elétricos 
Fale agora com nossa equipe:
☎️ (51) 99864-6882 
📲 (51) 99969-6082 
🌐 http://onlineveiculoscachoeira.com.br 
🔗 Link direto do whatsapp: https://api.whatsapp.com/send?phone=5551999696082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https://quintly-image-storage.s3.amazonaws.com/6aa56e3c3b3ae594a84e7e2baac5f546/f88df5d8a4308e6fe7f6f977889aac9e.jpg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12/15/2022 11:51:50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778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AB03A-3D46-4CF7-BE36-61002D774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11/15/2022 - 12/14/2022</a:t>
            </a:r>
          </a:p>
        </p:txBody>
      </p:sp>
    </p:spTree>
    <p:extLst>
      <p:ext uri="{BB962C8B-B14F-4D97-AF65-F5344CB8AC3E}">
        <p14:creationId xmlns:p14="http://schemas.microsoft.com/office/powerpoint/2010/main" val="37990845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23C81-FD5B-4732-8B29-9222B5CE4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1 group and 1 profile - 16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2968E8-CE03-4C75-81C1-5CE31B9461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7878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544513492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27525050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195246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50292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90669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98365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30696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13956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55261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6974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2158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294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Online Veículos - 2022-12-07 15:00:37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🚘 Ford / FOCUS FC FLEX 
📅 2012/2013 
💰 Preço: R$ 46.900,00
———————————————
Mais infos:
✅ Ar Condicionado 
✅ Direção Hidráulica 
✅ Rodas de liga leve 
✅ Travas Elétricas 
✅ Vidros elétricos 
Fale agora com nossa equipe:
☎️ (51) 99864-6882 
📲 (51) 99969-6082 
🌐 http://onlineveiculoscachoeira.com.br 
🔗 Link direto do whatsapp: https://api.whatsapp.com/send?phone=5551999696082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https://quintly-image-storage.s3.amazonaws.com/6aa56e3c3b3ae594a84e7e2baac5f546/70c4ebad21080e63c75d3bd4716f4f76.jpg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12/15/2022 11:51:50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750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FA7093-3D0F-4724-AAD9-9A176600CB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11/15/2022 - 12/14/2022</a:t>
            </a:r>
          </a:p>
        </p:txBody>
      </p:sp>
    </p:spTree>
    <p:extLst>
      <p:ext uri="{BB962C8B-B14F-4D97-AF65-F5344CB8AC3E}">
        <p14:creationId xmlns:p14="http://schemas.microsoft.com/office/powerpoint/2010/main" val="12391984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65A98-DBB2-47C0-913C-76ECFEC1B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1 group and 1 profile - 17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C0155B-FE1D-434A-847D-41E55A7A32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35916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956001269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42202592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666089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43136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67271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0929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38620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8139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03739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24959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1239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274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Online Veículos - 2022-12-06 15:23:50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🇧🇷🇧🇷🇧🇷 VOCÊ TEM MAIS UM MOTIVO PARA TORCER 🇧🇷🇧🇷🇧🇷
Já pensou trocar de carro e ainda ganhar uma camisa do Brasil??
.
Com a Online Veículos além de realizar o sonho de trocar de carro. Você ainda pode ganhar uma camisa para acompanhar 
os jogos de futebol com os amigos e a família!! 
.
Aqui, todo mundo sai ganhando! O que tá faltando pra marcar esse golaço e sai do 0x0? Vem pra online veículos!
.
Para mais informações fale conosco:
📲 (51) 99846-5434
📲 (51) 99969-6082 
☎️ (51) 3530-5080
🔗 Link direto do Whatsapp: tinyurl.com/onlineveiculos1
🌐 onlineveiculoscachoeira.com.br
#cachoeiradosul #seminovos #onlineveículos #carronovo #carro #0km #zerokm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https://quintly-image-storage.s3.amazonaws.com/6aa56e3c3b3ae594a84e7e2baac5f546/3a8e97299ab0e11f5ed7ec5e5111806e.jpg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12/15/2022 11:51:50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925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755802-12BC-439F-9C87-3785B5BC05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11/15/2022 - 12/14/2022</a:t>
            </a:r>
          </a:p>
        </p:txBody>
      </p:sp>
    </p:spTree>
    <p:extLst>
      <p:ext uri="{BB962C8B-B14F-4D97-AF65-F5344CB8AC3E}">
        <p14:creationId xmlns:p14="http://schemas.microsoft.com/office/powerpoint/2010/main" val="19433046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D3521-2E5F-401F-A20E-87F6E872F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1 group and 1 profile - 18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212563-F9A5-492D-99E2-6E557125A7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4191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4274943078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20641735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089541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91006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97091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98005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95967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98695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97582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08598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812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742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Online Veículos - 2022-12-06 09:14:40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🏍️ HONDA / BIZ 125/125i Flex 
📅 2019/2019 
💰 Preço: R$ 14.900,00
———————————————
Mais infos:
Fale agora com nossa equipe:
☎️ (51) 99864-6882 
📲 (51) 99969-6082 
🌐 http://onlineveiculoscachoeira.com.br 
🔗 Link direto do whatsapp: https://api.whatsapp.com/send?phone=5551999696082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https://quintly-image-storage.s3.amazonaws.com/6aa56e3c3b3ae594a84e7e2baac5f546/b6929f7421a3096fb7d7eca159c2d3e9.jpg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12/15/2022 11:51:50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410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FF4BC2-08C7-4FE1-9864-4A305A2C80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11/15/2022 - 12/14/2022</a:t>
            </a:r>
          </a:p>
        </p:txBody>
      </p:sp>
    </p:spTree>
    <p:extLst>
      <p:ext uri="{BB962C8B-B14F-4D97-AF65-F5344CB8AC3E}">
        <p14:creationId xmlns:p14="http://schemas.microsoft.com/office/powerpoint/2010/main" val="11648680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8620B-FE7D-4ACF-8D06-1B26D8FDE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1 group and 1 profile - 19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4AD582-2DB6-4D0B-B4F3-7FF9C7D1B9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3450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487696652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9950591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317369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3181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24581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44082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01313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18383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30539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58335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6867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553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Online Veículos - 2022-12-06 09:14:11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🚘 VW - VolksWagen / Gol (novo) 1.0 Mi Total Flex 8V 4p 
📅 2012/2013 
💰 Preço: R$ 35.900,00
———————————————
Mais infos:
✅ Ar Condicionado 
✅ Vidros elétricos 
Fale agora com nossa equipe:
☎️ (51) 99864-6882 
📲 (51) 99969-6082 
🌐 http://onlineveiculoscachoeira.com.br 
🔗 Link direto do whatsapp: https://api.whatsapp.com/send?phone=5551999696082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https://quintly-image-storage.s3.amazonaws.com/6aa56e3c3b3ae594a84e7e2baac5f546/629eb045936c995c8567616a85351f40.jpg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12/15/2022 11:51:50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554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8EAA16-8172-4422-B40A-293D3E4161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11/15/2022 - 12/14/2022</a:t>
            </a:r>
          </a:p>
        </p:txBody>
      </p:sp>
    </p:spTree>
    <p:extLst>
      <p:ext uri="{BB962C8B-B14F-4D97-AF65-F5344CB8AC3E}">
        <p14:creationId xmlns:p14="http://schemas.microsoft.com/office/powerpoint/2010/main" val="37806044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1C4B9-119C-4B29-9AD6-4E5F695B6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1 group and 1 profile - 20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1320AB-239E-4F3E-B4EF-8F5B60BEC2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5309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786389450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13049487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901257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09236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89868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5210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03586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04746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35404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93095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3722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471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Online Veículos - 2022-12-06 09:13:18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🚘 GM - Chevrolet / PRISMA Sed. Joy/ LS 1.0 8V FlexPower 4p 
📅 2016/2017 
💰 Preço: R$ 52.900,00
———————————————
Mais infos:
✅ Ar Condicionado 
✅ Direção Hidráulica 
✅ Travas Elétricas 
✅ Vidros elétricos 
Fale agora com nossa equipe:
☎️ (51) 99864-6882 
📲 (51) 99969-6082 
🌐 http://onlineveiculoscachoeira.com.br 
🔗 Link direto do whatsapp: https://api.whatsapp.com/send?phone=5551999696082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https://quintly-image-storage.s3.amazonaws.com/6aa56e3c3b3ae594a84e7e2baac5f546/43130cd905dae61553b013d0e9df97f1.jpg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12/15/2022 11:51:50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0472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DF4CE1-F06A-41F9-BC02-0E250745DD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11/15/2022 - 12/14/2022</a:t>
            </a:r>
          </a:p>
        </p:txBody>
      </p:sp>
    </p:spTree>
    <p:extLst>
      <p:ext uri="{BB962C8B-B14F-4D97-AF65-F5344CB8AC3E}">
        <p14:creationId xmlns:p14="http://schemas.microsoft.com/office/powerpoint/2010/main" val="32664158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9FE33-3C1F-4A89-80D5-D4FB9CF1E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1 group and 1 profile - 21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C81D09-86B5-4203-A1A4-88536E60F2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6504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123269517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19175057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007287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805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94617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84428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5180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59416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82109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97470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0515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576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Online Veículos - 2022-12-06 09:10:46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🚘 Nissan / KICKS Advance 1.6 16V Flex Aut. 
📅 2021/2022 
💰 Preço: R$ 115.900,00
———————————————
Mais infos:
✅ 10000 km
✅ Ar Condicionado 
✅ Bancos de Couro 
✅ Chave Cópia 
✅ Computador de Bordo 
✅ Desembaçador Traseiro 
✅ Direção Elétrica 
✅ Encosto cab. traseiro 
✅ Kit Multimídia 
✅ Piloto Automático 
✅ Regulagem de Volante 
✅ Retrovisores elétricos 
✅ Revisado concessionária 
✅ Rodas de liga leve 
✅ Travas Elétricas 
✅ Único Dono 
✅ Vidros elétricos 
Fale agora com nossa equipe:
☎️ (51) 99864-6882 
📲 (51) 99969-6082 
🌐 http://onlineveiculoscachoeira.com.br 
🔗 Link direto do whatsapp: https://api.whatsapp.com/send?phone=5551999696082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https://quintly-image-storage.s3.amazonaws.com/6aa56e3c3b3ae594a84e7e2baac5f546/45ba278443ec34671441fda4bb29c120.jpg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12/15/2022 11:51:50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025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FE7558-A88B-4A91-BB0E-77CC089E23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11/15/2022 - 12/14/2022</a:t>
            </a:r>
          </a:p>
        </p:txBody>
      </p:sp>
    </p:spTree>
    <p:extLst>
      <p:ext uri="{BB962C8B-B14F-4D97-AF65-F5344CB8AC3E}">
        <p14:creationId xmlns:p14="http://schemas.microsoft.com/office/powerpoint/2010/main" val="60700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04393-6957-4E44-BF1C-CE182EAE2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1 group and 1 profile - 22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044130-BA95-4BAA-944D-2D66F9AFD6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3271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694998390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28589106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064983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6578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23531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75401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85949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99018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86521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80180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8239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647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Online Veículos - 2022-12-05 09:18:54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Parabéns Dr Cláudio Antônio Ramos de Moraes que visitou nossa loja e garantiu a sua Nissan Frontier ZERO KM.
Agradecemos a preferência e confiança em nossa equipe!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https://quintly-image-storage.s3.amazonaws.com/6aa56e3c3b3ae594a84e7e2baac5f546/ccccb046a499de99cd6ccb48a64d9b47.jpg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12/15/2022 11:51:50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463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70E593-5F84-42BB-B265-B053DD95F3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11/15/2022 - 12/14/2022</a:t>
            </a:r>
          </a:p>
        </p:txBody>
      </p:sp>
    </p:spTree>
    <p:extLst>
      <p:ext uri="{BB962C8B-B14F-4D97-AF65-F5344CB8AC3E}">
        <p14:creationId xmlns:p14="http://schemas.microsoft.com/office/powerpoint/2010/main" val="28037798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1547</Words>
  <Application>Microsoft Office PowerPoint</Application>
  <PresentationFormat>On-screen Show (4:3)</PresentationFormat>
  <Paragraphs>569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Content Optimization Benchmark</vt:lpstr>
      <vt:lpstr>Facebook Own Posts | 1 group and 1 profile</vt:lpstr>
      <vt:lpstr>Facebook Interaction Rate By Post Type | 1 group and 1 profile</vt:lpstr>
      <vt:lpstr>Facebook Own Posts Table | 1 group and 1 profile - 1 of 22</vt:lpstr>
      <vt:lpstr>Facebook Own Posts Table | 1 group and 1 profile - 2 of 22</vt:lpstr>
      <vt:lpstr>Facebook Own Posts Table | 1 group and 1 profile - 3 of 22</vt:lpstr>
      <vt:lpstr>Facebook Own Posts Table | 1 group and 1 profile - 4 of 22</vt:lpstr>
      <vt:lpstr>Facebook Own Posts Table | 1 group and 1 profile - 5 of 22</vt:lpstr>
      <vt:lpstr>Facebook Own Posts Table | 1 group and 1 profile - 6 of 22</vt:lpstr>
      <vt:lpstr>Facebook Own Posts Table | 1 group and 1 profile - 7 of 22</vt:lpstr>
      <vt:lpstr>Facebook Own Posts Table | 1 group and 1 profile - 8 of 22</vt:lpstr>
      <vt:lpstr>Facebook Own Posts Table | 1 group and 1 profile - 9 of 22</vt:lpstr>
      <vt:lpstr>Facebook Own Posts Table | 1 group and 1 profile - 10 of 22</vt:lpstr>
      <vt:lpstr>Facebook Own Posts Table | 1 group and 1 profile - 11 of 22</vt:lpstr>
      <vt:lpstr>Facebook Own Posts Table | 1 group and 1 profile - 12 of 22</vt:lpstr>
      <vt:lpstr>Facebook Own Posts Table | 1 group and 1 profile - 13 of 22</vt:lpstr>
      <vt:lpstr>Facebook Own Posts Table | 1 group and 1 profile - 14 of 22</vt:lpstr>
      <vt:lpstr>Facebook Own Posts Table | 1 group and 1 profile - 15 of 22</vt:lpstr>
      <vt:lpstr>Facebook Own Posts Table | 1 group and 1 profile - 16 of 22</vt:lpstr>
      <vt:lpstr>Facebook Own Posts Table | 1 group and 1 profile - 17 of 22</vt:lpstr>
      <vt:lpstr>Facebook Own Posts Table | 1 group and 1 profile - 18 of 22</vt:lpstr>
      <vt:lpstr>Facebook Own Posts Table | 1 group and 1 profile - 19 of 22</vt:lpstr>
      <vt:lpstr>Facebook Own Posts Table | 1 group and 1 profile - 20 of 22</vt:lpstr>
      <vt:lpstr>Facebook Own Posts Table | 1 group and 1 profile - 21 of 22</vt:lpstr>
      <vt:lpstr>Facebook Own Posts Table | 1 group and 1 profile - 22 of 22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2022-12-15T17:47:31Z</dcterms:created>
  <dcterms:modified xsi:type="dcterms:W3CDTF">2022-12-15T17:48:22Z</dcterms:modified>
</cp:coreProperties>
</file>