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 DACH</c:v>
                </c:pt>
              </c:strCache>
            </c:strRef>
          </c:tx>
          <c:spPr>
            <a:ln w="28575" cap="rnd">
              <a:solidFill>
                <a:schemeClr val="accent1"/>
              </a:solidFill>
              <a:round/>
            </a:ln>
            <a:effectLst/>
          </c:spPr>
          <c:marker>
            <c:symbol val="none"/>
          </c:marker>
          <c:cat>
            <c:numRef>
              <c:f>Sheet1!$A$2:$A$366</c:f>
              <c:numCache>
                <c:formatCode>m/d/yyyy</c:formatCode>
                <c:ptCount val="365"/>
                <c:pt idx="0">
                  <c:v>45468</c:v>
                </c:pt>
                <c:pt idx="1">
                  <c:v>45469</c:v>
                </c:pt>
                <c:pt idx="2">
                  <c:v>45470</c:v>
                </c:pt>
                <c:pt idx="3">
                  <c:v>45471</c:v>
                </c:pt>
                <c:pt idx="4">
                  <c:v>45472</c:v>
                </c:pt>
                <c:pt idx="5">
                  <c:v>45473</c:v>
                </c:pt>
                <c:pt idx="6">
                  <c:v>45474</c:v>
                </c:pt>
                <c:pt idx="7">
                  <c:v>45475</c:v>
                </c:pt>
                <c:pt idx="8">
                  <c:v>45476</c:v>
                </c:pt>
                <c:pt idx="9">
                  <c:v>45477</c:v>
                </c:pt>
                <c:pt idx="10">
                  <c:v>45478</c:v>
                </c:pt>
                <c:pt idx="11">
                  <c:v>45479</c:v>
                </c:pt>
                <c:pt idx="12">
                  <c:v>45480</c:v>
                </c:pt>
                <c:pt idx="13">
                  <c:v>45481</c:v>
                </c:pt>
                <c:pt idx="14">
                  <c:v>45482</c:v>
                </c:pt>
                <c:pt idx="15">
                  <c:v>45483</c:v>
                </c:pt>
                <c:pt idx="16">
                  <c:v>45484</c:v>
                </c:pt>
                <c:pt idx="17">
                  <c:v>45485</c:v>
                </c:pt>
                <c:pt idx="18">
                  <c:v>45486</c:v>
                </c:pt>
                <c:pt idx="19">
                  <c:v>45487</c:v>
                </c:pt>
                <c:pt idx="20">
                  <c:v>45488</c:v>
                </c:pt>
                <c:pt idx="21">
                  <c:v>45489</c:v>
                </c:pt>
                <c:pt idx="22">
                  <c:v>45490</c:v>
                </c:pt>
                <c:pt idx="23">
                  <c:v>45491</c:v>
                </c:pt>
                <c:pt idx="24">
                  <c:v>45492</c:v>
                </c:pt>
                <c:pt idx="25">
                  <c:v>45493</c:v>
                </c:pt>
                <c:pt idx="26">
                  <c:v>45494</c:v>
                </c:pt>
                <c:pt idx="27">
                  <c:v>45495</c:v>
                </c:pt>
                <c:pt idx="28">
                  <c:v>45496</c:v>
                </c:pt>
                <c:pt idx="29">
                  <c:v>45497</c:v>
                </c:pt>
                <c:pt idx="30">
                  <c:v>45498</c:v>
                </c:pt>
                <c:pt idx="31">
                  <c:v>45499</c:v>
                </c:pt>
                <c:pt idx="32">
                  <c:v>45500</c:v>
                </c:pt>
                <c:pt idx="33">
                  <c:v>45501</c:v>
                </c:pt>
                <c:pt idx="34">
                  <c:v>45502</c:v>
                </c:pt>
                <c:pt idx="35">
                  <c:v>45503</c:v>
                </c:pt>
                <c:pt idx="36">
                  <c:v>45504</c:v>
                </c:pt>
                <c:pt idx="37">
                  <c:v>45505</c:v>
                </c:pt>
                <c:pt idx="38">
                  <c:v>45506</c:v>
                </c:pt>
                <c:pt idx="39">
                  <c:v>45507</c:v>
                </c:pt>
                <c:pt idx="40">
                  <c:v>45508</c:v>
                </c:pt>
                <c:pt idx="41">
                  <c:v>45509</c:v>
                </c:pt>
                <c:pt idx="42">
                  <c:v>45510</c:v>
                </c:pt>
                <c:pt idx="43">
                  <c:v>45511</c:v>
                </c:pt>
                <c:pt idx="44">
                  <c:v>45512</c:v>
                </c:pt>
                <c:pt idx="45">
                  <c:v>45513</c:v>
                </c:pt>
                <c:pt idx="46">
                  <c:v>45514</c:v>
                </c:pt>
                <c:pt idx="47">
                  <c:v>45515</c:v>
                </c:pt>
                <c:pt idx="48">
                  <c:v>45516</c:v>
                </c:pt>
                <c:pt idx="49">
                  <c:v>45517</c:v>
                </c:pt>
                <c:pt idx="50">
                  <c:v>45518</c:v>
                </c:pt>
                <c:pt idx="51">
                  <c:v>45519</c:v>
                </c:pt>
                <c:pt idx="52">
                  <c:v>45520</c:v>
                </c:pt>
                <c:pt idx="53">
                  <c:v>45521</c:v>
                </c:pt>
                <c:pt idx="54">
                  <c:v>45522</c:v>
                </c:pt>
                <c:pt idx="55">
                  <c:v>45523</c:v>
                </c:pt>
                <c:pt idx="56">
                  <c:v>45524</c:v>
                </c:pt>
                <c:pt idx="57">
                  <c:v>45525</c:v>
                </c:pt>
                <c:pt idx="58">
                  <c:v>45526</c:v>
                </c:pt>
                <c:pt idx="59">
                  <c:v>45527</c:v>
                </c:pt>
                <c:pt idx="60">
                  <c:v>45528</c:v>
                </c:pt>
                <c:pt idx="61">
                  <c:v>45529</c:v>
                </c:pt>
                <c:pt idx="62">
                  <c:v>45530</c:v>
                </c:pt>
                <c:pt idx="63">
                  <c:v>45531</c:v>
                </c:pt>
                <c:pt idx="64">
                  <c:v>45532</c:v>
                </c:pt>
                <c:pt idx="65">
                  <c:v>45533</c:v>
                </c:pt>
                <c:pt idx="66">
                  <c:v>45534</c:v>
                </c:pt>
                <c:pt idx="67">
                  <c:v>45535</c:v>
                </c:pt>
                <c:pt idx="68">
                  <c:v>45536</c:v>
                </c:pt>
                <c:pt idx="69">
                  <c:v>45537</c:v>
                </c:pt>
                <c:pt idx="70">
                  <c:v>45538</c:v>
                </c:pt>
                <c:pt idx="71">
                  <c:v>45539</c:v>
                </c:pt>
                <c:pt idx="72">
                  <c:v>45540</c:v>
                </c:pt>
                <c:pt idx="73">
                  <c:v>45541</c:v>
                </c:pt>
                <c:pt idx="74">
                  <c:v>45542</c:v>
                </c:pt>
                <c:pt idx="75">
                  <c:v>45543</c:v>
                </c:pt>
                <c:pt idx="76">
                  <c:v>45544</c:v>
                </c:pt>
                <c:pt idx="77">
                  <c:v>45545</c:v>
                </c:pt>
                <c:pt idx="78">
                  <c:v>45546</c:v>
                </c:pt>
                <c:pt idx="79">
                  <c:v>45547</c:v>
                </c:pt>
                <c:pt idx="80">
                  <c:v>45548</c:v>
                </c:pt>
                <c:pt idx="81">
                  <c:v>45549</c:v>
                </c:pt>
                <c:pt idx="82">
                  <c:v>45550</c:v>
                </c:pt>
                <c:pt idx="83">
                  <c:v>45551</c:v>
                </c:pt>
                <c:pt idx="84">
                  <c:v>45552</c:v>
                </c:pt>
                <c:pt idx="85">
                  <c:v>45553</c:v>
                </c:pt>
                <c:pt idx="86">
                  <c:v>45554</c:v>
                </c:pt>
                <c:pt idx="87">
                  <c:v>45555</c:v>
                </c:pt>
                <c:pt idx="88">
                  <c:v>45556</c:v>
                </c:pt>
                <c:pt idx="89">
                  <c:v>45557</c:v>
                </c:pt>
                <c:pt idx="90">
                  <c:v>45558</c:v>
                </c:pt>
                <c:pt idx="91">
                  <c:v>45559</c:v>
                </c:pt>
                <c:pt idx="92">
                  <c:v>45560</c:v>
                </c:pt>
                <c:pt idx="93">
                  <c:v>45561</c:v>
                </c:pt>
                <c:pt idx="94">
                  <c:v>45562</c:v>
                </c:pt>
                <c:pt idx="95">
                  <c:v>45563</c:v>
                </c:pt>
                <c:pt idx="96">
                  <c:v>45564</c:v>
                </c:pt>
                <c:pt idx="97">
                  <c:v>45565</c:v>
                </c:pt>
                <c:pt idx="98">
                  <c:v>45566</c:v>
                </c:pt>
                <c:pt idx="99">
                  <c:v>45567</c:v>
                </c:pt>
                <c:pt idx="100">
                  <c:v>45568</c:v>
                </c:pt>
                <c:pt idx="101">
                  <c:v>45569</c:v>
                </c:pt>
                <c:pt idx="102">
                  <c:v>45570</c:v>
                </c:pt>
                <c:pt idx="103">
                  <c:v>45571</c:v>
                </c:pt>
                <c:pt idx="104">
                  <c:v>45572</c:v>
                </c:pt>
                <c:pt idx="105">
                  <c:v>45573</c:v>
                </c:pt>
                <c:pt idx="106">
                  <c:v>45574</c:v>
                </c:pt>
                <c:pt idx="107">
                  <c:v>45575</c:v>
                </c:pt>
                <c:pt idx="108">
                  <c:v>45576</c:v>
                </c:pt>
                <c:pt idx="109">
                  <c:v>45577</c:v>
                </c:pt>
                <c:pt idx="110">
                  <c:v>45578</c:v>
                </c:pt>
                <c:pt idx="111">
                  <c:v>45579</c:v>
                </c:pt>
                <c:pt idx="112">
                  <c:v>45580</c:v>
                </c:pt>
                <c:pt idx="113">
                  <c:v>45581</c:v>
                </c:pt>
                <c:pt idx="114">
                  <c:v>45582</c:v>
                </c:pt>
                <c:pt idx="115">
                  <c:v>45583</c:v>
                </c:pt>
                <c:pt idx="116">
                  <c:v>45584</c:v>
                </c:pt>
                <c:pt idx="117">
                  <c:v>45585</c:v>
                </c:pt>
                <c:pt idx="118">
                  <c:v>45586</c:v>
                </c:pt>
                <c:pt idx="119">
                  <c:v>45587</c:v>
                </c:pt>
                <c:pt idx="120">
                  <c:v>45588</c:v>
                </c:pt>
                <c:pt idx="121">
                  <c:v>45589</c:v>
                </c:pt>
                <c:pt idx="122">
                  <c:v>45590</c:v>
                </c:pt>
                <c:pt idx="123">
                  <c:v>45591</c:v>
                </c:pt>
                <c:pt idx="124">
                  <c:v>45592</c:v>
                </c:pt>
                <c:pt idx="125">
                  <c:v>45593</c:v>
                </c:pt>
                <c:pt idx="126">
                  <c:v>45594</c:v>
                </c:pt>
                <c:pt idx="127">
                  <c:v>45595</c:v>
                </c:pt>
                <c:pt idx="128">
                  <c:v>45596</c:v>
                </c:pt>
                <c:pt idx="129">
                  <c:v>45597</c:v>
                </c:pt>
                <c:pt idx="130">
                  <c:v>45598</c:v>
                </c:pt>
                <c:pt idx="131">
                  <c:v>45599</c:v>
                </c:pt>
                <c:pt idx="132">
                  <c:v>45600</c:v>
                </c:pt>
                <c:pt idx="133">
                  <c:v>45601</c:v>
                </c:pt>
                <c:pt idx="134">
                  <c:v>45602</c:v>
                </c:pt>
                <c:pt idx="135">
                  <c:v>45603</c:v>
                </c:pt>
                <c:pt idx="136">
                  <c:v>45604</c:v>
                </c:pt>
                <c:pt idx="137">
                  <c:v>45605</c:v>
                </c:pt>
                <c:pt idx="138">
                  <c:v>45606</c:v>
                </c:pt>
                <c:pt idx="139">
                  <c:v>45607</c:v>
                </c:pt>
                <c:pt idx="140">
                  <c:v>45608</c:v>
                </c:pt>
                <c:pt idx="141">
                  <c:v>45609</c:v>
                </c:pt>
                <c:pt idx="142">
                  <c:v>45610</c:v>
                </c:pt>
                <c:pt idx="143">
                  <c:v>45611</c:v>
                </c:pt>
                <c:pt idx="144">
                  <c:v>45612</c:v>
                </c:pt>
                <c:pt idx="145">
                  <c:v>45613</c:v>
                </c:pt>
                <c:pt idx="146">
                  <c:v>45614</c:v>
                </c:pt>
                <c:pt idx="147">
                  <c:v>45615</c:v>
                </c:pt>
                <c:pt idx="148">
                  <c:v>45616</c:v>
                </c:pt>
                <c:pt idx="149">
                  <c:v>45617</c:v>
                </c:pt>
                <c:pt idx="150">
                  <c:v>45618</c:v>
                </c:pt>
                <c:pt idx="151">
                  <c:v>45619</c:v>
                </c:pt>
                <c:pt idx="152">
                  <c:v>45620</c:v>
                </c:pt>
                <c:pt idx="153">
                  <c:v>45621</c:v>
                </c:pt>
                <c:pt idx="154">
                  <c:v>45622</c:v>
                </c:pt>
                <c:pt idx="155">
                  <c:v>45623</c:v>
                </c:pt>
                <c:pt idx="156">
                  <c:v>45624</c:v>
                </c:pt>
                <c:pt idx="157">
                  <c:v>45625</c:v>
                </c:pt>
                <c:pt idx="158">
                  <c:v>45626</c:v>
                </c:pt>
                <c:pt idx="159">
                  <c:v>45627</c:v>
                </c:pt>
                <c:pt idx="160">
                  <c:v>45628</c:v>
                </c:pt>
                <c:pt idx="161">
                  <c:v>45629</c:v>
                </c:pt>
                <c:pt idx="162">
                  <c:v>45630</c:v>
                </c:pt>
                <c:pt idx="163">
                  <c:v>45631</c:v>
                </c:pt>
                <c:pt idx="164">
                  <c:v>45632</c:v>
                </c:pt>
                <c:pt idx="165">
                  <c:v>45633</c:v>
                </c:pt>
                <c:pt idx="166">
                  <c:v>45634</c:v>
                </c:pt>
                <c:pt idx="167">
                  <c:v>45635</c:v>
                </c:pt>
                <c:pt idx="168">
                  <c:v>45636</c:v>
                </c:pt>
                <c:pt idx="169">
                  <c:v>45637</c:v>
                </c:pt>
                <c:pt idx="170">
                  <c:v>45638</c:v>
                </c:pt>
                <c:pt idx="171">
                  <c:v>45639</c:v>
                </c:pt>
                <c:pt idx="172">
                  <c:v>45640</c:v>
                </c:pt>
                <c:pt idx="173">
                  <c:v>45641</c:v>
                </c:pt>
                <c:pt idx="174">
                  <c:v>45642</c:v>
                </c:pt>
                <c:pt idx="175">
                  <c:v>45643</c:v>
                </c:pt>
                <c:pt idx="176">
                  <c:v>45644</c:v>
                </c:pt>
                <c:pt idx="177">
                  <c:v>45645</c:v>
                </c:pt>
                <c:pt idx="178">
                  <c:v>45646</c:v>
                </c:pt>
                <c:pt idx="179">
                  <c:v>45647</c:v>
                </c:pt>
                <c:pt idx="180">
                  <c:v>45648</c:v>
                </c:pt>
                <c:pt idx="181">
                  <c:v>45649</c:v>
                </c:pt>
                <c:pt idx="182">
                  <c:v>45650</c:v>
                </c:pt>
                <c:pt idx="183">
                  <c:v>45651</c:v>
                </c:pt>
                <c:pt idx="184">
                  <c:v>45652</c:v>
                </c:pt>
                <c:pt idx="185">
                  <c:v>45653</c:v>
                </c:pt>
                <c:pt idx="186">
                  <c:v>45654</c:v>
                </c:pt>
                <c:pt idx="187">
                  <c:v>45655</c:v>
                </c:pt>
                <c:pt idx="188">
                  <c:v>45656</c:v>
                </c:pt>
                <c:pt idx="189">
                  <c:v>45657</c:v>
                </c:pt>
                <c:pt idx="190">
                  <c:v>45658</c:v>
                </c:pt>
                <c:pt idx="191">
                  <c:v>45659</c:v>
                </c:pt>
                <c:pt idx="192">
                  <c:v>45660</c:v>
                </c:pt>
                <c:pt idx="193">
                  <c:v>45661</c:v>
                </c:pt>
                <c:pt idx="194">
                  <c:v>45662</c:v>
                </c:pt>
                <c:pt idx="195">
                  <c:v>45663</c:v>
                </c:pt>
                <c:pt idx="196">
                  <c:v>45664</c:v>
                </c:pt>
                <c:pt idx="197">
                  <c:v>45665</c:v>
                </c:pt>
                <c:pt idx="198">
                  <c:v>45666</c:v>
                </c:pt>
                <c:pt idx="199">
                  <c:v>45667</c:v>
                </c:pt>
                <c:pt idx="200">
                  <c:v>45668</c:v>
                </c:pt>
                <c:pt idx="201">
                  <c:v>45669</c:v>
                </c:pt>
                <c:pt idx="202">
                  <c:v>45670</c:v>
                </c:pt>
                <c:pt idx="203">
                  <c:v>45671</c:v>
                </c:pt>
                <c:pt idx="204">
                  <c:v>45672</c:v>
                </c:pt>
                <c:pt idx="205">
                  <c:v>45673</c:v>
                </c:pt>
                <c:pt idx="206">
                  <c:v>45674</c:v>
                </c:pt>
                <c:pt idx="207">
                  <c:v>45675</c:v>
                </c:pt>
                <c:pt idx="208">
                  <c:v>45676</c:v>
                </c:pt>
                <c:pt idx="209">
                  <c:v>45677</c:v>
                </c:pt>
                <c:pt idx="210">
                  <c:v>45678</c:v>
                </c:pt>
                <c:pt idx="211">
                  <c:v>45679</c:v>
                </c:pt>
                <c:pt idx="212">
                  <c:v>45680</c:v>
                </c:pt>
                <c:pt idx="213">
                  <c:v>45681</c:v>
                </c:pt>
                <c:pt idx="214">
                  <c:v>45682</c:v>
                </c:pt>
                <c:pt idx="215">
                  <c:v>45683</c:v>
                </c:pt>
                <c:pt idx="216">
                  <c:v>45684</c:v>
                </c:pt>
                <c:pt idx="217">
                  <c:v>45685</c:v>
                </c:pt>
                <c:pt idx="218">
                  <c:v>45686</c:v>
                </c:pt>
                <c:pt idx="219">
                  <c:v>45687</c:v>
                </c:pt>
                <c:pt idx="220">
                  <c:v>45688</c:v>
                </c:pt>
                <c:pt idx="221">
                  <c:v>45689</c:v>
                </c:pt>
                <c:pt idx="222">
                  <c:v>45690</c:v>
                </c:pt>
                <c:pt idx="223">
                  <c:v>45691</c:v>
                </c:pt>
                <c:pt idx="224">
                  <c:v>45692</c:v>
                </c:pt>
                <c:pt idx="225">
                  <c:v>45693</c:v>
                </c:pt>
                <c:pt idx="226">
                  <c:v>45694</c:v>
                </c:pt>
                <c:pt idx="227">
                  <c:v>45695</c:v>
                </c:pt>
                <c:pt idx="228">
                  <c:v>45696</c:v>
                </c:pt>
                <c:pt idx="229">
                  <c:v>45697</c:v>
                </c:pt>
                <c:pt idx="230">
                  <c:v>45698</c:v>
                </c:pt>
                <c:pt idx="231">
                  <c:v>45699</c:v>
                </c:pt>
                <c:pt idx="232">
                  <c:v>45700</c:v>
                </c:pt>
                <c:pt idx="233">
                  <c:v>45701</c:v>
                </c:pt>
                <c:pt idx="234">
                  <c:v>45702</c:v>
                </c:pt>
                <c:pt idx="235">
                  <c:v>45703</c:v>
                </c:pt>
                <c:pt idx="236">
                  <c:v>45704</c:v>
                </c:pt>
                <c:pt idx="237">
                  <c:v>45705</c:v>
                </c:pt>
                <c:pt idx="238">
                  <c:v>45706</c:v>
                </c:pt>
                <c:pt idx="239">
                  <c:v>45707</c:v>
                </c:pt>
                <c:pt idx="240">
                  <c:v>45708</c:v>
                </c:pt>
                <c:pt idx="241">
                  <c:v>45709</c:v>
                </c:pt>
                <c:pt idx="242">
                  <c:v>45710</c:v>
                </c:pt>
                <c:pt idx="243">
                  <c:v>45711</c:v>
                </c:pt>
                <c:pt idx="244">
                  <c:v>45712</c:v>
                </c:pt>
                <c:pt idx="245">
                  <c:v>45713</c:v>
                </c:pt>
                <c:pt idx="246">
                  <c:v>45714</c:v>
                </c:pt>
                <c:pt idx="247">
                  <c:v>45715</c:v>
                </c:pt>
                <c:pt idx="248">
                  <c:v>45716</c:v>
                </c:pt>
                <c:pt idx="249">
                  <c:v>45717</c:v>
                </c:pt>
                <c:pt idx="250">
                  <c:v>45718</c:v>
                </c:pt>
                <c:pt idx="251">
                  <c:v>45719</c:v>
                </c:pt>
                <c:pt idx="252">
                  <c:v>45720</c:v>
                </c:pt>
                <c:pt idx="253">
                  <c:v>45721</c:v>
                </c:pt>
                <c:pt idx="254">
                  <c:v>45722</c:v>
                </c:pt>
                <c:pt idx="255">
                  <c:v>45723</c:v>
                </c:pt>
                <c:pt idx="256">
                  <c:v>45724</c:v>
                </c:pt>
                <c:pt idx="257">
                  <c:v>45725</c:v>
                </c:pt>
                <c:pt idx="258">
                  <c:v>45726</c:v>
                </c:pt>
                <c:pt idx="259">
                  <c:v>45727</c:v>
                </c:pt>
                <c:pt idx="260">
                  <c:v>45728</c:v>
                </c:pt>
                <c:pt idx="261">
                  <c:v>45729</c:v>
                </c:pt>
                <c:pt idx="262">
                  <c:v>45730</c:v>
                </c:pt>
                <c:pt idx="263">
                  <c:v>45731</c:v>
                </c:pt>
                <c:pt idx="264">
                  <c:v>45732</c:v>
                </c:pt>
                <c:pt idx="265">
                  <c:v>45733</c:v>
                </c:pt>
                <c:pt idx="266">
                  <c:v>45734</c:v>
                </c:pt>
                <c:pt idx="267">
                  <c:v>45735</c:v>
                </c:pt>
                <c:pt idx="268">
                  <c:v>45736</c:v>
                </c:pt>
                <c:pt idx="269">
                  <c:v>45737</c:v>
                </c:pt>
                <c:pt idx="270">
                  <c:v>45738</c:v>
                </c:pt>
                <c:pt idx="271">
                  <c:v>45739</c:v>
                </c:pt>
                <c:pt idx="272">
                  <c:v>45740</c:v>
                </c:pt>
                <c:pt idx="273">
                  <c:v>45741</c:v>
                </c:pt>
                <c:pt idx="274">
                  <c:v>45742</c:v>
                </c:pt>
                <c:pt idx="275">
                  <c:v>45743</c:v>
                </c:pt>
                <c:pt idx="276">
                  <c:v>45744</c:v>
                </c:pt>
                <c:pt idx="277">
                  <c:v>45745</c:v>
                </c:pt>
                <c:pt idx="278">
                  <c:v>45746</c:v>
                </c:pt>
                <c:pt idx="279">
                  <c:v>45747</c:v>
                </c:pt>
                <c:pt idx="280">
                  <c:v>45748</c:v>
                </c:pt>
                <c:pt idx="281">
                  <c:v>45749</c:v>
                </c:pt>
                <c:pt idx="282">
                  <c:v>45750</c:v>
                </c:pt>
                <c:pt idx="283">
                  <c:v>45751</c:v>
                </c:pt>
                <c:pt idx="284">
                  <c:v>45752</c:v>
                </c:pt>
                <c:pt idx="285">
                  <c:v>45753</c:v>
                </c:pt>
                <c:pt idx="286">
                  <c:v>45754</c:v>
                </c:pt>
                <c:pt idx="287">
                  <c:v>45755</c:v>
                </c:pt>
                <c:pt idx="288">
                  <c:v>45756</c:v>
                </c:pt>
                <c:pt idx="289">
                  <c:v>45757</c:v>
                </c:pt>
                <c:pt idx="290">
                  <c:v>45758</c:v>
                </c:pt>
                <c:pt idx="291">
                  <c:v>45759</c:v>
                </c:pt>
                <c:pt idx="292">
                  <c:v>45760</c:v>
                </c:pt>
                <c:pt idx="293">
                  <c:v>45761</c:v>
                </c:pt>
                <c:pt idx="294">
                  <c:v>45762</c:v>
                </c:pt>
                <c:pt idx="295">
                  <c:v>45763</c:v>
                </c:pt>
                <c:pt idx="296">
                  <c:v>45764</c:v>
                </c:pt>
                <c:pt idx="297">
                  <c:v>45765</c:v>
                </c:pt>
                <c:pt idx="298">
                  <c:v>45766</c:v>
                </c:pt>
                <c:pt idx="299">
                  <c:v>45767</c:v>
                </c:pt>
                <c:pt idx="300">
                  <c:v>45768</c:v>
                </c:pt>
                <c:pt idx="301">
                  <c:v>45769</c:v>
                </c:pt>
                <c:pt idx="302">
                  <c:v>45770</c:v>
                </c:pt>
                <c:pt idx="303">
                  <c:v>45771</c:v>
                </c:pt>
                <c:pt idx="304">
                  <c:v>45772</c:v>
                </c:pt>
                <c:pt idx="305">
                  <c:v>45773</c:v>
                </c:pt>
                <c:pt idx="306">
                  <c:v>45774</c:v>
                </c:pt>
                <c:pt idx="307">
                  <c:v>45775</c:v>
                </c:pt>
                <c:pt idx="308">
                  <c:v>45776</c:v>
                </c:pt>
                <c:pt idx="309">
                  <c:v>45777</c:v>
                </c:pt>
                <c:pt idx="310">
                  <c:v>45778</c:v>
                </c:pt>
                <c:pt idx="311">
                  <c:v>45779</c:v>
                </c:pt>
                <c:pt idx="312">
                  <c:v>45780</c:v>
                </c:pt>
                <c:pt idx="313">
                  <c:v>45781</c:v>
                </c:pt>
                <c:pt idx="314">
                  <c:v>45782</c:v>
                </c:pt>
                <c:pt idx="315">
                  <c:v>45783</c:v>
                </c:pt>
                <c:pt idx="316">
                  <c:v>45784</c:v>
                </c:pt>
                <c:pt idx="317">
                  <c:v>45785</c:v>
                </c:pt>
                <c:pt idx="318">
                  <c:v>45786</c:v>
                </c:pt>
                <c:pt idx="319">
                  <c:v>45787</c:v>
                </c:pt>
                <c:pt idx="320">
                  <c:v>45788</c:v>
                </c:pt>
                <c:pt idx="321">
                  <c:v>45789</c:v>
                </c:pt>
                <c:pt idx="322">
                  <c:v>45790</c:v>
                </c:pt>
                <c:pt idx="323">
                  <c:v>45791</c:v>
                </c:pt>
                <c:pt idx="324">
                  <c:v>45792</c:v>
                </c:pt>
                <c:pt idx="325">
                  <c:v>45793</c:v>
                </c:pt>
                <c:pt idx="326">
                  <c:v>45794</c:v>
                </c:pt>
                <c:pt idx="327">
                  <c:v>45795</c:v>
                </c:pt>
                <c:pt idx="328">
                  <c:v>45796</c:v>
                </c:pt>
                <c:pt idx="329">
                  <c:v>45797</c:v>
                </c:pt>
                <c:pt idx="330">
                  <c:v>45798</c:v>
                </c:pt>
                <c:pt idx="331">
                  <c:v>45799</c:v>
                </c:pt>
                <c:pt idx="332">
                  <c:v>45800</c:v>
                </c:pt>
                <c:pt idx="333">
                  <c:v>45801</c:v>
                </c:pt>
                <c:pt idx="334">
                  <c:v>45802</c:v>
                </c:pt>
                <c:pt idx="335">
                  <c:v>45803</c:v>
                </c:pt>
                <c:pt idx="336">
                  <c:v>45804</c:v>
                </c:pt>
                <c:pt idx="337">
                  <c:v>45805</c:v>
                </c:pt>
                <c:pt idx="338">
                  <c:v>45806</c:v>
                </c:pt>
                <c:pt idx="339">
                  <c:v>45807</c:v>
                </c:pt>
                <c:pt idx="340">
                  <c:v>45808</c:v>
                </c:pt>
                <c:pt idx="341">
                  <c:v>45809</c:v>
                </c:pt>
                <c:pt idx="342">
                  <c:v>45810</c:v>
                </c:pt>
                <c:pt idx="343">
                  <c:v>45811</c:v>
                </c:pt>
                <c:pt idx="344">
                  <c:v>45812</c:v>
                </c:pt>
                <c:pt idx="345">
                  <c:v>45813</c:v>
                </c:pt>
                <c:pt idx="346">
                  <c:v>45814</c:v>
                </c:pt>
                <c:pt idx="347">
                  <c:v>45815</c:v>
                </c:pt>
                <c:pt idx="348">
                  <c:v>45816</c:v>
                </c:pt>
                <c:pt idx="349">
                  <c:v>45817</c:v>
                </c:pt>
                <c:pt idx="350">
                  <c:v>45818</c:v>
                </c:pt>
                <c:pt idx="351">
                  <c:v>45819</c:v>
                </c:pt>
                <c:pt idx="352">
                  <c:v>45820</c:v>
                </c:pt>
                <c:pt idx="353">
                  <c:v>45821</c:v>
                </c:pt>
                <c:pt idx="354">
                  <c:v>45822</c:v>
                </c:pt>
                <c:pt idx="355">
                  <c:v>45823</c:v>
                </c:pt>
                <c:pt idx="356">
                  <c:v>45824</c:v>
                </c:pt>
                <c:pt idx="357">
                  <c:v>45825</c:v>
                </c:pt>
                <c:pt idx="358">
                  <c:v>45826</c:v>
                </c:pt>
                <c:pt idx="359">
                  <c:v>45827</c:v>
                </c:pt>
                <c:pt idx="360">
                  <c:v>45828</c:v>
                </c:pt>
                <c:pt idx="361">
                  <c:v>45829</c:v>
                </c:pt>
                <c:pt idx="362">
                  <c:v>45830</c:v>
                </c:pt>
                <c:pt idx="363">
                  <c:v>45831</c:v>
                </c:pt>
                <c:pt idx="364">
                  <c:v>45832</c:v>
                </c:pt>
              </c:numCache>
            </c:numRef>
          </c:cat>
          <c:val>
            <c:numRef>
              <c:f>Sheet1!$B$2:$B$366</c:f>
              <c:numCache>
                <c:formatCode>General</c:formatCode>
                <c:ptCount val="365"/>
                <c:pt idx="0">
                  <c:v>12710</c:v>
                </c:pt>
                <c:pt idx="1">
                  <c:v>12593</c:v>
                </c:pt>
                <c:pt idx="2">
                  <c:v>7989</c:v>
                </c:pt>
                <c:pt idx="3">
                  <c:v>14728</c:v>
                </c:pt>
                <c:pt idx="4">
                  <c:v>7180</c:v>
                </c:pt>
                <c:pt idx="5">
                  <c:v>8008</c:v>
                </c:pt>
                <c:pt idx="6">
                  <c:v>7040</c:v>
                </c:pt>
                <c:pt idx="7">
                  <c:v>5186</c:v>
                </c:pt>
                <c:pt idx="8">
                  <c:v>17635</c:v>
                </c:pt>
                <c:pt idx="9">
                  <c:v>10518</c:v>
                </c:pt>
                <c:pt idx="10">
                  <c:v>12978</c:v>
                </c:pt>
                <c:pt idx="11">
                  <c:v>17843</c:v>
                </c:pt>
                <c:pt idx="12">
                  <c:v>28802</c:v>
                </c:pt>
                <c:pt idx="13">
                  <c:v>16769</c:v>
                </c:pt>
                <c:pt idx="14">
                  <c:v>11860</c:v>
                </c:pt>
                <c:pt idx="15">
                  <c:v>11310</c:v>
                </c:pt>
                <c:pt idx="16">
                  <c:v>10362</c:v>
                </c:pt>
                <c:pt idx="17">
                  <c:v>48182</c:v>
                </c:pt>
                <c:pt idx="18">
                  <c:v>42333</c:v>
                </c:pt>
                <c:pt idx="19">
                  <c:v>27335</c:v>
                </c:pt>
                <c:pt idx="20">
                  <c:v>6045</c:v>
                </c:pt>
                <c:pt idx="21">
                  <c:v>3428</c:v>
                </c:pt>
                <c:pt idx="22">
                  <c:v>4025</c:v>
                </c:pt>
                <c:pt idx="23">
                  <c:v>9118</c:v>
                </c:pt>
                <c:pt idx="24">
                  <c:v>13265</c:v>
                </c:pt>
                <c:pt idx="25">
                  <c:v>13129</c:v>
                </c:pt>
                <c:pt idx="26">
                  <c:v>12596</c:v>
                </c:pt>
                <c:pt idx="27">
                  <c:v>21008</c:v>
                </c:pt>
                <c:pt idx="28">
                  <c:v>13485</c:v>
                </c:pt>
                <c:pt idx="29">
                  <c:v>23439</c:v>
                </c:pt>
                <c:pt idx="30">
                  <c:v>17120</c:v>
                </c:pt>
                <c:pt idx="31">
                  <c:v>10040</c:v>
                </c:pt>
                <c:pt idx="32">
                  <c:v>11178</c:v>
                </c:pt>
                <c:pt idx="33">
                  <c:v>12678</c:v>
                </c:pt>
                <c:pt idx="34">
                  <c:v>8744</c:v>
                </c:pt>
                <c:pt idx="35">
                  <c:v>6942</c:v>
                </c:pt>
                <c:pt idx="36">
                  <c:v>17409</c:v>
                </c:pt>
                <c:pt idx="37">
                  <c:v>11277</c:v>
                </c:pt>
                <c:pt idx="38">
                  <c:v>8916</c:v>
                </c:pt>
                <c:pt idx="39">
                  <c:v>13667</c:v>
                </c:pt>
                <c:pt idx="40">
                  <c:v>16870</c:v>
                </c:pt>
                <c:pt idx="41">
                  <c:v>8357</c:v>
                </c:pt>
                <c:pt idx="42">
                  <c:v>10538</c:v>
                </c:pt>
                <c:pt idx="43">
                  <c:v>12399</c:v>
                </c:pt>
                <c:pt idx="44">
                  <c:v>10558</c:v>
                </c:pt>
                <c:pt idx="45">
                  <c:v>11746</c:v>
                </c:pt>
                <c:pt idx="46">
                  <c:v>7655</c:v>
                </c:pt>
                <c:pt idx="47">
                  <c:v>6586</c:v>
                </c:pt>
                <c:pt idx="48">
                  <c:v>10892</c:v>
                </c:pt>
                <c:pt idx="49">
                  <c:v>7074</c:v>
                </c:pt>
                <c:pt idx="50">
                  <c:v>6544</c:v>
                </c:pt>
                <c:pt idx="51">
                  <c:v>6887</c:v>
                </c:pt>
                <c:pt idx="52">
                  <c:v>5447</c:v>
                </c:pt>
                <c:pt idx="53">
                  <c:v>5523</c:v>
                </c:pt>
                <c:pt idx="54">
                  <c:v>8415</c:v>
                </c:pt>
                <c:pt idx="55">
                  <c:v>6870</c:v>
                </c:pt>
                <c:pt idx="56">
                  <c:v>10902</c:v>
                </c:pt>
                <c:pt idx="57">
                  <c:v>19720</c:v>
                </c:pt>
                <c:pt idx="58">
                  <c:v>14770</c:v>
                </c:pt>
                <c:pt idx="59">
                  <c:v>14186</c:v>
                </c:pt>
                <c:pt idx="60">
                  <c:v>11935</c:v>
                </c:pt>
                <c:pt idx="61">
                  <c:v>13186</c:v>
                </c:pt>
                <c:pt idx="62">
                  <c:v>14538</c:v>
                </c:pt>
                <c:pt idx="63">
                  <c:v>18015</c:v>
                </c:pt>
                <c:pt idx="64">
                  <c:v>14241</c:v>
                </c:pt>
                <c:pt idx="65">
                  <c:v>12113</c:v>
                </c:pt>
                <c:pt idx="66">
                  <c:v>9696</c:v>
                </c:pt>
                <c:pt idx="67">
                  <c:v>8848</c:v>
                </c:pt>
                <c:pt idx="68">
                  <c:v>14967</c:v>
                </c:pt>
                <c:pt idx="69">
                  <c:v>9062</c:v>
                </c:pt>
                <c:pt idx="70">
                  <c:v>10018</c:v>
                </c:pt>
                <c:pt idx="71">
                  <c:v>20867</c:v>
                </c:pt>
                <c:pt idx="72">
                  <c:v>10298</c:v>
                </c:pt>
                <c:pt idx="73">
                  <c:v>10878</c:v>
                </c:pt>
                <c:pt idx="74">
                  <c:v>13047</c:v>
                </c:pt>
                <c:pt idx="75">
                  <c:v>19967</c:v>
                </c:pt>
                <c:pt idx="76">
                  <c:v>176102</c:v>
                </c:pt>
                <c:pt idx="77">
                  <c:v>98366</c:v>
                </c:pt>
                <c:pt idx="78">
                  <c:v>28253</c:v>
                </c:pt>
                <c:pt idx="79">
                  <c:v>9436</c:v>
                </c:pt>
                <c:pt idx="80">
                  <c:v>6395</c:v>
                </c:pt>
                <c:pt idx="81">
                  <c:v>5172</c:v>
                </c:pt>
                <c:pt idx="82">
                  <c:v>8867</c:v>
                </c:pt>
                <c:pt idx="83">
                  <c:v>6821</c:v>
                </c:pt>
                <c:pt idx="84">
                  <c:v>16041</c:v>
                </c:pt>
                <c:pt idx="85">
                  <c:v>10693</c:v>
                </c:pt>
                <c:pt idx="86">
                  <c:v>9638</c:v>
                </c:pt>
                <c:pt idx="87">
                  <c:v>10287</c:v>
                </c:pt>
                <c:pt idx="88">
                  <c:v>8616</c:v>
                </c:pt>
                <c:pt idx="89">
                  <c:v>7114</c:v>
                </c:pt>
                <c:pt idx="90">
                  <c:v>9254</c:v>
                </c:pt>
                <c:pt idx="91">
                  <c:v>10801</c:v>
                </c:pt>
                <c:pt idx="92">
                  <c:v>7056</c:v>
                </c:pt>
                <c:pt idx="93">
                  <c:v>7411</c:v>
                </c:pt>
                <c:pt idx="94">
                  <c:v>4837</c:v>
                </c:pt>
                <c:pt idx="95">
                  <c:v>3527</c:v>
                </c:pt>
                <c:pt idx="96">
                  <c:v>2332</c:v>
                </c:pt>
                <c:pt idx="97">
                  <c:v>7614</c:v>
                </c:pt>
                <c:pt idx="98">
                  <c:v>8822</c:v>
                </c:pt>
                <c:pt idx="99">
                  <c:v>9781</c:v>
                </c:pt>
                <c:pt idx="100">
                  <c:v>11707</c:v>
                </c:pt>
                <c:pt idx="101">
                  <c:v>13839</c:v>
                </c:pt>
                <c:pt idx="102">
                  <c:v>14987</c:v>
                </c:pt>
                <c:pt idx="103">
                  <c:v>17976</c:v>
                </c:pt>
                <c:pt idx="104">
                  <c:v>13315</c:v>
                </c:pt>
                <c:pt idx="105">
                  <c:v>27783</c:v>
                </c:pt>
                <c:pt idx="106">
                  <c:v>8429</c:v>
                </c:pt>
                <c:pt idx="107">
                  <c:v>11919</c:v>
                </c:pt>
                <c:pt idx="108">
                  <c:v>12293</c:v>
                </c:pt>
                <c:pt idx="109">
                  <c:v>8863</c:v>
                </c:pt>
                <c:pt idx="110">
                  <c:v>15062</c:v>
                </c:pt>
                <c:pt idx="111">
                  <c:v>14032</c:v>
                </c:pt>
                <c:pt idx="112">
                  <c:v>10579</c:v>
                </c:pt>
                <c:pt idx="113">
                  <c:v>8656</c:v>
                </c:pt>
                <c:pt idx="114">
                  <c:v>7495</c:v>
                </c:pt>
                <c:pt idx="115">
                  <c:v>5253</c:v>
                </c:pt>
                <c:pt idx="116">
                  <c:v>6722</c:v>
                </c:pt>
                <c:pt idx="117">
                  <c:v>13144</c:v>
                </c:pt>
                <c:pt idx="118">
                  <c:v>13761</c:v>
                </c:pt>
                <c:pt idx="119">
                  <c:v>9797</c:v>
                </c:pt>
                <c:pt idx="120">
                  <c:v>7819</c:v>
                </c:pt>
                <c:pt idx="121">
                  <c:v>6997</c:v>
                </c:pt>
                <c:pt idx="122">
                  <c:v>8949</c:v>
                </c:pt>
                <c:pt idx="123">
                  <c:v>12592</c:v>
                </c:pt>
                <c:pt idx="124">
                  <c:v>13418</c:v>
                </c:pt>
                <c:pt idx="125">
                  <c:v>13571</c:v>
                </c:pt>
                <c:pt idx="126">
                  <c:v>17541</c:v>
                </c:pt>
                <c:pt idx="127">
                  <c:v>19001</c:v>
                </c:pt>
                <c:pt idx="128">
                  <c:v>17431</c:v>
                </c:pt>
                <c:pt idx="129">
                  <c:v>13955</c:v>
                </c:pt>
                <c:pt idx="130">
                  <c:v>12697</c:v>
                </c:pt>
                <c:pt idx="131">
                  <c:v>12032</c:v>
                </c:pt>
                <c:pt idx="132">
                  <c:v>7481</c:v>
                </c:pt>
                <c:pt idx="133">
                  <c:v>9455</c:v>
                </c:pt>
                <c:pt idx="134">
                  <c:v>12187</c:v>
                </c:pt>
                <c:pt idx="135">
                  <c:v>10773</c:v>
                </c:pt>
                <c:pt idx="136">
                  <c:v>8635</c:v>
                </c:pt>
                <c:pt idx="137">
                  <c:v>6029</c:v>
                </c:pt>
                <c:pt idx="138">
                  <c:v>10507</c:v>
                </c:pt>
                <c:pt idx="139">
                  <c:v>23380</c:v>
                </c:pt>
                <c:pt idx="140">
                  <c:v>30037</c:v>
                </c:pt>
                <c:pt idx="141">
                  <c:v>28910</c:v>
                </c:pt>
                <c:pt idx="142">
                  <c:v>25706</c:v>
                </c:pt>
                <c:pt idx="143">
                  <c:v>13650</c:v>
                </c:pt>
                <c:pt idx="144">
                  <c:v>10472</c:v>
                </c:pt>
                <c:pt idx="145">
                  <c:v>19143</c:v>
                </c:pt>
                <c:pt idx="146">
                  <c:v>20077</c:v>
                </c:pt>
                <c:pt idx="147">
                  <c:v>12839</c:v>
                </c:pt>
                <c:pt idx="148">
                  <c:v>14075</c:v>
                </c:pt>
                <c:pt idx="149">
                  <c:v>12999</c:v>
                </c:pt>
                <c:pt idx="150">
                  <c:v>9804</c:v>
                </c:pt>
                <c:pt idx="151">
                  <c:v>9060</c:v>
                </c:pt>
                <c:pt idx="152">
                  <c:v>13641</c:v>
                </c:pt>
                <c:pt idx="153">
                  <c:v>41947</c:v>
                </c:pt>
                <c:pt idx="154">
                  <c:v>24194</c:v>
                </c:pt>
                <c:pt idx="155">
                  <c:v>14127</c:v>
                </c:pt>
                <c:pt idx="156">
                  <c:v>14703</c:v>
                </c:pt>
                <c:pt idx="157">
                  <c:v>12956</c:v>
                </c:pt>
                <c:pt idx="158">
                  <c:v>9044</c:v>
                </c:pt>
                <c:pt idx="159">
                  <c:v>7013</c:v>
                </c:pt>
                <c:pt idx="160">
                  <c:v>9618</c:v>
                </c:pt>
                <c:pt idx="161">
                  <c:v>12490</c:v>
                </c:pt>
                <c:pt idx="162">
                  <c:v>39013</c:v>
                </c:pt>
                <c:pt idx="163">
                  <c:v>45518</c:v>
                </c:pt>
                <c:pt idx="164">
                  <c:v>19770</c:v>
                </c:pt>
                <c:pt idx="165">
                  <c:v>13517</c:v>
                </c:pt>
                <c:pt idx="166">
                  <c:v>14368</c:v>
                </c:pt>
                <c:pt idx="167">
                  <c:v>17342</c:v>
                </c:pt>
                <c:pt idx="168">
                  <c:v>11469</c:v>
                </c:pt>
                <c:pt idx="169">
                  <c:v>7582</c:v>
                </c:pt>
                <c:pt idx="170">
                  <c:v>12349</c:v>
                </c:pt>
                <c:pt idx="171">
                  <c:v>14452</c:v>
                </c:pt>
                <c:pt idx="172">
                  <c:v>12771</c:v>
                </c:pt>
                <c:pt idx="173">
                  <c:v>13069</c:v>
                </c:pt>
                <c:pt idx="174">
                  <c:v>46045</c:v>
                </c:pt>
                <c:pt idx="175">
                  <c:v>73435</c:v>
                </c:pt>
                <c:pt idx="176">
                  <c:v>38102</c:v>
                </c:pt>
                <c:pt idx="177">
                  <c:v>22292</c:v>
                </c:pt>
                <c:pt idx="178">
                  <c:v>25835</c:v>
                </c:pt>
                <c:pt idx="179">
                  <c:v>31057</c:v>
                </c:pt>
                <c:pt idx="180">
                  <c:v>42822</c:v>
                </c:pt>
                <c:pt idx="181">
                  <c:v>40576</c:v>
                </c:pt>
                <c:pt idx="182">
                  <c:v>37646</c:v>
                </c:pt>
                <c:pt idx="183">
                  <c:v>40546</c:v>
                </c:pt>
                <c:pt idx="184">
                  <c:v>37273</c:v>
                </c:pt>
                <c:pt idx="185">
                  <c:v>32824</c:v>
                </c:pt>
                <c:pt idx="186">
                  <c:v>31427</c:v>
                </c:pt>
                <c:pt idx="187">
                  <c:v>37652</c:v>
                </c:pt>
                <c:pt idx="188">
                  <c:v>39942</c:v>
                </c:pt>
                <c:pt idx="189">
                  <c:v>40295</c:v>
                </c:pt>
                <c:pt idx="190">
                  <c:v>42657</c:v>
                </c:pt>
                <c:pt idx="191">
                  <c:v>36338</c:v>
                </c:pt>
                <c:pt idx="192">
                  <c:v>35905</c:v>
                </c:pt>
                <c:pt idx="193">
                  <c:v>37628</c:v>
                </c:pt>
                <c:pt idx="194">
                  <c:v>37744</c:v>
                </c:pt>
                <c:pt idx="195">
                  <c:v>32461</c:v>
                </c:pt>
                <c:pt idx="196">
                  <c:v>46848</c:v>
                </c:pt>
                <c:pt idx="197">
                  <c:v>94722</c:v>
                </c:pt>
                <c:pt idx="198">
                  <c:v>78443</c:v>
                </c:pt>
                <c:pt idx="199">
                  <c:v>67124</c:v>
                </c:pt>
                <c:pt idx="200">
                  <c:v>83046</c:v>
                </c:pt>
                <c:pt idx="201">
                  <c:v>85008</c:v>
                </c:pt>
                <c:pt idx="202">
                  <c:v>83066</c:v>
                </c:pt>
                <c:pt idx="203">
                  <c:v>52889</c:v>
                </c:pt>
                <c:pt idx="204">
                  <c:v>43717</c:v>
                </c:pt>
                <c:pt idx="205">
                  <c:v>32444</c:v>
                </c:pt>
                <c:pt idx="206">
                  <c:v>29105</c:v>
                </c:pt>
                <c:pt idx="207">
                  <c:v>38419</c:v>
                </c:pt>
                <c:pt idx="208">
                  <c:v>36407</c:v>
                </c:pt>
                <c:pt idx="209">
                  <c:v>31117</c:v>
                </c:pt>
                <c:pt idx="210">
                  <c:v>25775</c:v>
                </c:pt>
                <c:pt idx="211">
                  <c:v>13593</c:v>
                </c:pt>
                <c:pt idx="212">
                  <c:v>16156</c:v>
                </c:pt>
                <c:pt idx="213">
                  <c:v>14489</c:v>
                </c:pt>
                <c:pt idx="214">
                  <c:v>19495</c:v>
                </c:pt>
                <c:pt idx="215">
                  <c:v>24789</c:v>
                </c:pt>
                <c:pt idx="216">
                  <c:v>13774</c:v>
                </c:pt>
                <c:pt idx="217">
                  <c:v>11546</c:v>
                </c:pt>
                <c:pt idx="218">
                  <c:v>8135</c:v>
                </c:pt>
                <c:pt idx="219">
                  <c:v>5622</c:v>
                </c:pt>
                <c:pt idx="220">
                  <c:v>6515</c:v>
                </c:pt>
                <c:pt idx="221">
                  <c:v>8190</c:v>
                </c:pt>
                <c:pt idx="222">
                  <c:v>10700</c:v>
                </c:pt>
                <c:pt idx="223">
                  <c:v>8252</c:v>
                </c:pt>
                <c:pt idx="224">
                  <c:v>4694</c:v>
                </c:pt>
                <c:pt idx="225">
                  <c:v>7754</c:v>
                </c:pt>
                <c:pt idx="226">
                  <c:v>6491</c:v>
                </c:pt>
                <c:pt idx="227">
                  <c:v>5859</c:v>
                </c:pt>
                <c:pt idx="228">
                  <c:v>5366</c:v>
                </c:pt>
                <c:pt idx="229">
                  <c:v>5992</c:v>
                </c:pt>
                <c:pt idx="230">
                  <c:v>7439</c:v>
                </c:pt>
                <c:pt idx="231">
                  <c:v>5437</c:v>
                </c:pt>
                <c:pt idx="232">
                  <c:v>6764</c:v>
                </c:pt>
                <c:pt idx="233">
                  <c:v>7539</c:v>
                </c:pt>
                <c:pt idx="234">
                  <c:v>9070</c:v>
                </c:pt>
                <c:pt idx="235">
                  <c:v>10662</c:v>
                </c:pt>
                <c:pt idx="236">
                  <c:v>6233</c:v>
                </c:pt>
                <c:pt idx="237">
                  <c:v>3968</c:v>
                </c:pt>
                <c:pt idx="238">
                  <c:v>6672</c:v>
                </c:pt>
                <c:pt idx="239">
                  <c:v>8906</c:v>
                </c:pt>
                <c:pt idx="240">
                  <c:v>12664</c:v>
                </c:pt>
                <c:pt idx="241">
                  <c:v>12164</c:v>
                </c:pt>
                <c:pt idx="242">
                  <c:v>12585</c:v>
                </c:pt>
                <c:pt idx="243">
                  <c:v>13397</c:v>
                </c:pt>
                <c:pt idx="244">
                  <c:v>11196</c:v>
                </c:pt>
                <c:pt idx="245">
                  <c:v>9964</c:v>
                </c:pt>
                <c:pt idx="246">
                  <c:v>8109</c:v>
                </c:pt>
                <c:pt idx="247">
                  <c:v>8168</c:v>
                </c:pt>
                <c:pt idx="248">
                  <c:v>7809</c:v>
                </c:pt>
                <c:pt idx="249">
                  <c:v>5861</c:v>
                </c:pt>
                <c:pt idx="250">
                  <c:v>10101</c:v>
                </c:pt>
                <c:pt idx="251">
                  <c:v>7565</c:v>
                </c:pt>
                <c:pt idx="252">
                  <c:v>7399</c:v>
                </c:pt>
                <c:pt idx="253">
                  <c:v>17235</c:v>
                </c:pt>
                <c:pt idx="254">
                  <c:v>11763</c:v>
                </c:pt>
                <c:pt idx="255">
                  <c:v>11024</c:v>
                </c:pt>
                <c:pt idx="256">
                  <c:v>10244</c:v>
                </c:pt>
                <c:pt idx="257">
                  <c:v>9087</c:v>
                </c:pt>
                <c:pt idx="258">
                  <c:v>8489</c:v>
                </c:pt>
                <c:pt idx="259">
                  <c:v>9374</c:v>
                </c:pt>
                <c:pt idx="260">
                  <c:v>10076</c:v>
                </c:pt>
                <c:pt idx="261">
                  <c:v>8195</c:v>
                </c:pt>
                <c:pt idx="262">
                  <c:v>9891</c:v>
                </c:pt>
                <c:pt idx="263">
                  <c:v>9018</c:v>
                </c:pt>
                <c:pt idx="264">
                  <c:v>10631</c:v>
                </c:pt>
                <c:pt idx="265">
                  <c:v>11733</c:v>
                </c:pt>
                <c:pt idx="266">
                  <c:v>9984</c:v>
                </c:pt>
                <c:pt idx="267">
                  <c:v>4267</c:v>
                </c:pt>
                <c:pt idx="268">
                  <c:v>5267</c:v>
                </c:pt>
                <c:pt idx="269">
                  <c:v>7549</c:v>
                </c:pt>
                <c:pt idx="270">
                  <c:v>7847</c:v>
                </c:pt>
                <c:pt idx="271">
                  <c:v>7375</c:v>
                </c:pt>
                <c:pt idx="272">
                  <c:v>15487</c:v>
                </c:pt>
                <c:pt idx="273">
                  <c:v>9958</c:v>
                </c:pt>
                <c:pt idx="274">
                  <c:v>20432</c:v>
                </c:pt>
                <c:pt idx="275">
                  <c:v>11834</c:v>
                </c:pt>
                <c:pt idx="276">
                  <c:v>8591</c:v>
                </c:pt>
                <c:pt idx="277">
                  <c:v>6565</c:v>
                </c:pt>
                <c:pt idx="278">
                  <c:v>10073</c:v>
                </c:pt>
                <c:pt idx="279">
                  <c:v>6900</c:v>
                </c:pt>
                <c:pt idx="280">
                  <c:v>9255</c:v>
                </c:pt>
                <c:pt idx="281">
                  <c:v>11454</c:v>
                </c:pt>
                <c:pt idx="282">
                  <c:v>8617</c:v>
                </c:pt>
                <c:pt idx="283">
                  <c:v>8661</c:v>
                </c:pt>
                <c:pt idx="284">
                  <c:v>7118</c:v>
                </c:pt>
                <c:pt idx="285">
                  <c:v>8031</c:v>
                </c:pt>
                <c:pt idx="286">
                  <c:v>5626</c:v>
                </c:pt>
                <c:pt idx="287">
                  <c:v>7389</c:v>
                </c:pt>
                <c:pt idx="288">
                  <c:v>8908</c:v>
                </c:pt>
                <c:pt idx="289">
                  <c:v>10122</c:v>
                </c:pt>
                <c:pt idx="290">
                  <c:v>22903</c:v>
                </c:pt>
                <c:pt idx="291">
                  <c:v>12309</c:v>
                </c:pt>
                <c:pt idx="292">
                  <c:v>15756</c:v>
                </c:pt>
                <c:pt idx="293">
                  <c:v>13367</c:v>
                </c:pt>
                <c:pt idx="294">
                  <c:v>0</c:v>
                </c:pt>
                <c:pt idx="295">
                  <c:v>7061</c:v>
                </c:pt>
                <c:pt idx="296">
                  <c:v>7866</c:v>
                </c:pt>
                <c:pt idx="297">
                  <c:v>12802</c:v>
                </c:pt>
                <c:pt idx="298">
                  <c:v>8407</c:v>
                </c:pt>
                <c:pt idx="299">
                  <c:v>4880</c:v>
                </c:pt>
                <c:pt idx="300">
                  <c:v>16741</c:v>
                </c:pt>
                <c:pt idx="301">
                  <c:v>11672</c:v>
                </c:pt>
                <c:pt idx="302">
                  <c:v>6993</c:v>
                </c:pt>
                <c:pt idx="303">
                  <c:v>5729</c:v>
                </c:pt>
                <c:pt idx="304">
                  <c:v>6777</c:v>
                </c:pt>
                <c:pt idx="305">
                  <c:v>5743</c:v>
                </c:pt>
                <c:pt idx="306">
                  <c:v>6624</c:v>
                </c:pt>
                <c:pt idx="307">
                  <c:v>4880</c:v>
                </c:pt>
                <c:pt idx="308">
                  <c:v>4075</c:v>
                </c:pt>
                <c:pt idx="309">
                  <c:v>4560</c:v>
                </c:pt>
                <c:pt idx="310">
                  <c:v>4324</c:v>
                </c:pt>
                <c:pt idx="311">
                  <c:v>3961</c:v>
                </c:pt>
                <c:pt idx="312">
                  <c:v>7413</c:v>
                </c:pt>
                <c:pt idx="313">
                  <c:v>15707</c:v>
                </c:pt>
                <c:pt idx="314">
                  <c:v>17330</c:v>
                </c:pt>
                <c:pt idx="315">
                  <c:v>10215</c:v>
                </c:pt>
                <c:pt idx="316">
                  <c:v>8253</c:v>
                </c:pt>
                <c:pt idx="317">
                  <c:v>5218</c:v>
                </c:pt>
                <c:pt idx="318">
                  <c:v>8503</c:v>
                </c:pt>
                <c:pt idx="319">
                  <c:v>9245</c:v>
                </c:pt>
                <c:pt idx="320">
                  <c:v>25877</c:v>
                </c:pt>
                <c:pt idx="321">
                  <c:v>36549</c:v>
                </c:pt>
                <c:pt idx="322">
                  <c:v>61321</c:v>
                </c:pt>
                <c:pt idx="323">
                  <c:v>36083</c:v>
                </c:pt>
                <c:pt idx="324">
                  <c:v>28737</c:v>
                </c:pt>
                <c:pt idx="325">
                  <c:v>21605</c:v>
                </c:pt>
                <c:pt idx="326">
                  <c:v>25253</c:v>
                </c:pt>
                <c:pt idx="327">
                  <c:v>21924</c:v>
                </c:pt>
                <c:pt idx="328">
                  <c:v>15906</c:v>
                </c:pt>
                <c:pt idx="329">
                  <c:v>14482</c:v>
                </c:pt>
                <c:pt idx="330">
                  <c:v>17801</c:v>
                </c:pt>
                <c:pt idx="331">
                  <c:v>23168</c:v>
                </c:pt>
                <c:pt idx="332">
                  <c:v>16534</c:v>
                </c:pt>
                <c:pt idx="333">
                  <c:v>20839</c:v>
                </c:pt>
                <c:pt idx="334">
                  <c:v>21723</c:v>
                </c:pt>
                <c:pt idx="335">
                  <c:v>9310</c:v>
                </c:pt>
                <c:pt idx="336">
                  <c:v>6799</c:v>
                </c:pt>
                <c:pt idx="337">
                  <c:v>6637</c:v>
                </c:pt>
                <c:pt idx="338">
                  <c:v>7744</c:v>
                </c:pt>
                <c:pt idx="339">
                  <c:v>6602</c:v>
                </c:pt>
                <c:pt idx="340">
                  <c:v>6626</c:v>
                </c:pt>
                <c:pt idx="341">
                  <c:v>8806</c:v>
                </c:pt>
                <c:pt idx="342">
                  <c:v>6549</c:v>
                </c:pt>
                <c:pt idx="343">
                  <c:v>4434</c:v>
                </c:pt>
                <c:pt idx="344">
                  <c:v>17633</c:v>
                </c:pt>
                <c:pt idx="345">
                  <c:v>14356</c:v>
                </c:pt>
                <c:pt idx="346">
                  <c:v>12356</c:v>
                </c:pt>
                <c:pt idx="347">
                  <c:v>7924</c:v>
                </c:pt>
                <c:pt idx="348">
                  <c:v>11365</c:v>
                </c:pt>
                <c:pt idx="349">
                  <c:v>14521</c:v>
                </c:pt>
                <c:pt idx="350">
                  <c:v>8716</c:v>
                </c:pt>
                <c:pt idx="351">
                  <c:v>6991</c:v>
                </c:pt>
                <c:pt idx="352">
                  <c:v>5170</c:v>
                </c:pt>
                <c:pt idx="353">
                  <c:v>6600</c:v>
                </c:pt>
                <c:pt idx="354">
                  <c:v>10814</c:v>
                </c:pt>
                <c:pt idx="355">
                  <c:v>5213</c:v>
                </c:pt>
                <c:pt idx="356">
                  <c:v>13255</c:v>
                </c:pt>
                <c:pt idx="357">
                  <c:v>14723</c:v>
                </c:pt>
                <c:pt idx="358">
                  <c:v>13169</c:v>
                </c:pt>
                <c:pt idx="359">
                  <c:v>13193</c:v>
                </c:pt>
                <c:pt idx="360">
                  <c:v>10406</c:v>
                </c:pt>
                <c:pt idx="361">
                  <c:v>11307</c:v>
                </c:pt>
                <c:pt idx="362">
                  <c:v>9949</c:v>
                </c:pt>
                <c:pt idx="363">
                  <c:v>13447</c:v>
                </c:pt>
                <c:pt idx="364">
                  <c:v>10672</c:v>
                </c:pt>
              </c:numCache>
            </c:numRef>
          </c:val>
          <c:smooth val="0"/>
          <c:extLst>
            <c:ext xmlns:c16="http://schemas.microsoft.com/office/drawing/2014/chart" uri="{C3380CC4-5D6E-409C-BE32-E72D297353CC}">
              <c16:uniqueId val="{00000000-A6AA-4AA2-AA9A-09969BD753CF}"/>
            </c:ext>
          </c:extLst>
        </c:ser>
        <c:ser>
          <c:idx val="1"/>
          <c:order val="1"/>
          <c:tx>
            <c:strRef>
              <c:f>Sheet1!$C$1</c:f>
              <c:strCache>
                <c:ptCount val="1"/>
                <c:pt idx="0">
                  <c:v>Horsch Global</c:v>
                </c:pt>
              </c:strCache>
            </c:strRef>
          </c:tx>
          <c:spPr>
            <a:ln w="28575" cap="rnd">
              <a:solidFill>
                <a:schemeClr val="accent2"/>
              </a:solidFill>
              <a:round/>
            </a:ln>
            <a:effectLst/>
          </c:spPr>
          <c:marker>
            <c:symbol val="none"/>
          </c:marker>
          <c:cat>
            <c:numRef>
              <c:f>Sheet1!$A$2:$A$366</c:f>
              <c:numCache>
                <c:formatCode>m/d/yyyy</c:formatCode>
                <c:ptCount val="365"/>
                <c:pt idx="0">
                  <c:v>45468</c:v>
                </c:pt>
                <c:pt idx="1">
                  <c:v>45469</c:v>
                </c:pt>
                <c:pt idx="2">
                  <c:v>45470</c:v>
                </c:pt>
                <c:pt idx="3">
                  <c:v>45471</c:v>
                </c:pt>
                <c:pt idx="4">
                  <c:v>45472</c:v>
                </c:pt>
                <c:pt idx="5">
                  <c:v>45473</c:v>
                </c:pt>
                <c:pt idx="6">
                  <c:v>45474</c:v>
                </c:pt>
                <c:pt idx="7">
                  <c:v>45475</c:v>
                </c:pt>
                <c:pt idx="8">
                  <c:v>45476</c:v>
                </c:pt>
                <c:pt idx="9">
                  <c:v>45477</c:v>
                </c:pt>
                <c:pt idx="10">
                  <c:v>45478</c:v>
                </c:pt>
                <c:pt idx="11">
                  <c:v>45479</c:v>
                </c:pt>
                <c:pt idx="12">
                  <c:v>45480</c:v>
                </c:pt>
                <c:pt idx="13">
                  <c:v>45481</c:v>
                </c:pt>
                <c:pt idx="14">
                  <c:v>45482</c:v>
                </c:pt>
                <c:pt idx="15">
                  <c:v>45483</c:v>
                </c:pt>
                <c:pt idx="16">
                  <c:v>45484</c:v>
                </c:pt>
                <c:pt idx="17">
                  <c:v>45485</c:v>
                </c:pt>
                <c:pt idx="18">
                  <c:v>45486</c:v>
                </c:pt>
                <c:pt idx="19">
                  <c:v>45487</c:v>
                </c:pt>
                <c:pt idx="20">
                  <c:v>45488</c:v>
                </c:pt>
                <c:pt idx="21">
                  <c:v>45489</c:v>
                </c:pt>
                <c:pt idx="22">
                  <c:v>45490</c:v>
                </c:pt>
                <c:pt idx="23">
                  <c:v>45491</c:v>
                </c:pt>
                <c:pt idx="24">
                  <c:v>45492</c:v>
                </c:pt>
                <c:pt idx="25">
                  <c:v>45493</c:v>
                </c:pt>
                <c:pt idx="26">
                  <c:v>45494</c:v>
                </c:pt>
                <c:pt idx="27">
                  <c:v>45495</c:v>
                </c:pt>
                <c:pt idx="28">
                  <c:v>45496</c:v>
                </c:pt>
                <c:pt idx="29">
                  <c:v>45497</c:v>
                </c:pt>
                <c:pt idx="30">
                  <c:v>45498</c:v>
                </c:pt>
                <c:pt idx="31">
                  <c:v>45499</c:v>
                </c:pt>
                <c:pt idx="32">
                  <c:v>45500</c:v>
                </c:pt>
                <c:pt idx="33">
                  <c:v>45501</c:v>
                </c:pt>
                <c:pt idx="34">
                  <c:v>45502</c:v>
                </c:pt>
                <c:pt idx="35">
                  <c:v>45503</c:v>
                </c:pt>
                <c:pt idx="36">
                  <c:v>45504</c:v>
                </c:pt>
                <c:pt idx="37">
                  <c:v>45505</c:v>
                </c:pt>
                <c:pt idx="38">
                  <c:v>45506</c:v>
                </c:pt>
                <c:pt idx="39">
                  <c:v>45507</c:v>
                </c:pt>
                <c:pt idx="40">
                  <c:v>45508</c:v>
                </c:pt>
                <c:pt idx="41">
                  <c:v>45509</c:v>
                </c:pt>
                <c:pt idx="42">
                  <c:v>45510</c:v>
                </c:pt>
                <c:pt idx="43">
                  <c:v>45511</c:v>
                </c:pt>
                <c:pt idx="44">
                  <c:v>45512</c:v>
                </c:pt>
                <c:pt idx="45">
                  <c:v>45513</c:v>
                </c:pt>
                <c:pt idx="46">
                  <c:v>45514</c:v>
                </c:pt>
                <c:pt idx="47">
                  <c:v>45515</c:v>
                </c:pt>
                <c:pt idx="48">
                  <c:v>45516</c:v>
                </c:pt>
                <c:pt idx="49">
                  <c:v>45517</c:v>
                </c:pt>
                <c:pt idx="50">
                  <c:v>45518</c:v>
                </c:pt>
                <c:pt idx="51">
                  <c:v>45519</c:v>
                </c:pt>
                <c:pt idx="52">
                  <c:v>45520</c:v>
                </c:pt>
                <c:pt idx="53">
                  <c:v>45521</c:v>
                </c:pt>
                <c:pt idx="54">
                  <c:v>45522</c:v>
                </c:pt>
                <c:pt idx="55">
                  <c:v>45523</c:v>
                </c:pt>
                <c:pt idx="56">
                  <c:v>45524</c:v>
                </c:pt>
                <c:pt idx="57">
                  <c:v>45525</c:v>
                </c:pt>
                <c:pt idx="58">
                  <c:v>45526</c:v>
                </c:pt>
                <c:pt idx="59">
                  <c:v>45527</c:v>
                </c:pt>
                <c:pt idx="60">
                  <c:v>45528</c:v>
                </c:pt>
                <c:pt idx="61">
                  <c:v>45529</c:v>
                </c:pt>
                <c:pt idx="62">
                  <c:v>45530</c:v>
                </c:pt>
                <c:pt idx="63">
                  <c:v>45531</c:v>
                </c:pt>
                <c:pt idx="64">
                  <c:v>45532</c:v>
                </c:pt>
                <c:pt idx="65">
                  <c:v>45533</c:v>
                </c:pt>
                <c:pt idx="66">
                  <c:v>45534</c:v>
                </c:pt>
                <c:pt idx="67">
                  <c:v>45535</c:v>
                </c:pt>
                <c:pt idx="68">
                  <c:v>45536</c:v>
                </c:pt>
                <c:pt idx="69">
                  <c:v>45537</c:v>
                </c:pt>
                <c:pt idx="70">
                  <c:v>45538</c:v>
                </c:pt>
                <c:pt idx="71">
                  <c:v>45539</c:v>
                </c:pt>
                <c:pt idx="72">
                  <c:v>45540</c:v>
                </c:pt>
                <c:pt idx="73">
                  <c:v>45541</c:v>
                </c:pt>
                <c:pt idx="74">
                  <c:v>45542</c:v>
                </c:pt>
                <c:pt idx="75">
                  <c:v>45543</c:v>
                </c:pt>
                <c:pt idx="76">
                  <c:v>45544</c:v>
                </c:pt>
                <c:pt idx="77">
                  <c:v>45545</c:v>
                </c:pt>
                <c:pt idx="78">
                  <c:v>45546</c:v>
                </c:pt>
                <c:pt idx="79">
                  <c:v>45547</c:v>
                </c:pt>
                <c:pt idx="80">
                  <c:v>45548</c:v>
                </c:pt>
                <c:pt idx="81">
                  <c:v>45549</c:v>
                </c:pt>
                <c:pt idx="82">
                  <c:v>45550</c:v>
                </c:pt>
                <c:pt idx="83">
                  <c:v>45551</c:v>
                </c:pt>
                <c:pt idx="84">
                  <c:v>45552</c:v>
                </c:pt>
                <c:pt idx="85">
                  <c:v>45553</c:v>
                </c:pt>
                <c:pt idx="86">
                  <c:v>45554</c:v>
                </c:pt>
                <c:pt idx="87">
                  <c:v>45555</c:v>
                </c:pt>
                <c:pt idx="88">
                  <c:v>45556</c:v>
                </c:pt>
                <c:pt idx="89">
                  <c:v>45557</c:v>
                </c:pt>
                <c:pt idx="90">
                  <c:v>45558</c:v>
                </c:pt>
                <c:pt idx="91">
                  <c:v>45559</c:v>
                </c:pt>
                <c:pt idx="92">
                  <c:v>45560</c:v>
                </c:pt>
                <c:pt idx="93">
                  <c:v>45561</c:v>
                </c:pt>
                <c:pt idx="94">
                  <c:v>45562</c:v>
                </c:pt>
                <c:pt idx="95">
                  <c:v>45563</c:v>
                </c:pt>
                <c:pt idx="96">
                  <c:v>45564</c:v>
                </c:pt>
                <c:pt idx="97">
                  <c:v>45565</c:v>
                </c:pt>
                <c:pt idx="98">
                  <c:v>45566</c:v>
                </c:pt>
                <c:pt idx="99">
                  <c:v>45567</c:v>
                </c:pt>
                <c:pt idx="100">
                  <c:v>45568</c:v>
                </c:pt>
                <c:pt idx="101">
                  <c:v>45569</c:v>
                </c:pt>
                <c:pt idx="102">
                  <c:v>45570</c:v>
                </c:pt>
                <c:pt idx="103">
                  <c:v>45571</c:v>
                </c:pt>
                <c:pt idx="104">
                  <c:v>45572</c:v>
                </c:pt>
                <c:pt idx="105">
                  <c:v>45573</c:v>
                </c:pt>
                <c:pt idx="106">
                  <c:v>45574</c:v>
                </c:pt>
                <c:pt idx="107">
                  <c:v>45575</c:v>
                </c:pt>
                <c:pt idx="108">
                  <c:v>45576</c:v>
                </c:pt>
                <c:pt idx="109">
                  <c:v>45577</c:v>
                </c:pt>
                <c:pt idx="110">
                  <c:v>45578</c:v>
                </c:pt>
                <c:pt idx="111">
                  <c:v>45579</c:v>
                </c:pt>
                <c:pt idx="112">
                  <c:v>45580</c:v>
                </c:pt>
                <c:pt idx="113">
                  <c:v>45581</c:v>
                </c:pt>
                <c:pt idx="114">
                  <c:v>45582</c:v>
                </c:pt>
                <c:pt idx="115">
                  <c:v>45583</c:v>
                </c:pt>
                <c:pt idx="116">
                  <c:v>45584</c:v>
                </c:pt>
                <c:pt idx="117">
                  <c:v>45585</c:v>
                </c:pt>
                <c:pt idx="118">
                  <c:v>45586</c:v>
                </c:pt>
                <c:pt idx="119">
                  <c:v>45587</c:v>
                </c:pt>
                <c:pt idx="120">
                  <c:v>45588</c:v>
                </c:pt>
                <c:pt idx="121">
                  <c:v>45589</c:v>
                </c:pt>
                <c:pt idx="122">
                  <c:v>45590</c:v>
                </c:pt>
                <c:pt idx="123">
                  <c:v>45591</c:v>
                </c:pt>
                <c:pt idx="124">
                  <c:v>45592</c:v>
                </c:pt>
                <c:pt idx="125">
                  <c:v>45593</c:v>
                </c:pt>
                <c:pt idx="126">
                  <c:v>45594</c:v>
                </c:pt>
                <c:pt idx="127">
                  <c:v>45595</c:v>
                </c:pt>
                <c:pt idx="128">
                  <c:v>45596</c:v>
                </c:pt>
                <c:pt idx="129">
                  <c:v>45597</c:v>
                </c:pt>
                <c:pt idx="130">
                  <c:v>45598</c:v>
                </c:pt>
                <c:pt idx="131">
                  <c:v>45599</c:v>
                </c:pt>
                <c:pt idx="132">
                  <c:v>45600</c:v>
                </c:pt>
                <c:pt idx="133">
                  <c:v>45601</c:v>
                </c:pt>
                <c:pt idx="134">
                  <c:v>45602</c:v>
                </c:pt>
                <c:pt idx="135">
                  <c:v>45603</c:v>
                </c:pt>
                <c:pt idx="136">
                  <c:v>45604</c:v>
                </c:pt>
                <c:pt idx="137">
                  <c:v>45605</c:v>
                </c:pt>
                <c:pt idx="138">
                  <c:v>45606</c:v>
                </c:pt>
                <c:pt idx="139">
                  <c:v>45607</c:v>
                </c:pt>
                <c:pt idx="140">
                  <c:v>45608</c:v>
                </c:pt>
                <c:pt idx="141">
                  <c:v>45609</c:v>
                </c:pt>
                <c:pt idx="142">
                  <c:v>45610</c:v>
                </c:pt>
                <c:pt idx="143">
                  <c:v>45611</c:v>
                </c:pt>
                <c:pt idx="144">
                  <c:v>45612</c:v>
                </c:pt>
                <c:pt idx="145">
                  <c:v>45613</c:v>
                </c:pt>
                <c:pt idx="146">
                  <c:v>45614</c:v>
                </c:pt>
                <c:pt idx="147">
                  <c:v>45615</c:v>
                </c:pt>
                <c:pt idx="148">
                  <c:v>45616</c:v>
                </c:pt>
                <c:pt idx="149">
                  <c:v>45617</c:v>
                </c:pt>
                <c:pt idx="150">
                  <c:v>45618</c:v>
                </c:pt>
                <c:pt idx="151">
                  <c:v>45619</c:v>
                </c:pt>
                <c:pt idx="152">
                  <c:v>45620</c:v>
                </c:pt>
                <c:pt idx="153">
                  <c:v>45621</c:v>
                </c:pt>
                <c:pt idx="154">
                  <c:v>45622</c:v>
                </c:pt>
                <c:pt idx="155">
                  <c:v>45623</c:v>
                </c:pt>
                <c:pt idx="156">
                  <c:v>45624</c:v>
                </c:pt>
                <c:pt idx="157">
                  <c:v>45625</c:v>
                </c:pt>
                <c:pt idx="158">
                  <c:v>45626</c:v>
                </c:pt>
                <c:pt idx="159">
                  <c:v>45627</c:v>
                </c:pt>
                <c:pt idx="160">
                  <c:v>45628</c:v>
                </c:pt>
                <c:pt idx="161">
                  <c:v>45629</c:v>
                </c:pt>
                <c:pt idx="162">
                  <c:v>45630</c:v>
                </c:pt>
                <c:pt idx="163">
                  <c:v>45631</c:v>
                </c:pt>
                <c:pt idx="164">
                  <c:v>45632</c:v>
                </c:pt>
                <c:pt idx="165">
                  <c:v>45633</c:v>
                </c:pt>
                <c:pt idx="166">
                  <c:v>45634</c:v>
                </c:pt>
                <c:pt idx="167">
                  <c:v>45635</c:v>
                </c:pt>
                <c:pt idx="168">
                  <c:v>45636</c:v>
                </c:pt>
                <c:pt idx="169">
                  <c:v>45637</c:v>
                </c:pt>
                <c:pt idx="170">
                  <c:v>45638</c:v>
                </c:pt>
                <c:pt idx="171">
                  <c:v>45639</c:v>
                </c:pt>
                <c:pt idx="172">
                  <c:v>45640</c:v>
                </c:pt>
                <c:pt idx="173">
                  <c:v>45641</c:v>
                </c:pt>
                <c:pt idx="174">
                  <c:v>45642</c:v>
                </c:pt>
                <c:pt idx="175">
                  <c:v>45643</c:v>
                </c:pt>
                <c:pt idx="176">
                  <c:v>45644</c:v>
                </c:pt>
                <c:pt idx="177">
                  <c:v>45645</c:v>
                </c:pt>
                <c:pt idx="178">
                  <c:v>45646</c:v>
                </c:pt>
                <c:pt idx="179">
                  <c:v>45647</c:v>
                </c:pt>
                <c:pt idx="180">
                  <c:v>45648</c:v>
                </c:pt>
                <c:pt idx="181">
                  <c:v>45649</c:v>
                </c:pt>
                <c:pt idx="182">
                  <c:v>45650</c:v>
                </c:pt>
                <c:pt idx="183">
                  <c:v>45651</c:v>
                </c:pt>
                <c:pt idx="184">
                  <c:v>45652</c:v>
                </c:pt>
                <c:pt idx="185">
                  <c:v>45653</c:v>
                </c:pt>
                <c:pt idx="186">
                  <c:v>45654</c:v>
                </c:pt>
                <c:pt idx="187">
                  <c:v>45655</c:v>
                </c:pt>
                <c:pt idx="188">
                  <c:v>45656</c:v>
                </c:pt>
                <c:pt idx="189">
                  <c:v>45657</c:v>
                </c:pt>
                <c:pt idx="190">
                  <c:v>45658</c:v>
                </c:pt>
                <c:pt idx="191">
                  <c:v>45659</c:v>
                </c:pt>
                <c:pt idx="192">
                  <c:v>45660</c:v>
                </c:pt>
                <c:pt idx="193">
                  <c:v>45661</c:v>
                </c:pt>
                <c:pt idx="194">
                  <c:v>45662</c:v>
                </c:pt>
                <c:pt idx="195">
                  <c:v>45663</c:v>
                </c:pt>
                <c:pt idx="196">
                  <c:v>45664</c:v>
                </c:pt>
                <c:pt idx="197">
                  <c:v>45665</c:v>
                </c:pt>
                <c:pt idx="198">
                  <c:v>45666</c:v>
                </c:pt>
                <c:pt idx="199">
                  <c:v>45667</c:v>
                </c:pt>
                <c:pt idx="200">
                  <c:v>45668</c:v>
                </c:pt>
                <c:pt idx="201">
                  <c:v>45669</c:v>
                </c:pt>
                <c:pt idx="202">
                  <c:v>45670</c:v>
                </c:pt>
                <c:pt idx="203">
                  <c:v>45671</c:v>
                </c:pt>
                <c:pt idx="204">
                  <c:v>45672</c:v>
                </c:pt>
                <c:pt idx="205">
                  <c:v>45673</c:v>
                </c:pt>
                <c:pt idx="206">
                  <c:v>45674</c:v>
                </c:pt>
                <c:pt idx="207">
                  <c:v>45675</c:v>
                </c:pt>
                <c:pt idx="208">
                  <c:v>45676</c:v>
                </c:pt>
                <c:pt idx="209">
                  <c:v>45677</c:v>
                </c:pt>
                <c:pt idx="210">
                  <c:v>45678</c:v>
                </c:pt>
                <c:pt idx="211">
                  <c:v>45679</c:v>
                </c:pt>
                <c:pt idx="212">
                  <c:v>45680</c:v>
                </c:pt>
                <c:pt idx="213">
                  <c:v>45681</c:v>
                </c:pt>
                <c:pt idx="214">
                  <c:v>45682</c:v>
                </c:pt>
                <c:pt idx="215">
                  <c:v>45683</c:v>
                </c:pt>
                <c:pt idx="216">
                  <c:v>45684</c:v>
                </c:pt>
                <c:pt idx="217">
                  <c:v>45685</c:v>
                </c:pt>
                <c:pt idx="218">
                  <c:v>45686</c:v>
                </c:pt>
                <c:pt idx="219">
                  <c:v>45687</c:v>
                </c:pt>
                <c:pt idx="220">
                  <c:v>45688</c:v>
                </c:pt>
                <c:pt idx="221">
                  <c:v>45689</c:v>
                </c:pt>
                <c:pt idx="222">
                  <c:v>45690</c:v>
                </c:pt>
                <c:pt idx="223">
                  <c:v>45691</c:v>
                </c:pt>
                <c:pt idx="224">
                  <c:v>45692</c:v>
                </c:pt>
                <c:pt idx="225">
                  <c:v>45693</c:v>
                </c:pt>
                <c:pt idx="226">
                  <c:v>45694</c:v>
                </c:pt>
                <c:pt idx="227">
                  <c:v>45695</c:v>
                </c:pt>
                <c:pt idx="228">
                  <c:v>45696</c:v>
                </c:pt>
                <c:pt idx="229">
                  <c:v>45697</c:v>
                </c:pt>
                <c:pt idx="230">
                  <c:v>45698</c:v>
                </c:pt>
                <c:pt idx="231">
                  <c:v>45699</c:v>
                </c:pt>
                <c:pt idx="232">
                  <c:v>45700</c:v>
                </c:pt>
                <c:pt idx="233">
                  <c:v>45701</c:v>
                </c:pt>
                <c:pt idx="234">
                  <c:v>45702</c:v>
                </c:pt>
                <c:pt idx="235">
                  <c:v>45703</c:v>
                </c:pt>
                <c:pt idx="236">
                  <c:v>45704</c:v>
                </c:pt>
                <c:pt idx="237">
                  <c:v>45705</c:v>
                </c:pt>
                <c:pt idx="238">
                  <c:v>45706</c:v>
                </c:pt>
                <c:pt idx="239">
                  <c:v>45707</c:v>
                </c:pt>
                <c:pt idx="240">
                  <c:v>45708</c:v>
                </c:pt>
                <c:pt idx="241">
                  <c:v>45709</c:v>
                </c:pt>
                <c:pt idx="242">
                  <c:v>45710</c:v>
                </c:pt>
                <c:pt idx="243">
                  <c:v>45711</c:v>
                </c:pt>
                <c:pt idx="244">
                  <c:v>45712</c:v>
                </c:pt>
                <c:pt idx="245">
                  <c:v>45713</c:v>
                </c:pt>
                <c:pt idx="246">
                  <c:v>45714</c:v>
                </c:pt>
                <c:pt idx="247">
                  <c:v>45715</c:v>
                </c:pt>
                <c:pt idx="248">
                  <c:v>45716</c:v>
                </c:pt>
                <c:pt idx="249">
                  <c:v>45717</c:v>
                </c:pt>
                <c:pt idx="250">
                  <c:v>45718</c:v>
                </c:pt>
                <c:pt idx="251">
                  <c:v>45719</c:v>
                </c:pt>
                <c:pt idx="252">
                  <c:v>45720</c:v>
                </c:pt>
                <c:pt idx="253">
                  <c:v>45721</c:v>
                </c:pt>
                <c:pt idx="254">
                  <c:v>45722</c:v>
                </c:pt>
                <c:pt idx="255">
                  <c:v>45723</c:v>
                </c:pt>
                <c:pt idx="256">
                  <c:v>45724</c:v>
                </c:pt>
                <c:pt idx="257">
                  <c:v>45725</c:v>
                </c:pt>
                <c:pt idx="258">
                  <c:v>45726</c:v>
                </c:pt>
                <c:pt idx="259">
                  <c:v>45727</c:v>
                </c:pt>
                <c:pt idx="260">
                  <c:v>45728</c:v>
                </c:pt>
                <c:pt idx="261">
                  <c:v>45729</c:v>
                </c:pt>
                <c:pt idx="262">
                  <c:v>45730</c:v>
                </c:pt>
                <c:pt idx="263">
                  <c:v>45731</c:v>
                </c:pt>
                <c:pt idx="264">
                  <c:v>45732</c:v>
                </c:pt>
                <c:pt idx="265">
                  <c:v>45733</c:v>
                </c:pt>
                <c:pt idx="266">
                  <c:v>45734</c:v>
                </c:pt>
                <c:pt idx="267">
                  <c:v>45735</c:v>
                </c:pt>
                <c:pt idx="268">
                  <c:v>45736</c:v>
                </c:pt>
                <c:pt idx="269">
                  <c:v>45737</c:v>
                </c:pt>
                <c:pt idx="270">
                  <c:v>45738</c:v>
                </c:pt>
                <c:pt idx="271">
                  <c:v>45739</c:v>
                </c:pt>
                <c:pt idx="272">
                  <c:v>45740</c:v>
                </c:pt>
                <c:pt idx="273">
                  <c:v>45741</c:v>
                </c:pt>
                <c:pt idx="274">
                  <c:v>45742</c:v>
                </c:pt>
                <c:pt idx="275">
                  <c:v>45743</c:v>
                </c:pt>
                <c:pt idx="276">
                  <c:v>45744</c:v>
                </c:pt>
                <c:pt idx="277">
                  <c:v>45745</c:v>
                </c:pt>
                <c:pt idx="278">
                  <c:v>45746</c:v>
                </c:pt>
                <c:pt idx="279">
                  <c:v>45747</c:v>
                </c:pt>
                <c:pt idx="280">
                  <c:v>45748</c:v>
                </c:pt>
                <c:pt idx="281">
                  <c:v>45749</c:v>
                </c:pt>
                <c:pt idx="282">
                  <c:v>45750</c:v>
                </c:pt>
                <c:pt idx="283">
                  <c:v>45751</c:v>
                </c:pt>
                <c:pt idx="284">
                  <c:v>45752</c:v>
                </c:pt>
                <c:pt idx="285">
                  <c:v>45753</c:v>
                </c:pt>
                <c:pt idx="286">
                  <c:v>45754</c:v>
                </c:pt>
                <c:pt idx="287">
                  <c:v>45755</c:v>
                </c:pt>
                <c:pt idx="288">
                  <c:v>45756</c:v>
                </c:pt>
                <c:pt idx="289">
                  <c:v>45757</c:v>
                </c:pt>
                <c:pt idx="290">
                  <c:v>45758</c:v>
                </c:pt>
                <c:pt idx="291">
                  <c:v>45759</c:v>
                </c:pt>
                <c:pt idx="292">
                  <c:v>45760</c:v>
                </c:pt>
                <c:pt idx="293">
                  <c:v>45761</c:v>
                </c:pt>
                <c:pt idx="294">
                  <c:v>45762</c:v>
                </c:pt>
                <c:pt idx="295">
                  <c:v>45763</c:v>
                </c:pt>
                <c:pt idx="296">
                  <c:v>45764</c:v>
                </c:pt>
                <c:pt idx="297">
                  <c:v>45765</c:v>
                </c:pt>
                <c:pt idx="298">
                  <c:v>45766</c:v>
                </c:pt>
                <c:pt idx="299">
                  <c:v>45767</c:v>
                </c:pt>
                <c:pt idx="300">
                  <c:v>45768</c:v>
                </c:pt>
                <c:pt idx="301">
                  <c:v>45769</c:v>
                </c:pt>
                <c:pt idx="302">
                  <c:v>45770</c:v>
                </c:pt>
                <c:pt idx="303">
                  <c:v>45771</c:v>
                </c:pt>
                <c:pt idx="304">
                  <c:v>45772</c:v>
                </c:pt>
                <c:pt idx="305">
                  <c:v>45773</c:v>
                </c:pt>
                <c:pt idx="306">
                  <c:v>45774</c:v>
                </c:pt>
                <c:pt idx="307">
                  <c:v>45775</c:v>
                </c:pt>
                <c:pt idx="308">
                  <c:v>45776</c:v>
                </c:pt>
                <c:pt idx="309">
                  <c:v>45777</c:v>
                </c:pt>
                <c:pt idx="310">
                  <c:v>45778</c:v>
                </c:pt>
                <c:pt idx="311">
                  <c:v>45779</c:v>
                </c:pt>
                <c:pt idx="312">
                  <c:v>45780</c:v>
                </c:pt>
                <c:pt idx="313">
                  <c:v>45781</c:v>
                </c:pt>
                <c:pt idx="314">
                  <c:v>45782</c:v>
                </c:pt>
                <c:pt idx="315">
                  <c:v>45783</c:v>
                </c:pt>
                <c:pt idx="316">
                  <c:v>45784</c:v>
                </c:pt>
                <c:pt idx="317">
                  <c:v>45785</c:v>
                </c:pt>
                <c:pt idx="318">
                  <c:v>45786</c:v>
                </c:pt>
                <c:pt idx="319">
                  <c:v>45787</c:v>
                </c:pt>
                <c:pt idx="320">
                  <c:v>45788</c:v>
                </c:pt>
                <c:pt idx="321">
                  <c:v>45789</c:v>
                </c:pt>
                <c:pt idx="322">
                  <c:v>45790</c:v>
                </c:pt>
                <c:pt idx="323">
                  <c:v>45791</c:v>
                </c:pt>
                <c:pt idx="324">
                  <c:v>45792</c:v>
                </c:pt>
                <c:pt idx="325">
                  <c:v>45793</c:v>
                </c:pt>
                <c:pt idx="326">
                  <c:v>45794</c:v>
                </c:pt>
                <c:pt idx="327">
                  <c:v>45795</c:v>
                </c:pt>
                <c:pt idx="328">
                  <c:v>45796</c:v>
                </c:pt>
                <c:pt idx="329">
                  <c:v>45797</c:v>
                </c:pt>
                <c:pt idx="330">
                  <c:v>45798</c:v>
                </c:pt>
                <c:pt idx="331">
                  <c:v>45799</c:v>
                </c:pt>
                <c:pt idx="332">
                  <c:v>45800</c:v>
                </c:pt>
                <c:pt idx="333">
                  <c:v>45801</c:v>
                </c:pt>
                <c:pt idx="334">
                  <c:v>45802</c:v>
                </c:pt>
                <c:pt idx="335">
                  <c:v>45803</c:v>
                </c:pt>
                <c:pt idx="336">
                  <c:v>45804</c:v>
                </c:pt>
                <c:pt idx="337">
                  <c:v>45805</c:v>
                </c:pt>
                <c:pt idx="338">
                  <c:v>45806</c:v>
                </c:pt>
                <c:pt idx="339">
                  <c:v>45807</c:v>
                </c:pt>
                <c:pt idx="340">
                  <c:v>45808</c:v>
                </c:pt>
                <c:pt idx="341">
                  <c:v>45809</c:v>
                </c:pt>
                <c:pt idx="342">
                  <c:v>45810</c:v>
                </c:pt>
                <c:pt idx="343">
                  <c:v>45811</c:v>
                </c:pt>
                <c:pt idx="344">
                  <c:v>45812</c:v>
                </c:pt>
                <c:pt idx="345">
                  <c:v>45813</c:v>
                </c:pt>
                <c:pt idx="346">
                  <c:v>45814</c:v>
                </c:pt>
                <c:pt idx="347">
                  <c:v>45815</c:v>
                </c:pt>
                <c:pt idx="348">
                  <c:v>45816</c:v>
                </c:pt>
                <c:pt idx="349">
                  <c:v>45817</c:v>
                </c:pt>
                <c:pt idx="350">
                  <c:v>45818</c:v>
                </c:pt>
                <c:pt idx="351">
                  <c:v>45819</c:v>
                </c:pt>
                <c:pt idx="352">
                  <c:v>45820</c:v>
                </c:pt>
                <c:pt idx="353">
                  <c:v>45821</c:v>
                </c:pt>
                <c:pt idx="354">
                  <c:v>45822</c:v>
                </c:pt>
                <c:pt idx="355">
                  <c:v>45823</c:v>
                </c:pt>
                <c:pt idx="356">
                  <c:v>45824</c:v>
                </c:pt>
                <c:pt idx="357">
                  <c:v>45825</c:v>
                </c:pt>
                <c:pt idx="358">
                  <c:v>45826</c:v>
                </c:pt>
                <c:pt idx="359">
                  <c:v>45827</c:v>
                </c:pt>
                <c:pt idx="360">
                  <c:v>45828</c:v>
                </c:pt>
                <c:pt idx="361">
                  <c:v>45829</c:v>
                </c:pt>
                <c:pt idx="362">
                  <c:v>45830</c:v>
                </c:pt>
                <c:pt idx="363">
                  <c:v>45831</c:v>
                </c:pt>
                <c:pt idx="364">
                  <c:v>45832</c:v>
                </c:pt>
              </c:numCache>
            </c:numRef>
          </c:cat>
          <c:val>
            <c:numRef>
              <c:f>Sheet1!$C$2:$C$366</c:f>
              <c:numCache>
                <c:formatCode>General</c:formatCode>
                <c:ptCount val="365"/>
                <c:pt idx="0">
                  <c:v>16901</c:v>
                </c:pt>
                <c:pt idx="1">
                  <c:v>9925</c:v>
                </c:pt>
                <c:pt idx="2">
                  <c:v>8848</c:v>
                </c:pt>
                <c:pt idx="3">
                  <c:v>9536</c:v>
                </c:pt>
                <c:pt idx="4">
                  <c:v>7682</c:v>
                </c:pt>
                <c:pt idx="5">
                  <c:v>9488</c:v>
                </c:pt>
                <c:pt idx="6">
                  <c:v>11116</c:v>
                </c:pt>
                <c:pt idx="7">
                  <c:v>9953</c:v>
                </c:pt>
                <c:pt idx="8">
                  <c:v>7328</c:v>
                </c:pt>
                <c:pt idx="9">
                  <c:v>4848</c:v>
                </c:pt>
                <c:pt idx="10">
                  <c:v>10431</c:v>
                </c:pt>
                <c:pt idx="11">
                  <c:v>5672</c:v>
                </c:pt>
                <c:pt idx="12">
                  <c:v>6259</c:v>
                </c:pt>
                <c:pt idx="13">
                  <c:v>6763</c:v>
                </c:pt>
                <c:pt idx="14">
                  <c:v>6115</c:v>
                </c:pt>
                <c:pt idx="15">
                  <c:v>4714</c:v>
                </c:pt>
                <c:pt idx="16">
                  <c:v>3314</c:v>
                </c:pt>
                <c:pt idx="17">
                  <c:v>4275</c:v>
                </c:pt>
                <c:pt idx="18">
                  <c:v>4243</c:v>
                </c:pt>
                <c:pt idx="19">
                  <c:v>4315</c:v>
                </c:pt>
                <c:pt idx="20">
                  <c:v>4775</c:v>
                </c:pt>
                <c:pt idx="21">
                  <c:v>3014</c:v>
                </c:pt>
                <c:pt idx="22">
                  <c:v>4704</c:v>
                </c:pt>
                <c:pt idx="23">
                  <c:v>5829</c:v>
                </c:pt>
                <c:pt idx="24">
                  <c:v>10162</c:v>
                </c:pt>
                <c:pt idx="25">
                  <c:v>5482</c:v>
                </c:pt>
                <c:pt idx="26">
                  <c:v>10539</c:v>
                </c:pt>
                <c:pt idx="27">
                  <c:v>9309</c:v>
                </c:pt>
                <c:pt idx="28">
                  <c:v>25169</c:v>
                </c:pt>
                <c:pt idx="29">
                  <c:v>93386</c:v>
                </c:pt>
                <c:pt idx="30">
                  <c:v>105263</c:v>
                </c:pt>
                <c:pt idx="31">
                  <c:v>68411</c:v>
                </c:pt>
                <c:pt idx="32">
                  <c:v>89696</c:v>
                </c:pt>
                <c:pt idx="33">
                  <c:v>56574</c:v>
                </c:pt>
                <c:pt idx="34">
                  <c:v>43215</c:v>
                </c:pt>
                <c:pt idx="35">
                  <c:v>49844</c:v>
                </c:pt>
                <c:pt idx="36">
                  <c:v>65109</c:v>
                </c:pt>
                <c:pt idx="37">
                  <c:v>36730</c:v>
                </c:pt>
                <c:pt idx="38">
                  <c:v>37489</c:v>
                </c:pt>
                <c:pt idx="39">
                  <c:v>60469</c:v>
                </c:pt>
                <c:pt idx="40">
                  <c:v>58132</c:v>
                </c:pt>
                <c:pt idx="41">
                  <c:v>65016</c:v>
                </c:pt>
                <c:pt idx="42">
                  <c:v>55805</c:v>
                </c:pt>
                <c:pt idx="43">
                  <c:v>46022</c:v>
                </c:pt>
                <c:pt idx="44">
                  <c:v>33514</c:v>
                </c:pt>
                <c:pt idx="45">
                  <c:v>26756</c:v>
                </c:pt>
                <c:pt idx="46">
                  <c:v>31389</c:v>
                </c:pt>
                <c:pt idx="47">
                  <c:v>32598</c:v>
                </c:pt>
                <c:pt idx="48">
                  <c:v>35902</c:v>
                </c:pt>
                <c:pt idx="49">
                  <c:v>40750</c:v>
                </c:pt>
                <c:pt idx="50">
                  <c:v>33827</c:v>
                </c:pt>
                <c:pt idx="51">
                  <c:v>39825</c:v>
                </c:pt>
                <c:pt idx="52">
                  <c:v>36343</c:v>
                </c:pt>
                <c:pt idx="53">
                  <c:v>21190</c:v>
                </c:pt>
                <c:pt idx="54">
                  <c:v>19897</c:v>
                </c:pt>
                <c:pt idx="55">
                  <c:v>14873</c:v>
                </c:pt>
                <c:pt idx="56">
                  <c:v>7271</c:v>
                </c:pt>
                <c:pt idx="57">
                  <c:v>8916</c:v>
                </c:pt>
                <c:pt idx="58">
                  <c:v>6171</c:v>
                </c:pt>
                <c:pt idx="59">
                  <c:v>5173</c:v>
                </c:pt>
                <c:pt idx="60">
                  <c:v>4714</c:v>
                </c:pt>
                <c:pt idx="61">
                  <c:v>11230</c:v>
                </c:pt>
                <c:pt idx="62">
                  <c:v>17756</c:v>
                </c:pt>
                <c:pt idx="63">
                  <c:v>25767</c:v>
                </c:pt>
                <c:pt idx="64">
                  <c:v>22557</c:v>
                </c:pt>
                <c:pt idx="65">
                  <c:v>20729</c:v>
                </c:pt>
                <c:pt idx="66">
                  <c:v>10601</c:v>
                </c:pt>
                <c:pt idx="67">
                  <c:v>7418</c:v>
                </c:pt>
                <c:pt idx="68">
                  <c:v>13216</c:v>
                </c:pt>
                <c:pt idx="69">
                  <c:v>5701</c:v>
                </c:pt>
                <c:pt idx="70">
                  <c:v>8775</c:v>
                </c:pt>
                <c:pt idx="71">
                  <c:v>6370</c:v>
                </c:pt>
                <c:pt idx="72">
                  <c:v>6233</c:v>
                </c:pt>
                <c:pt idx="73">
                  <c:v>10747</c:v>
                </c:pt>
                <c:pt idx="74">
                  <c:v>16224</c:v>
                </c:pt>
                <c:pt idx="75">
                  <c:v>15238</c:v>
                </c:pt>
                <c:pt idx="76">
                  <c:v>16646</c:v>
                </c:pt>
                <c:pt idx="77">
                  <c:v>13793</c:v>
                </c:pt>
                <c:pt idx="78">
                  <c:v>9162</c:v>
                </c:pt>
                <c:pt idx="79">
                  <c:v>6271</c:v>
                </c:pt>
                <c:pt idx="80">
                  <c:v>6554</c:v>
                </c:pt>
                <c:pt idx="81">
                  <c:v>6709</c:v>
                </c:pt>
                <c:pt idx="82">
                  <c:v>22807</c:v>
                </c:pt>
                <c:pt idx="83">
                  <c:v>16985</c:v>
                </c:pt>
                <c:pt idx="84">
                  <c:v>12512</c:v>
                </c:pt>
                <c:pt idx="85">
                  <c:v>34056</c:v>
                </c:pt>
                <c:pt idx="86">
                  <c:v>13660</c:v>
                </c:pt>
                <c:pt idx="87">
                  <c:v>18453</c:v>
                </c:pt>
                <c:pt idx="88">
                  <c:v>13715</c:v>
                </c:pt>
                <c:pt idx="89">
                  <c:v>15847</c:v>
                </c:pt>
                <c:pt idx="90">
                  <c:v>14291</c:v>
                </c:pt>
                <c:pt idx="91">
                  <c:v>13661</c:v>
                </c:pt>
                <c:pt idx="92">
                  <c:v>18162</c:v>
                </c:pt>
                <c:pt idx="93">
                  <c:v>13971</c:v>
                </c:pt>
                <c:pt idx="94">
                  <c:v>13748</c:v>
                </c:pt>
                <c:pt idx="95">
                  <c:v>8498</c:v>
                </c:pt>
                <c:pt idx="96">
                  <c:v>6512</c:v>
                </c:pt>
                <c:pt idx="97">
                  <c:v>10314</c:v>
                </c:pt>
                <c:pt idx="98">
                  <c:v>39003</c:v>
                </c:pt>
                <c:pt idx="99">
                  <c:v>48254</c:v>
                </c:pt>
                <c:pt idx="100">
                  <c:v>34866</c:v>
                </c:pt>
                <c:pt idx="101">
                  <c:v>19999</c:v>
                </c:pt>
                <c:pt idx="102">
                  <c:v>14335</c:v>
                </c:pt>
                <c:pt idx="103">
                  <c:v>12934</c:v>
                </c:pt>
                <c:pt idx="104">
                  <c:v>18853</c:v>
                </c:pt>
                <c:pt idx="105">
                  <c:v>20588</c:v>
                </c:pt>
                <c:pt idx="106">
                  <c:v>12338</c:v>
                </c:pt>
                <c:pt idx="107">
                  <c:v>13107</c:v>
                </c:pt>
                <c:pt idx="108">
                  <c:v>13471</c:v>
                </c:pt>
                <c:pt idx="109">
                  <c:v>31292</c:v>
                </c:pt>
                <c:pt idx="110">
                  <c:v>25298</c:v>
                </c:pt>
                <c:pt idx="111">
                  <c:v>13873</c:v>
                </c:pt>
                <c:pt idx="112">
                  <c:v>11290</c:v>
                </c:pt>
                <c:pt idx="113">
                  <c:v>16841</c:v>
                </c:pt>
                <c:pt idx="114">
                  <c:v>10409</c:v>
                </c:pt>
                <c:pt idx="115">
                  <c:v>9958</c:v>
                </c:pt>
                <c:pt idx="116">
                  <c:v>11090</c:v>
                </c:pt>
                <c:pt idx="117">
                  <c:v>31706</c:v>
                </c:pt>
                <c:pt idx="118">
                  <c:v>25031</c:v>
                </c:pt>
                <c:pt idx="119">
                  <c:v>21689</c:v>
                </c:pt>
                <c:pt idx="120">
                  <c:v>22554</c:v>
                </c:pt>
                <c:pt idx="121">
                  <c:v>37497</c:v>
                </c:pt>
                <c:pt idx="122">
                  <c:v>54106</c:v>
                </c:pt>
                <c:pt idx="123">
                  <c:v>25521</c:v>
                </c:pt>
                <c:pt idx="124">
                  <c:v>53460</c:v>
                </c:pt>
                <c:pt idx="125">
                  <c:v>15187</c:v>
                </c:pt>
                <c:pt idx="126">
                  <c:v>15764</c:v>
                </c:pt>
                <c:pt idx="127">
                  <c:v>10949</c:v>
                </c:pt>
                <c:pt idx="128">
                  <c:v>16792</c:v>
                </c:pt>
                <c:pt idx="129">
                  <c:v>14629</c:v>
                </c:pt>
                <c:pt idx="130">
                  <c:v>23943</c:v>
                </c:pt>
                <c:pt idx="131">
                  <c:v>53561</c:v>
                </c:pt>
                <c:pt idx="132">
                  <c:v>37717</c:v>
                </c:pt>
                <c:pt idx="133">
                  <c:v>36111</c:v>
                </c:pt>
                <c:pt idx="134">
                  <c:v>29996</c:v>
                </c:pt>
                <c:pt idx="135">
                  <c:v>22692</c:v>
                </c:pt>
                <c:pt idx="136">
                  <c:v>20455</c:v>
                </c:pt>
                <c:pt idx="137">
                  <c:v>18975</c:v>
                </c:pt>
                <c:pt idx="138">
                  <c:v>13830</c:v>
                </c:pt>
                <c:pt idx="139">
                  <c:v>12658</c:v>
                </c:pt>
                <c:pt idx="140">
                  <c:v>15256</c:v>
                </c:pt>
                <c:pt idx="141">
                  <c:v>13356</c:v>
                </c:pt>
                <c:pt idx="142">
                  <c:v>24473</c:v>
                </c:pt>
                <c:pt idx="143">
                  <c:v>13332</c:v>
                </c:pt>
                <c:pt idx="144">
                  <c:v>7330</c:v>
                </c:pt>
                <c:pt idx="145">
                  <c:v>17737</c:v>
                </c:pt>
                <c:pt idx="146">
                  <c:v>20384</c:v>
                </c:pt>
                <c:pt idx="147">
                  <c:v>15730</c:v>
                </c:pt>
                <c:pt idx="148">
                  <c:v>14617</c:v>
                </c:pt>
                <c:pt idx="149">
                  <c:v>12427</c:v>
                </c:pt>
                <c:pt idx="150">
                  <c:v>12343</c:v>
                </c:pt>
                <c:pt idx="151">
                  <c:v>8872</c:v>
                </c:pt>
                <c:pt idx="152">
                  <c:v>9757</c:v>
                </c:pt>
                <c:pt idx="153">
                  <c:v>13838</c:v>
                </c:pt>
                <c:pt idx="154">
                  <c:v>17268</c:v>
                </c:pt>
                <c:pt idx="155">
                  <c:v>14687</c:v>
                </c:pt>
                <c:pt idx="156">
                  <c:v>15983</c:v>
                </c:pt>
                <c:pt idx="157">
                  <c:v>10851</c:v>
                </c:pt>
                <c:pt idx="158">
                  <c:v>7397</c:v>
                </c:pt>
                <c:pt idx="159">
                  <c:v>4785</c:v>
                </c:pt>
                <c:pt idx="160">
                  <c:v>4235</c:v>
                </c:pt>
                <c:pt idx="161">
                  <c:v>4827</c:v>
                </c:pt>
                <c:pt idx="162">
                  <c:v>19086</c:v>
                </c:pt>
                <c:pt idx="163">
                  <c:v>8292</c:v>
                </c:pt>
                <c:pt idx="164">
                  <c:v>3860</c:v>
                </c:pt>
                <c:pt idx="165">
                  <c:v>5887</c:v>
                </c:pt>
                <c:pt idx="166">
                  <c:v>7992</c:v>
                </c:pt>
                <c:pt idx="167">
                  <c:v>10842</c:v>
                </c:pt>
                <c:pt idx="168">
                  <c:v>6511</c:v>
                </c:pt>
                <c:pt idx="169">
                  <c:v>3690</c:v>
                </c:pt>
                <c:pt idx="170">
                  <c:v>10721</c:v>
                </c:pt>
                <c:pt idx="171">
                  <c:v>9551</c:v>
                </c:pt>
                <c:pt idx="172">
                  <c:v>7534</c:v>
                </c:pt>
                <c:pt idx="173">
                  <c:v>6525</c:v>
                </c:pt>
                <c:pt idx="174">
                  <c:v>5180</c:v>
                </c:pt>
                <c:pt idx="175">
                  <c:v>6470</c:v>
                </c:pt>
                <c:pt idx="176">
                  <c:v>3751</c:v>
                </c:pt>
                <c:pt idx="177">
                  <c:v>4754</c:v>
                </c:pt>
                <c:pt idx="178">
                  <c:v>4443</c:v>
                </c:pt>
                <c:pt idx="179">
                  <c:v>9538</c:v>
                </c:pt>
                <c:pt idx="180">
                  <c:v>9814</c:v>
                </c:pt>
                <c:pt idx="181">
                  <c:v>13988</c:v>
                </c:pt>
                <c:pt idx="182">
                  <c:v>9827</c:v>
                </c:pt>
                <c:pt idx="183">
                  <c:v>10852</c:v>
                </c:pt>
                <c:pt idx="184">
                  <c:v>6982</c:v>
                </c:pt>
                <c:pt idx="185">
                  <c:v>5610</c:v>
                </c:pt>
                <c:pt idx="186">
                  <c:v>4017</c:v>
                </c:pt>
                <c:pt idx="187">
                  <c:v>9439</c:v>
                </c:pt>
                <c:pt idx="188">
                  <c:v>21455</c:v>
                </c:pt>
                <c:pt idx="189">
                  <c:v>13154</c:v>
                </c:pt>
                <c:pt idx="190">
                  <c:v>9288</c:v>
                </c:pt>
                <c:pt idx="191">
                  <c:v>4135</c:v>
                </c:pt>
                <c:pt idx="192">
                  <c:v>7981</c:v>
                </c:pt>
                <c:pt idx="193">
                  <c:v>6188</c:v>
                </c:pt>
                <c:pt idx="194">
                  <c:v>3913</c:v>
                </c:pt>
                <c:pt idx="195">
                  <c:v>4816</c:v>
                </c:pt>
                <c:pt idx="196">
                  <c:v>4754</c:v>
                </c:pt>
                <c:pt idx="197">
                  <c:v>4496</c:v>
                </c:pt>
                <c:pt idx="198">
                  <c:v>3201</c:v>
                </c:pt>
                <c:pt idx="199">
                  <c:v>3948</c:v>
                </c:pt>
                <c:pt idx="200">
                  <c:v>13020</c:v>
                </c:pt>
                <c:pt idx="201">
                  <c:v>10365</c:v>
                </c:pt>
                <c:pt idx="202">
                  <c:v>8617</c:v>
                </c:pt>
                <c:pt idx="203">
                  <c:v>8633</c:v>
                </c:pt>
                <c:pt idx="204">
                  <c:v>4505</c:v>
                </c:pt>
                <c:pt idx="205">
                  <c:v>6185</c:v>
                </c:pt>
                <c:pt idx="206">
                  <c:v>8207</c:v>
                </c:pt>
                <c:pt idx="207">
                  <c:v>13784</c:v>
                </c:pt>
                <c:pt idx="208">
                  <c:v>7189</c:v>
                </c:pt>
                <c:pt idx="209">
                  <c:v>6516</c:v>
                </c:pt>
                <c:pt idx="210">
                  <c:v>5620</c:v>
                </c:pt>
                <c:pt idx="211">
                  <c:v>4399</c:v>
                </c:pt>
                <c:pt idx="212">
                  <c:v>6272</c:v>
                </c:pt>
                <c:pt idx="213">
                  <c:v>6080</c:v>
                </c:pt>
                <c:pt idx="214">
                  <c:v>8799</c:v>
                </c:pt>
                <c:pt idx="215">
                  <c:v>15566</c:v>
                </c:pt>
                <c:pt idx="216">
                  <c:v>6667</c:v>
                </c:pt>
                <c:pt idx="217">
                  <c:v>6846</c:v>
                </c:pt>
                <c:pt idx="218">
                  <c:v>5902</c:v>
                </c:pt>
                <c:pt idx="219">
                  <c:v>5695</c:v>
                </c:pt>
                <c:pt idx="220">
                  <c:v>7496</c:v>
                </c:pt>
                <c:pt idx="221">
                  <c:v>11349</c:v>
                </c:pt>
                <c:pt idx="222">
                  <c:v>10298</c:v>
                </c:pt>
                <c:pt idx="223">
                  <c:v>7859</c:v>
                </c:pt>
                <c:pt idx="224">
                  <c:v>3648</c:v>
                </c:pt>
                <c:pt idx="225">
                  <c:v>3961</c:v>
                </c:pt>
                <c:pt idx="226">
                  <c:v>5357</c:v>
                </c:pt>
                <c:pt idx="227">
                  <c:v>4597</c:v>
                </c:pt>
                <c:pt idx="228">
                  <c:v>7109</c:v>
                </c:pt>
                <c:pt idx="229">
                  <c:v>9724</c:v>
                </c:pt>
                <c:pt idx="230">
                  <c:v>12641</c:v>
                </c:pt>
                <c:pt idx="231">
                  <c:v>13236</c:v>
                </c:pt>
                <c:pt idx="232">
                  <c:v>9633</c:v>
                </c:pt>
                <c:pt idx="233">
                  <c:v>6298</c:v>
                </c:pt>
                <c:pt idx="234">
                  <c:v>7215</c:v>
                </c:pt>
                <c:pt idx="235">
                  <c:v>10788</c:v>
                </c:pt>
                <c:pt idx="236">
                  <c:v>12217</c:v>
                </c:pt>
                <c:pt idx="237">
                  <c:v>8987</c:v>
                </c:pt>
                <c:pt idx="238">
                  <c:v>5666</c:v>
                </c:pt>
                <c:pt idx="239">
                  <c:v>8570</c:v>
                </c:pt>
                <c:pt idx="240">
                  <c:v>21030</c:v>
                </c:pt>
                <c:pt idx="241">
                  <c:v>10766</c:v>
                </c:pt>
                <c:pt idx="242">
                  <c:v>10532</c:v>
                </c:pt>
                <c:pt idx="243">
                  <c:v>12727</c:v>
                </c:pt>
                <c:pt idx="244">
                  <c:v>17513</c:v>
                </c:pt>
                <c:pt idx="245">
                  <c:v>48782</c:v>
                </c:pt>
                <c:pt idx="246">
                  <c:v>99176</c:v>
                </c:pt>
                <c:pt idx="247">
                  <c:v>39194</c:v>
                </c:pt>
                <c:pt idx="248">
                  <c:v>29383</c:v>
                </c:pt>
                <c:pt idx="249">
                  <c:v>20060</c:v>
                </c:pt>
                <c:pt idx="250">
                  <c:v>15824</c:v>
                </c:pt>
                <c:pt idx="251">
                  <c:v>18051</c:v>
                </c:pt>
                <c:pt idx="252">
                  <c:v>36468</c:v>
                </c:pt>
                <c:pt idx="253">
                  <c:v>16242</c:v>
                </c:pt>
                <c:pt idx="254">
                  <c:v>15349</c:v>
                </c:pt>
                <c:pt idx="255">
                  <c:v>12765</c:v>
                </c:pt>
                <c:pt idx="256">
                  <c:v>7185</c:v>
                </c:pt>
                <c:pt idx="257">
                  <c:v>18612</c:v>
                </c:pt>
                <c:pt idx="258">
                  <c:v>18767</c:v>
                </c:pt>
                <c:pt idx="259">
                  <c:v>24468</c:v>
                </c:pt>
                <c:pt idx="260">
                  <c:v>23011</c:v>
                </c:pt>
                <c:pt idx="261">
                  <c:v>13440</c:v>
                </c:pt>
                <c:pt idx="262">
                  <c:v>9465</c:v>
                </c:pt>
                <c:pt idx="263">
                  <c:v>5819</c:v>
                </c:pt>
                <c:pt idx="264">
                  <c:v>8257</c:v>
                </c:pt>
                <c:pt idx="265">
                  <c:v>5952</c:v>
                </c:pt>
                <c:pt idx="266">
                  <c:v>10063</c:v>
                </c:pt>
                <c:pt idx="267">
                  <c:v>15250</c:v>
                </c:pt>
                <c:pt idx="268">
                  <c:v>13182</c:v>
                </c:pt>
                <c:pt idx="269">
                  <c:v>17530</c:v>
                </c:pt>
                <c:pt idx="270">
                  <c:v>15529</c:v>
                </c:pt>
                <c:pt idx="271">
                  <c:v>10460</c:v>
                </c:pt>
                <c:pt idx="272">
                  <c:v>10023</c:v>
                </c:pt>
                <c:pt idx="273">
                  <c:v>9086</c:v>
                </c:pt>
                <c:pt idx="274">
                  <c:v>8095</c:v>
                </c:pt>
                <c:pt idx="275">
                  <c:v>5518</c:v>
                </c:pt>
                <c:pt idx="276">
                  <c:v>5467</c:v>
                </c:pt>
                <c:pt idx="277">
                  <c:v>7124</c:v>
                </c:pt>
                <c:pt idx="278">
                  <c:v>31112</c:v>
                </c:pt>
                <c:pt idx="279">
                  <c:v>50346</c:v>
                </c:pt>
                <c:pt idx="280">
                  <c:v>22186</c:v>
                </c:pt>
                <c:pt idx="281">
                  <c:v>11833</c:v>
                </c:pt>
                <c:pt idx="282">
                  <c:v>15835</c:v>
                </c:pt>
                <c:pt idx="283">
                  <c:v>22441</c:v>
                </c:pt>
                <c:pt idx="284">
                  <c:v>20512</c:v>
                </c:pt>
                <c:pt idx="285">
                  <c:v>18170</c:v>
                </c:pt>
                <c:pt idx="286">
                  <c:v>14952</c:v>
                </c:pt>
                <c:pt idx="287">
                  <c:v>14010</c:v>
                </c:pt>
                <c:pt idx="288">
                  <c:v>10792</c:v>
                </c:pt>
                <c:pt idx="289">
                  <c:v>9988</c:v>
                </c:pt>
                <c:pt idx="290">
                  <c:v>21503</c:v>
                </c:pt>
                <c:pt idx="291">
                  <c:v>16132</c:v>
                </c:pt>
                <c:pt idx="292">
                  <c:v>19259</c:v>
                </c:pt>
                <c:pt idx="293">
                  <c:v>13398</c:v>
                </c:pt>
                <c:pt idx="294">
                  <c:v>14233</c:v>
                </c:pt>
                <c:pt idx="295">
                  <c:v>16550</c:v>
                </c:pt>
                <c:pt idx="296">
                  <c:v>10667</c:v>
                </c:pt>
                <c:pt idx="297">
                  <c:v>13425</c:v>
                </c:pt>
                <c:pt idx="298">
                  <c:v>20140</c:v>
                </c:pt>
                <c:pt idx="299">
                  <c:v>17960</c:v>
                </c:pt>
                <c:pt idx="300">
                  <c:v>17912</c:v>
                </c:pt>
                <c:pt idx="301">
                  <c:v>11770</c:v>
                </c:pt>
                <c:pt idx="302">
                  <c:v>10034</c:v>
                </c:pt>
                <c:pt idx="303">
                  <c:v>10170</c:v>
                </c:pt>
                <c:pt idx="304">
                  <c:v>10242</c:v>
                </c:pt>
                <c:pt idx="305">
                  <c:v>58199</c:v>
                </c:pt>
                <c:pt idx="306">
                  <c:v>10080</c:v>
                </c:pt>
                <c:pt idx="307">
                  <c:v>6488</c:v>
                </c:pt>
                <c:pt idx="308">
                  <c:v>4235</c:v>
                </c:pt>
                <c:pt idx="309">
                  <c:v>6848</c:v>
                </c:pt>
                <c:pt idx="310">
                  <c:v>5600</c:v>
                </c:pt>
                <c:pt idx="311">
                  <c:v>4219</c:v>
                </c:pt>
                <c:pt idx="312">
                  <c:v>4032</c:v>
                </c:pt>
                <c:pt idx="313">
                  <c:v>7075</c:v>
                </c:pt>
                <c:pt idx="314">
                  <c:v>10035</c:v>
                </c:pt>
                <c:pt idx="315">
                  <c:v>15667</c:v>
                </c:pt>
                <c:pt idx="316">
                  <c:v>12507</c:v>
                </c:pt>
                <c:pt idx="317">
                  <c:v>11961</c:v>
                </c:pt>
                <c:pt idx="318">
                  <c:v>14330</c:v>
                </c:pt>
                <c:pt idx="319">
                  <c:v>9756</c:v>
                </c:pt>
                <c:pt idx="320">
                  <c:v>44102</c:v>
                </c:pt>
                <c:pt idx="321">
                  <c:v>164116</c:v>
                </c:pt>
                <c:pt idx="322">
                  <c:v>118840</c:v>
                </c:pt>
                <c:pt idx="323">
                  <c:v>63869</c:v>
                </c:pt>
                <c:pt idx="324">
                  <c:v>50885</c:v>
                </c:pt>
                <c:pt idx="325">
                  <c:v>48399</c:v>
                </c:pt>
                <c:pt idx="326">
                  <c:v>47857</c:v>
                </c:pt>
                <c:pt idx="327">
                  <c:v>31010</c:v>
                </c:pt>
                <c:pt idx="328">
                  <c:v>15545</c:v>
                </c:pt>
                <c:pt idx="329">
                  <c:v>24924</c:v>
                </c:pt>
                <c:pt idx="330">
                  <c:v>26451</c:v>
                </c:pt>
                <c:pt idx="331">
                  <c:v>11366</c:v>
                </c:pt>
                <c:pt idx="332">
                  <c:v>6566</c:v>
                </c:pt>
                <c:pt idx="333">
                  <c:v>5700</c:v>
                </c:pt>
                <c:pt idx="334">
                  <c:v>7893</c:v>
                </c:pt>
                <c:pt idx="335">
                  <c:v>7518</c:v>
                </c:pt>
                <c:pt idx="336">
                  <c:v>8005</c:v>
                </c:pt>
                <c:pt idx="337">
                  <c:v>5631</c:v>
                </c:pt>
                <c:pt idx="338">
                  <c:v>5430</c:v>
                </c:pt>
                <c:pt idx="339">
                  <c:v>4744</c:v>
                </c:pt>
                <c:pt idx="340">
                  <c:v>5852</c:v>
                </c:pt>
                <c:pt idx="341">
                  <c:v>7335</c:v>
                </c:pt>
                <c:pt idx="342">
                  <c:v>9043</c:v>
                </c:pt>
                <c:pt idx="343">
                  <c:v>7769</c:v>
                </c:pt>
                <c:pt idx="344">
                  <c:v>27869</c:v>
                </c:pt>
                <c:pt idx="345">
                  <c:v>16756</c:v>
                </c:pt>
                <c:pt idx="346">
                  <c:v>12889</c:v>
                </c:pt>
                <c:pt idx="347">
                  <c:v>7001</c:v>
                </c:pt>
                <c:pt idx="348">
                  <c:v>9958</c:v>
                </c:pt>
                <c:pt idx="349">
                  <c:v>11407</c:v>
                </c:pt>
                <c:pt idx="350">
                  <c:v>8988</c:v>
                </c:pt>
                <c:pt idx="351">
                  <c:v>18704</c:v>
                </c:pt>
                <c:pt idx="352">
                  <c:v>13739</c:v>
                </c:pt>
                <c:pt idx="353">
                  <c:v>7781</c:v>
                </c:pt>
                <c:pt idx="354">
                  <c:v>13288</c:v>
                </c:pt>
                <c:pt idx="355">
                  <c:v>10222</c:v>
                </c:pt>
                <c:pt idx="356">
                  <c:v>9810</c:v>
                </c:pt>
                <c:pt idx="357">
                  <c:v>7685</c:v>
                </c:pt>
                <c:pt idx="358">
                  <c:v>8888</c:v>
                </c:pt>
                <c:pt idx="359">
                  <c:v>6343</c:v>
                </c:pt>
                <c:pt idx="360">
                  <c:v>5803</c:v>
                </c:pt>
                <c:pt idx="361">
                  <c:v>4902</c:v>
                </c:pt>
                <c:pt idx="362">
                  <c:v>3702</c:v>
                </c:pt>
                <c:pt idx="363">
                  <c:v>2052</c:v>
                </c:pt>
                <c:pt idx="364">
                  <c:v>5466</c:v>
                </c:pt>
              </c:numCache>
            </c:numRef>
          </c:val>
          <c:smooth val="0"/>
          <c:extLst>
            <c:ext xmlns:c16="http://schemas.microsoft.com/office/drawing/2014/chart" uri="{C3380CC4-5D6E-409C-BE32-E72D297353CC}">
              <c16:uniqueId val="{00000001-A6AA-4AA2-AA9A-09969BD753CF}"/>
            </c:ext>
          </c:extLst>
        </c:ser>
        <c:ser>
          <c:idx val="2"/>
          <c:order val="2"/>
          <c:tx>
            <c:strRef>
              <c:f>Sheet1!$D$1</c:f>
              <c:strCache>
                <c:ptCount val="1"/>
                <c:pt idx="0">
                  <c:v>HORSCH UK</c:v>
                </c:pt>
              </c:strCache>
            </c:strRef>
          </c:tx>
          <c:spPr>
            <a:ln w="28575" cap="rnd">
              <a:solidFill>
                <a:schemeClr val="accent3"/>
              </a:solidFill>
              <a:round/>
            </a:ln>
            <a:effectLst/>
          </c:spPr>
          <c:marker>
            <c:symbol val="none"/>
          </c:marker>
          <c:cat>
            <c:numRef>
              <c:f>Sheet1!$A$2:$A$366</c:f>
              <c:numCache>
                <c:formatCode>m/d/yyyy</c:formatCode>
                <c:ptCount val="365"/>
                <c:pt idx="0">
                  <c:v>45468</c:v>
                </c:pt>
                <c:pt idx="1">
                  <c:v>45469</c:v>
                </c:pt>
                <c:pt idx="2">
                  <c:v>45470</c:v>
                </c:pt>
                <c:pt idx="3">
                  <c:v>45471</c:v>
                </c:pt>
                <c:pt idx="4">
                  <c:v>45472</c:v>
                </c:pt>
                <c:pt idx="5">
                  <c:v>45473</c:v>
                </c:pt>
                <c:pt idx="6">
                  <c:v>45474</c:v>
                </c:pt>
                <c:pt idx="7">
                  <c:v>45475</c:v>
                </c:pt>
                <c:pt idx="8">
                  <c:v>45476</c:v>
                </c:pt>
                <c:pt idx="9">
                  <c:v>45477</c:v>
                </c:pt>
                <c:pt idx="10">
                  <c:v>45478</c:v>
                </c:pt>
                <c:pt idx="11">
                  <c:v>45479</c:v>
                </c:pt>
                <c:pt idx="12">
                  <c:v>45480</c:v>
                </c:pt>
                <c:pt idx="13">
                  <c:v>45481</c:v>
                </c:pt>
                <c:pt idx="14">
                  <c:v>45482</c:v>
                </c:pt>
                <c:pt idx="15">
                  <c:v>45483</c:v>
                </c:pt>
                <c:pt idx="16">
                  <c:v>45484</c:v>
                </c:pt>
                <c:pt idx="17">
                  <c:v>45485</c:v>
                </c:pt>
                <c:pt idx="18">
                  <c:v>45486</c:v>
                </c:pt>
                <c:pt idx="19">
                  <c:v>45487</c:v>
                </c:pt>
                <c:pt idx="20">
                  <c:v>45488</c:v>
                </c:pt>
                <c:pt idx="21">
                  <c:v>45489</c:v>
                </c:pt>
                <c:pt idx="22">
                  <c:v>45490</c:v>
                </c:pt>
                <c:pt idx="23">
                  <c:v>45491</c:v>
                </c:pt>
                <c:pt idx="24">
                  <c:v>45492</c:v>
                </c:pt>
                <c:pt idx="25">
                  <c:v>45493</c:v>
                </c:pt>
                <c:pt idx="26">
                  <c:v>45494</c:v>
                </c:pt>
                <c:pt idx="27">
                  <c:v>45495</c:v>
                </c:pt>
                <c:pt idx="28">
                  <c:v>45496</c:v>
                </c:pt>
                <c:pt idx="29">
                  <c:v>45497</c:v>
                </c:pt>
                <c:pt idx="30">
                  <c:v>45498</c:v>
                </c:pt>
                <c:pt idx="31">
                  <c:v>45499</c:v>
                </c:pt>
                <c:pt idx="32">
                  <c:v>45500</c:v>
                </c:pt>
                <c:pt idx="33">
                  <c:v>45501</c:v>
                </c:pt>
                <c:pt idx="34">
                  <c:v>45502</c:v>
                </c:pt>
                <c:pt idx="35">
                  <c:v>45503</c:v>
                </c:pt>
                <c:pt idx="36">
                  <c:v>45504</c:v>
                </c:pt>
                <c:pt idx="37">
                  <c:v>45505</c:v>
                </c:pt>
                <c:pt idx="38">
                  <c:v>45506</c:v>
                </c:pt>
                <c:pt idx="39">
                  <c:v>45507</c:v>
                </c:pt>
                <c:pt idx="40">
                  <c:v>45508</c:v>
                </c:pt>
                <c:pt idx="41">
                  <c:v>45509</c:v>
                </c:pt>
                <c:pt idx="42">
                  <c:v>45510</c:v>
                </c:pt>
                <c:pt idx="43">
                  <c:v>45511</c:v>
                </c:pt>
                <c:pt idx="44">
                  <c:v>45512</c:v>
                </c:pt>
                <c:pt idx="45">
                  <c:v>45513</c:v>
                </c:pt>
                <c:pt idx="46">
                  <c:v>45514</c:v>
                </c:pt>
                <c:pt idx="47">
                  <c:v>45515</c:v>
                </c:pt>
                <c:pt idx="48">
                  <c:v>45516</c:v>
                </c:pt>
                <c:pt idx="49">
                  <c:v>45517</c:v>
                </c:pt>
                <c:pt idx="50">
                  <c:v>45518</c:v>
                </c:pt>
                <c:pt idx="51">
                  <c:v>45519</c:v>
                </c:pt>
                <c:pt idx="52">
                  <c:v>45520</c:v>
                </c:pt>
                <c:pt idx="53">
                  <c:v>45521</c:v>
                </c:pt>
                <c:pt idx="54">
                  <c:v>45522</c:v>
                </c:pt>
                <c:pt idx="55">
                  <c:v>45523</c:v>
                </c:pt>
                <c:pt idx="56">
                  <c:v>45524</c:v>
                </c:pt>
                <c:pt idx="57">
                  <c:v>45525</c:v>
                </c:pt>
                <c:pt idx="58">
                  <c:v>45526</c:v>
                </c:pt>
                <c:pt idx="59">
                  <c:v>45527</c:v>
                </c:pt>
                <c:pt idx="60">
                  <c:v>45528</c:v>
                </c:pt>
                <c:pt idx="61">
                  <c:v>45529</c:v>
                </c:pt>
                <c:pt idx="62">
                  <c:v>45530</c:v>
                </c:pt>
                <c:pt idx="63">
                  <c:v>45531</c:v>
                </c:pt>
                <c:pt idx="64">
                  <c:v>45532</c:v>
                </c:pt>
                <c:pt idx="65">
                  <c:v>45533</c:v>
                </c:pt>
                <c:pt idx="66">
                  <c:v>45534</c:v>
                </c:pt>
                <c:pt idx="67">
                  <c:v>45535</c:v>
                </c:pt>
                <c:pt idx="68">
                  <c:v>45536</c:v>
                </c:pt>
                <c:pt idx="69">
                  <c:v>45537</c:v>
                </c:pt>
                <c:pt idx="70">
                  <c:v>45538</c:v>
                </c:pt>
                <c:pt idx="71">
                  <c:v>45539</c:v>
                </c:pt>
                <c:pt idx="72">
                  <c:v>45540</c:v>
                </c:pt>
                <c:pt idx="73">
                  <c:v>45541</c:v>
                </c:pt>
                <c:pt idx="74">
                  <c:v>45542</c:v>
                </c:pt>
                <c:pt idx="75">
                  <c:v>45543</c:v>
                </c:pt>
                <c:pt idx="76">
                  <c:v>45544</c:v>
                </c:pt>
                <c:pt idx="77">
                  <c:v>45545</c:v>
                </c:pt>
                <c:pt idx="78">
                  <c:v>45546</c:v>
                </c:pt>
                <c:pt idx="79">
                  <c:v>45547</c:v>
                </c:pt>
                <c:pt idx="80">
                  <c:v>45548</c:v>
                </c:pt>
                <c:pt idx="81">
                  <c:v>45549</c:v>
                </c:pt>
                <c:pt idx="82">
                  <c:v>45550</c:v>
                </c:pt>
                <c:pt idx="83">
                  <c:v>45551</c:v>
                </c:pt>
                <c:pt idx="84">
                  <c:v>45552</c:v>
                </c:pt>
                <c:pt idx="85">
                  <c:v>45553</c:v>
                </c:pt>
                <c:pt idx="86">
                  <c:v>45554</c:v>
                </c:pt>
                <c:pt idx="87">
                  <c:v>45555</c:v>
                </c:pt>
                <c:pt idx="88">
                  <c:v>45556</c:v>
                </c:pt>
                <c:pt idx="89">
                  <c:v>45557</c:v>
                </c:pt>
                <c:pt idx="90">
                  <c:v>45558</c:v>
                </c:pt>
                <c:pt idx="91">
                  <c:v>45559</c:v>
                </c:pt>
                <c:pt idx="92">
                  <c:v>45560</c:v>
                </c:pt>
                <c:pt idx="93">
                  <c:v>45561</c:v>
                </c:pt>
                <c:pt idx="94">
                  <c:v>45562</c:v>
                </c:pt>
                <c:pt idx="95">
                  <c:v>45563</c:v>
                </c:pt>
                <c:pt idx="96">
                  <c:v>45564</c:v>
                </c:pt>
                <c:pt idx="97">
                  <c:v>45565</c:v>
                </c:pt>
                <c:pt idx="98">
                  <c:v>45566</c:v>
                </c:pt>
                <c:pt idx="99">
                  <c:v>45567</c:v>
                </c:pt>
                <c:pt idx="100">
                  <c:v>45568</c:v>
                </c:pt>
                <c:pt idx="101">
                  <c:v>45569</c:v>
                </c:pt>
                <c:pt idx="102">
                  <c:v>45570</c:v>
                </c:pt>
                <c:pt idx="103">
                  <c:v>45571</c:v>
                </c:pt>
                <c:pt idx="104">
                  <c:v>45572</c:v>
                </c:pt>
                <c:pt idx="105">
                  <c:v>45573</c:v>
                </c:pt>
                <c:pt idx="106">
                  <c:v>45574</c:v>
                </c:pt>
                <c:pt idx="107">
                  <c:v>45575</c:v>
                </c:pt>
                <c:pt idx="108">
                  <c:v>45576</c:v>
                </c:pt>
                <c:pt idx="109">
                  <c:v>45577</c:v>
                </c:pt>
                <c:pt idx="110">
                  <c:v>45578</c:v>
                </c:pt>
                <c:pt idx="111">
                  <c:v>45579</c:v>
                </c:pt>
                <c:pt idx="112">
                  <c:v>45580</c:v>
                </c:pt>
                <c:pt idx="113">
                  <c:v>45581</c:v>
                </c:pt>
                <c:pt idx="114">
                  <c:v>45582</c:v>
                </c:pt>
                <c:pt idx="115">
                  <c:v>45583</c:v>
                </c:pt>
                <c:pt idx="116">
                  <c:v>45584</c:v>
                </c:pt>
                <c:pt idx="117">
                  <c:v>45585</c:v>
                </c:pt>
                <c:pt idx="118">
                  <c:v>45586</c:v>
                </c:pt>
                <c:pt idx="119">
                  <c:v>45587</c:v>
                </c:pt>
                <c:pt idx="120">
                  <c:v>45588</c:v>
                </c:pt>
                <c:pt idx="121">
                  <c:v>45589</c:v>
                </c:pt>
                <c:pt idx="122">
                  <c:v>45590</c:v>
                </c:pt>
                <c:pt idx="123">
                  <c:v>45591</c:v>
                </c:pt>
                <c:pt idx="124">
                  <c:v>45592</c:v>
                </c:pt>
                <c:pt idx="125">
                  <c:v>45593</c:v>
                </c:pt>
                <c:pt idx="126">
                  <c:v>45594</c:v>
                </c:pt>
                <c:pt idx="127">
                  <c:v>45595</c:v>
                </c:pt>
                <c:pt idx="128">
                  <c:v>45596</c:v>
                </c:pt>
                <c:pt idx="129">
                  <c:v>45597</c:v>
                </c:pt>
                <c:pt idx="130">
                  <c:v>45598</c:v>
                </c:pt>
                <c:pt idx="131">
                  <c:v>45599</c:v>
                </c:pt>
                <c:pt idx="132">
                  <c:v>45600</c:v>
                </c:pt>
                <c:pt idx="133">
                  <c:v>45601</c:v>
                </c:pt>
                <c:pt idx="134">
                  <c:v>45602</c:v>
                </c:pt>
                <c:pt idx="135">
                  <c:v>45603</c:v>
                </c:pt>
                <c:pt idx="136">
                  <c:v>45604</c:v>
                </c:pt>
                <c:pt idx="137">
                  <c:v>45605</c:v>
                </c:pt>
                <c:pt idx="138">
                  <c:v>45606</c:v>
                </c:pt>
                <c:pt idx="139">
                  <c:v>45607</c:v>
                </c:pt>
                <c:pt idx="140">
                  <c:v>45608</c:v>
                </c:pt>
                <c:pt idx="141">
                  <c:v>45609</c:v>
                </c:pt>
                <c:pt idx="142">
                  <c:v>45610</c:v>
                </c:pt>
                <c:pt idx="143">
                  <c:v>45611</c:v>
                </c:pt>
                <c:pt idx="144">
                  <c:v>45612</c:v>
                </c:pt>
                <c:pt idx="145">
                  <c:v>45613</c:v>
                </c:pt>
                <c:pt idx="146">
                  <c:v>45614</c:v>
                </c:pt>
                <c:pt idx="147">
                  <c:v>45615</c:v>
                </c:pt>
                <c:pt idx="148">
                  <c:v>45616</c:v>
                </c:pt>
                <c:pt idx="149">
                  <c:v>45617</c:v>
                </c:pt>
                <c:pt idx="150">
                  <c:v>45618</c:v>
                </c:pt>
                <c:pt idx="151">
                  <c:v>45619</c:v>
                </c:pt>
                <c:pt idx="152">
                  <c:v>45620</c:v>
                </c:pt>
                <c:pt idx="153">
                  <c:v>45621</c:v>
                </c:pt>
                <c:pt idx="154">
                  <c:v>45622</c:v>
                </c:pt>
                <c:pt idx="155">
                  <c:v>45623</c:v>
                </c:pt>
                <c:pt idx="156">
                  <c:v>45624</c:v>
                </c:pt>
                <c:pt idx="157">
                  <c:v>45625</c:v>
                </c:pt>
                <c:pt idx="158">
                  <c:v>45626</c:v>
                </c:pt>
                <c:pt idx="159">
                  <c:v>45627</c:v>
                </c:pt>
                <c:pt idx="160">
                  <c:v>45628</c:v>
                </c:pt>
                <c:pt idx="161">
                  <c:v>45629</c:v>
                </c:pt>
                <c:pt idx="162">
                  <c:v>45630</c:v>
                </c:pt>
                <c:pt idx="163">
                  <c:v>45631</c:v>
                </c:pt>
                <c:pt idx="164">
                  <c:v>45632</c:v>
                </c:pt>
                <c:pt idx="165">
                  <c:v>45633</c:v>
                </c:pt>
                <c:pt idx="166">
                  <c:v>45634</c:v>
                </c:pt>
                <c:pt idx="167">
                  <c:v>45635</c:v>
                </c:pt>
                <c:pt idx="168">
                  <c:v>45636</c:v>
                </c:pt>
                <c:pt idx="169">
                  <c:v>45637</c:v>
                </c:pt>
                <c:pt idx="170">
                  <c:v>45638</c:v>
                </c:pt>
                <c:pt idx="171">
                  <c:v>45639</c:v>
                </c:pt>
                <c:pt idx="172">
                  <c:v>45640</c:v>
                </c:pt>
                <c:pt idx="173">
                  <c:v>45641</c:v>
                </c:pt>
                <c:pt idx="174">
                  <c:v>45642</c:v>
                </c:pt>
                <c:pt idx="175">
                  <c:v>45643</c:v>
                </c:pt>
                <c:pt idx="176">
                  <c:v>45644</c:v>
                </c:pt>
                <c:pt idx="177">
                  <c:v>45645</c:v>
                </c:pt>
                <c:pt idx="178">
                  <c:v>45646</c:v>
                </c:pt>
                <c:pt idx="179">
                  <c:v>45647</c:v>
                </c:pt>
                <c:pt idx="180">
                  <c:v>45648</c:v>
                </c:pt>
                <c:pt idx="181">
                  <c:v>45649</c:v>
                </c:pt>
                <c:pt idx="182">
                  <c:v>45650</c:v>
                </c:pt>
                <c:pt idx="183">
                  <c:v>45651</c:v>
                </c:pt>
                <c:pt idx="184">
                  <c:v>45652</c:v>
                </c:pt>
                <c:pt idx="185">
                  <c:v>45653</c:v>
                </c:pt>
                <c:pt idx="186">
                  <c:v>45654</c:v>
                </c:pt>
                <c:pt idx="187">
                  <c:v>45655</c:v>
                </c:pt>
                <c:pt idx="188">
                  <c:v>45656</c:v>
                </c:pt>
                <c:pt idx="189">
                  <c:v>45657</c:v>
                </c:pt>
                <c:pt idx="190">
                  <c:v>45658</c:v>
                </c:pt>
                <c:pt idx="191">
                  <c:v>45659</c:v>
                </c:pt>
                <c:pt idx="192">
                  <c:v>45660</c:v>
                </c:pt>
                <c:pt idx="193">
                  <c:v>45661</c:v>
                </c:pt>
                <c:pt idx="194">
                  <c:v>45662</c:v>
                </c:pt>
                <c:pt idx="195">
                  <c:v>45663</c:v>
                </c:pt>
                <c:pt idx="196">
                  <c:v>45664</c:v>
                </c:pt>
                <c:pt idx="197">
                  <c:v>45665</c:v>
                </c:pt>
                <c:pt idx="198">
                  <c:v>45666</c:v>
                </c:pt>
                <c:pt idx="199">
                  <c:v>45667</c:v>
                </c:pt>
                <c:pt idx="200">
                  <c:v>45668</c:v>
                </c:pt>
                <c:pt idx="201">
                  <c:v>45669</c:v>
                </c:pt>
                <c:pt idx="202">
                  <c:v>45670</c:v>
                </c:pt>
                <c:pt idx="203">
                  <c:v>45671</c:v>
                </c:pt>
                <c:pt idx="204">
                  <c:v>45672</c:v>
                </c:pt>
                <c:pt idx="205">
                  <c:v>45673</c:v>
                </c:pt>
                <c:pt idx="206">
                  <c:v>45674</c:v>
                </c:pt>
                <c:pt idx="207">
                  <c:v>45675</c:v>
                </c:pt>
                <c:pt idx="208">
                  <c:v>45676</c:v>
                </c:pt>
                <c:pt idx="209">
                  <c:v>45677</c:v>
                </c:pt>
                <c:pt idx="210">
                  <c:v>45678</c:v>
                </c:pt>
                <c:pt idx="211">
                  <c:v>45679</c:v>
                </c:pt>
                <c:pt idx="212">
                  <c:v>45680</c:v>
                </c:pt>
                <c:pt idx="213">
                  <c:v>45681</c:v>
                </c:pt>
                <c:pt idx="214">
                  <c:v>45682</c:v>
                </c:pt>
                <c:pt idx="215">
                  <c:v>45683</c:v>
                </c:pt>
                <c:pt idx="216">
                  <c:v>45684</c:v>
                </c:pt>
                <c:pt idx="217">
                  <c:v>45685</c:v>
                </c:pt>
                <c:pt idx="218">
                  <c:v>45686</c:v>
                </c:pt>
                <c:pt idx="219">
                  <c:v>45687</c:v>
                </c:pt>
                <c:pt idx="220">
                  <c:v>45688</c:v>
                </c:pt>
                <c:pt idx="221">
                  <c:v>45689</c:v>
                </c:pt>
                <c:pt idx="222">
                  <c:v>45690</c:v>
                </c:pt>
                <c:pt idx="223">
                  <c:v>45691</c:v>
                </c:pt>
                <c:pt idx="224">
                  <c:v>45692</c:v>
                </c:pt>
                <c:pt idx="225">
                  <c:v>45693</c:v>
                </c:pt>
                <c:pt idx="226">
                  <c:v>45694</c:v>
                </c:pt>
                <c:pt idx="227">
                  <c:v>45695</c:v>
                </c:pt>
                <c:pt idx="228">
                  <c:v>45696</c:v>
                </c:pt>
                <c:pt idx="229">
                  <c:v>45697</c:v>
                </c:pt>
                <c:pt idx="230">
                  <c:v>45698</c:v>
                </c:pt>
                <c:pt idx="231">
                  <c:v>45699</c:v>
                </c:pt>
                <c:pt idx="232">
                  <c:v>45700</c:v>
                </c:pt>
                <c:pt idx="233">
                  <c:v>45701</c:v>
                </c:pt>
                <c:pt idx="234">
                  <c:v>45702</c:v>
                </c:pt>
                <c:pt idx="235">
                  <c:v>45703</c:v>
                </c:pt>
                <c:pt idx="236">
                  <c:v>45704</c:v>
                </c:pt>
                <c:pt idx="237">
                  <c:v>45705</c:v>
                </c:pt>
                <c:pt idx="238">
                  <c:v>45706</c:v>
                </c:pt>
                <c:pt idx="239">
                  <c:v>45707</c:v>
                </c:pt>
                <c:pt idx="240">
                  <c:v>45708</c:v>
                </c:pt>
                <c:pt idx="241">
                  <c:v>45709</c:v>
                </c:pt>
                <c:pt idx="242">
                  <c:v>45710</c:v>
                </c:pt>
                <c:pt idx="243">
                  <c:v>45711</c:v>
                </c:pt>
                <c:pt idx="244">
                  <c:v>45712</c:v>
                </c:pt>
                <c:pt idx="245">
                  <c:v>45713</c:v>
                </c:pt>
                <c:pt idx="246">
                  <c:v>45714</c:v>
                </c:pt>
                <c:pt idx="247">
                  <c:v>45715</c:v>
                </c:pt>
                <c:pt idx="248">
                  <c:v>45716</c:v>
                </c:pt>
                <c:pt idx="249">
                  <c:v>45717</c:v>
                </c:pt>
                <c:pt idx="250">
                  <c:v>45718</c:v>
                </c:pt>
                <c:pt idx="251">
                  <c:v>45719</c:v>
                </c:pt>
                <c:pt idx="252">
                  <c:v>45720</c:v>
                </c:pt>
                <c:pt idx="253">
                  <c:v>45721</c:v>
                </c:pt>
                <c:pt idx="254">
                  <c:v>45722</c:v>
                </c:pt>
                <c:pt idx="255">
                  <c:v>45723</c:v>
                </c:pt>
                <c:pt idx="256">
                  <c:v>45724</c:v>
                </c:pt>
                <c:pt idx="257">
                  <c:v>45725</c:v>
                </c:pt>
                <c:pt idx="258">
                  <c:v>45726</c:v>
                </c:pt>
                <c:pt idx="259">
                  <c:v>45727</c:v>
                </c:pt>
                <c:pt idx="260">
                  <c:v>45728</c:v>
                </c:pt>
                <c:pt idx="261">
                  <c:v>45729</c:v>
                </c:pt>
                <c:pt idx="262">
                  <c:v>45730</c:v>
                </c:pt>
                <c:pt idx="263">
                  <c:v>45731</c:v>
                </c:pt>
                <c:pt idx="264">
                  <c:v>45732</c:v>
                </c:pt>
                <c:pt idx="265">
                  <c:v>45733</c:v>
                </c:pt>
                <c:pt idx="266">
                  <c:v>45734</c:v>
                </c:pt>
                <c:pt idx="267">
                  <c:v>45735</c:v>
                </c:pt>
                <c:pt idx="268">
                  <c:v>45736</c:v>
                </c:pt>
                <c:pt idx="269">
                  <c:v>45737</c:v>
                </c:pt>
                <c:pt idx="270">
                  <c:v>45738</c:v>
                </c:pt>
                <c:pt idx="271">
                  <c:v>45739</c:v>
                </c:pt>
                <c:pt idx="272">
                  <c:v>45740</c:v>
                </c:pt>
                <c:pt idx="273">
                  <c:v>45741</c:v>
                </c:pt>
                <c:pt idx="274">
                  <c:v>45742</c:v>
                </c:pt>
                <c:pt idx="275">
                  <c:v>45743</c:v>
                </c:pt>
                <c:pt idx="276">
                  <c:v>45744</c:v>
                </c:pt>
                <c:pt idx="277">
                  <c:v>45745</c:v>
                </c:pt>
                <c:pt idx="278">
                  <c:v>45746</c:v>
                </c:pt>
                <c:pt idx="279">
                  <c:v>45747</c:v>
                </c:pt>
                <c:pt idx="280">
                  <c:v>45748</c:v>
                </c:pt>
                <c:pt idx="281">
                  <c:v>45749</c:v>
                </c:pt>
                <c:pt idx="282">
                  <c:v>45750</c:v>
                </c:pt>
                <c:pt idx="283">
                  <c:v>45751</c:v>
                </c:pt>
                <c:pt idx="284">
                  <c:v>45752</c:v>
                </c:pt>
                <c:pt idx="285">
                  <c:v>45753</c:v>
                </c:pt>
                <c:pt idx="286">
                  <c:v>45754</c:v>
                </c:pt>
                <c:pt idx="287">
                  <c:v>45755</c:v>
                </c:pt>
                <c:pt idx="288">
                  <c:v>45756</c:v>
                </c:pt>
                <c:pt idx="289">
                  <c:v>45757</c:v>
                </c:pt>
                <c:pt idx="290">
                  <c:v>45758</c:v>
                </c:pt>
                <c:pt idx="291">
                  <c:v>45759</c:v>
                </c:pt>
                <c:pt idx="292">
                  <c:v>45760</c:v>
                </c:pt>
                <c:pt idx="293">
                  <c:v>45761</c:v>
                </c:pt>
                <c:pt idx="294">
                  <c:v>45762</c:v>
                </c:pt>
                <c:pt idx="295">
                  <c:v>45763</c:v>
                </c:pt>
                <c:pt idx="296">
                  <c:v>45764</c:v>
                </c:pt>
                <c:pt idx="297">
                  <c:v>45765</c:v>
                </c:pt>
                <c:pt idx="298">
                  <c:v>45766</c:v>
                </c:pt>
                <c:pt idx="299">
                  <c:v>45767</c:v>
                </c:pt>
                <c:pt idx="300">
                  <c:v>45768</c:v>
                </c:pt>
                <c:pt idx="301">
                  <c:v>45769</c:v>
                </c:pt>
                <c:pt idx="302">
                  <c:v>45770</c:v>
                </c:pt>
                <c:pt idx="303">
                  <c:v>45771</c:v>
                </c:pt>
                <c:pt idx="304">
                  <c:v>45772</c:v>
                </c:pt>
                <c:pt idx="305">
                  <c:v>45773</c:v>
                </c:pt>
                <c:pt idx="306">
                  <c:v>45774</c:v>
                </c:pt>
                <c:pt idx="307">
                  <c:v>45775</c:v>
                </c:pt>
                <c:pt idx="308">
                  <c:v>45776</c:v>
                </c:pt>
                <c:pt idx="309">
                  <c:v>45777</c:v>
                </c:pt>
                <c:pt idx="310">
                  <c:v>45778</c:v>
                </c:pt>
                <c:pt idx="311">
                  <c:v>45779</c:v>
                </c:pt>
                <c:pt idx="312">
                  <c:v>45780</c:v>
                </c:pt>
                <c:pt idx="313">
                  <c:v>45781</c:v>
                </c:pt>
                <c:pt idx="314">
                  <c:v>45782</c:v>
                </c:pt>
                <c:pt idx="315">
                  <c:v>45783</c:v>
                </c:pt>
                <c:pt idx="316">
                  <c:v>45784</c:v>
                </c:pt>
                <c:pt idx="317">
                  <c:v>45785</c:v>
                </c:pt>
                <c:pt idx="318">
                  <c:v>45786</c:v>
                </c:pt>
                <c:pt idx="319">
                  <c:v>45787</c:v>
                </c:pt>
                <c:pt idx="320">
                  <c:v>45788</c:v>
                </c:pt>
                <c:pt idx="321">
                  <c:v>45789</c:v>
                </c:pt>
                <c:pt idx="322">
                  <c:v>45790</c:v>
                </c:pt>
                <c:pt idx="323">
                  <c:v>45791</c:v>
                </c:pt>
                <c:pt idx="324">
                  <c:v>45792</c:v>
                </c:pt>
                <c:pt idx="325">
                  <c:v>45793</c:v>
                </c:pt>
                <c:pt idx="326">
                  <c:v>45794</c:v>
                </c:pt>
                <c:pt idx="327">
                  <c:v>45795</c:v>
                </c:pt>
                <c:pt idx="328">
                  <c:v>45796</c:v>
                </c:pt>
                <c:pt idx="329">
                  <c:v>45797</c:v>
                </c:pt>
                <c:pt idx="330">
                  <c:v>45798</c:v>
                </c:pt>
                <c:pt idx="331">
                  <c:v>45799</c:v>
                </c:pt>
                <c:pt idx="332">
                  <c:v>45800</c:v>
                </c:pt>
                <c:pt idx="333">
                  <c:v>45801</c:v>
                </c:pt>
                <c:pt idx="334">
                  <c:v>45802</c:v>
                </c:pt>
                <c:pt idx="335">
                  <c:v>45803</c:v>
                </c:pt>
                <c:pt idx="336">
                  <c:v>45804</c:v>
                </c:pt>
                <c:pt idx="337">
                  <c:v>45805</c:v>
                </c:pt>
                <c:pt idx="338">
                  <c:v>45806</c:v>
                </c:pt>
                <c:pt idx="339">
                  <c:v>45807</c:v>
                </c:pt>
                <c:pt idx="340">
                  <c:v>45808</c:v>
                </c:pt>
                <c:pt idx="341">
                  <c:v>45809</c:v>
                </c:pt>
                <c:pt idx="342">
                  <c:v>45810</c:v>
                </c:pt>
                <c:pt idx="343">
                  <c:v>45811</c:v>
                </c:pt>
                <c:pt idx="344">
                  <c:v>45812</c:v>
                </c:pt>
                <c:pt idx="345">
                  <c:v>45813</c:v>
                </c:pt>
                <c:pt idx="346">
                  <c:v>45814</c:v>
                </c:pt>
                <c:pt idx="347">
                  <c:v>45815</c:v>
                </c:pt>
                <c:pt idx="348">
                  <c:v>45816</c:v>
                </c:pt>
                <c:pt idx="349">
                  <c:v>45817</c:v>
                </c:pt>
                <c:pt idx="350">
                  <c:v>45818</c:v>
                </c:pt>
                <c:pt idx="351">
                  <c:v>45819</c:v>
                </c:pt>
                <c:pt idx="352">
                  <c:v>45820</c:v>
                </c:pt>
                <c:pt idx="353">
                  <c:v>45821</c:v>
                </c:pt>
                <c:pt idx="354">
                  <c:v>45822</c:v>
                </c:pt>
                <c:pt idx="355">
                  <c:v>45823</c:v>
                </c:pt>
                <c:pt idx="356">
                  <c:v>45824</c:v>
                </c:pt>
                <c:pt idx="357">
                  <c:v>45825</c:v>
                </c:pt>
                <c:pt idx="358">
                  <c:v>45826</c:v>
                </c:pt>
                <c:pt idx="359">
                  <c:v>45827</c:v>
                </c:pt>
                <c:pt idx="360">
                  <c:v>45828</c:v>
                </c:pt>
                <c:pt idx="361">
                  <c:v>45829</c:v>
                </c:pt>
                <c:pt idx="362">
                  <c:v>45830</c:v>
                </c:pt>
                <c:pt idx="363">
                  <c:v>45831</c:v>
                </c:pt>
                <c:pt idx="364">
                  <c:v>45832</c:v>
                </c:pt>
              </c:numCache>
            </c:numRef>
          </c:cat>
          <c:val>
            <c:numRef>
              <c:f>Sheet1!$D$2:$D$366</c:f>
              <c:numCache>
                <c:formatCode>General</c:formatCode>
                <c:ptCount val="365"/>
                <c:pt idx="0">
                  <c:v>4291</c:v>
                </c:pt>
                <c:pt idx="1">
                  <c:v>3642</c:v>
                </c:pt>
                <c:pt idx="2">
                  <c:v>3642</c:v>
                </c:pt>
                <c:pt idx="3">
                  <c:v>2556</c:v>
                </c:pt>
                <c:pt idx="4">
                  <c:v>2255</c:v>
                </c:pt>
                <c:pt idx="5">
                  <c:v>2202</c:v>
                </c:pt>
                <c:pt idx="6">
                  <c:v>1131</c:v>
                </c:pt>
                <c:pt idx="7">
                  <c:v>1198</c:v>
                </c:pt>
                <c:pt idx="8">
                  <c:v>1029</c:v>
                </c:pt>
                <c:pt idx="9">
                  <c:v>747</c:v>
                </c:pt>
                <c:pt idx="10">
                  <c:v>2884</c:v>
                </c:pt>
                <c:pt idx="11">
                  <c:v>2580</c:v>
                </c:pt>
                <c:pt idx="12">
                  <c:v>1684</c:v>
                </c:pt>
                <c:pt idx="13">
                  <c:v>1462</c:v>
                </c:pt>
                <c:pt idx="14">
                  <c:v>1677</c:v>
                </c:pt>
                <c:pt idx="15">
                  <c:v>1216</c:v>
                </c:pt>
                <c:pt idx="16">
                  <c:v>760</c:v>
                </c:pt>
                <c:pt idx="17">
                  <c:v>1796</c:v>
                </c:pt>
                <c:pt idx="18">
                  <c:v>1406</c:v>
                </c:pt>
                <c:pt idx="19">
                  <c:v>1404</c:v>
                </c:pt>
                <c:pt idx="20">
                  <c:v>903</c:v>
                </c:pt>
                <c:pt idx="21">
                  <c:v>995</c:v>
                </c:pt>
                <c:pt idx="22">
                  <c:v>887</c:v>
                </c:pt>
                <c:pt idx="23">
                  <c:v>1295</c:v>
                </c:pt>
                <c:pt idx="24">
                  <c:v>1941</c:v>
                </c:pt>
                <c:pt idx="25">
                  <c:v>685</c:v>
                </c:pt>
                <c:pt idx="26">
                  <c:v>1150</c:v>
                </c:pt>
                <c:pt idx="27">
                  <c:v>996</c:v>
                </c:pt>
                <c:pt idx="28">
                  <c:v>1349</c:v>
                </c:pt>
                <c:pt idx="29">
                  <c:v>1442</c:v>
                </c:pt>
                <c:pt idx="30">
                  <c:v>2152</c:v>
                </c:pt>
                <c:pt idx="31">
                  <c:v>2219</c:v>
                </c:pt>
                <c:pt idx="32">
                  <c:v>2181</c:v>
                </c:pt>
                <c:pt idx="33">
                  <c:v>5153</c:v>
                </c:pt>
                <c:pt idx="34">
                  <c:v>3192</c:v>
                </c:pt>
                <c:pt idx="35">
                  <c:v>5187</c:v>
                </c:pt>
                <c:pt idx="36">
                  <c:v>3975</c:v>
                </c:pt>
                <c:pt idx="37">
                  <c:v>2835</c:v>
                </c:pt>
                <c:pt idx="38">
                  <c:v>2181</c:v>
                </c:pt>
                <c:pt idx="39">
                  <c:v>1980</c:v>
                </c:pt>
                <c:pt idx="40">
                  <c:v>564</c:v>
                </c:pt>
                <c:pt idx="41">
                  <c:v>401</c:v>
                </c:pt>
                <c:pt idx="42">
                  <c:v>867</c:v>
                </c:pt>
                <c:pt idx="43">
                  <c:v>1370</c:v>
                </c:pt>
                <c:pt idx="44">
                  <c:v>1090</c:v>
                </c:pt>
                <c:pt idx="45">
                  <c:v>1749</c:v>
                </c:pt>
                <c:pt idx="46">
                  <c:v>1253</c:v>
                </c:pt>
                <c:pt idx="47">
                  <c:v>923</c:v>
                </c:pt>
                <c:pt idx="48">
                  <c:v>3136</c:v>
                </c:pt>
                <c:pt idx="49">
                  <c:v>7450</c:v>
                </c:pt>
                <c:pt idx="50">
                  <c:v>3450</c:v>
                </c:pt>
                <c:pt idx="51">
                  <c:v>4165</c:v>
                </c:pt>
                <c:pt idx="52">
                  <c:v>4332</c:v>
                </c:pt>
                <c:pt idx="53">
                  <c:v>2044</c:v>
                </c:pt>
                <c:pt idx="54">
                  <c:v>2494</c:v>
                </c:pt>
                <c:pt idx="55">
                  <c:v>2041</c:v>
                </c:pt>
                <c:pt idx="56">
                  <c:v>1041</c:v>
                </c:pt>
                <c:pt idx="57">
                  <c:v>1974</c:v>
                </c:pt>
                <c:pt idx="58">
                  <c:v>5684</c:v>
                </c:pt>
                <c:pt idx="59">
                  <c:v>11693</c:v>
                </c:pt>
                <c:pt idx="60">
                  <c:v>10675</c:v>
                </c:pt>
                <c:pt idx="61">
                  <c:v>6033</c:v>
                </c:pt>
                <c:pt idx="62">
                  <c:v>16242</c:v>
                </c:pt>
                <c:pt idx="63">
                  <c:v>33678</c:v>
                </c:pt>
                <c:pt idx="64">
                  <c:v>30441</c:v>
                </c:pt>
                <c:pt idx="65">
                  <c:v>17425</c:v>
                </c:pt>
                <c:pt idx="66">
                  <c:v>10536</c:v>
                </c:pt>
                <c:pt idx="67">
                  <c:v>8410</c:v>
                </c:pt>
                <c:pt idx="68">
                  <c:v>12045</c:v>
                </c:pt>
                <c:pt idx="69">
                  <c:v>7903</c:v>
                </c:pt>
                <c:pt idx="70">
                  <c:v>5998</c:v>
                </c:pt>
                <c:pt idx="71">
                  <c:v>5136</c:v>
                </c:pt>
                <c:pt idx="72">
                  <c:v>7530</c:v>
                </c:pt>
                <c:pt idx="73">
                  <c:v>4090</c:v>
                </c:pt>
                <c:pt idx="74">
                  <c:v>7752</c:v>
                </c:pt>
                <c:pt idx="75">
                  <c:v>4795</c:v>
                </c:pt>
                <c:pt idx="76">
                  <c:v>3299</c:v>
                </c:pt>
                <c:pt idx="77">
                  <c:v>3201</c:v>
                </c:pt>
                <c:pt idx="78">
                  <c:v>2803</c:v>
                </c:pt>
                <c:pt idx="79">
                  <c:v>2552</c:v>
                </c:pt>
                <c:pt idx="80">
                  <c:v>2025</c:v>
                </c:pt>
                <c:pt idx="81">
                  <c:v>2566</c:v>
                </c:pt>
                <c:pt idx="82">
                  <c:v>5418</c:v>
                </c:pt>
                <c:pt idx="83">
                  <c:v>5519</c:v>
                </c:pt>
                <c:pt idx="84">
                  <c:v>6393</c:v>
                </c:pt>
                <c:pt idx="85">
                  <c:v>12886</c:v>
                </c:pt>
                <c:pt idx="86">
                  <c:v>10580</c:v>
                </c:pt>
                <c:pt idx="87">
                  <c:v>6682</c:v>
                </c:pt>
                <c:pt idx="88">
                  <c:v>7382</c:v>
                </c:pt>
                <c:pt idx="89">
                  <c:v>15850</c:v>
                </c:pt>
                <c:pt idx="90">
                  <c:v>9505</c:v>
                </c:pt>
                <c:pt idx="91">
                  <c:v>17523</c:v>
                </c:pt>
                <c:pt idx="92">
                  <c:v>15011</c:v>
                </c:pt>
                <c:pt idx="93">
                  <c:v>10650</c:v>
                </c:pt>
                <c:pt idx="94">
                  <c:v>5265</c:v>
                </c:pt>
                <c:pt idx="95">
                  <c:v>4478</c:v>
                </c:pt>
                <c:pt idx="96">
                  <c:v>3418</c:v>
                </c:pt>
                <c:pt idx="97">
                  <c:v>5659</c:v>
                </c:pt>
                <c:pt idx="98">
                  <c:v>4764</c:v>
                </c:pt>
                <c:pt idx="99">
                  <c:v>2851</c:v>
                </c:pt>
                <c:pt idx="100">
                  <c:v>3245</c:v>
                </c:pt>
                <c:pt idx="101">
                  <c:v>4902</c:v>
                </c:pt>
                <c:pt idx="102">
                  <c:v>5825</c:v>
                </c:pt>
                <c:pt idx="103">
                  <c:v>4374</c:v>
                </c:pt>
                <c:pt idx="104">
                  <c:v>3538</c:v>
                </c:pt>
                <c:pt idx="105">
                  <c:v>2772</c:v>
                </c:pt>
                <c:pt idx="106">
                  <c:v>2693</c:v>
                </c:pt>
                <c:pt idx="107">
                  <c:v>3642</c:v>
                </c:pt>
                <c:pt idx="108">
                  <c:v>4924</c:v>
                </c:pt>
                <c:pt idx="109">
                  <c:v>8644</c:v>
                </c:pt>
                <c:pt idx="110">
                  <c:v>14440</c:v>
                </c:pt>
                <c:pt idx="111">
                  <c:v>9214</c:v>
                </c:pt>
                <c:pt idx="112">
                  <c:v>6966</c:v>
                </c:pt>
                <c:pt idx="113">
                  <c:v>10824</c:v>
                </c:pt>
                <c:pt idx="114">
                  <c:v>8495</c:v>
                </c:pt>
                <c:pt idx="115">
                  <c:v>4382</c:v>
                </c:pt>
                <c:pt idx="116">
                  <c:v>4505</c:v>
                </c:pt>
                <c:pt idx="117">
                  <c:v>6622</c:v>
                </c:pt>
                <c:pt idx="118">
                  <c:v>7714</c:v>
                </c:pt>
                <c:pt idx="119">
                  <c:v>12799</c:v>
                </c:pt>
                <c:pt idx="120">
                  <c:v>13616</c:v>
                </c:pt>
                <c:pt idx="121">
                  <c:v>13457</c:v>
                </c:pt>
                <c:pt idx="122">
                  <c:v>13075</c:v>
                </c:pt>
                <c:pt idx="123">
                  <c:v>10411</c:v>
                </c:pt>
                <c:pt idx="124">
                  <c:v>13537</c:v>
                </c:pt>
                <c:pt idx="125">
                  <c:v>12990</c:v>
                </c:pt>
                <c:pt idx="126">
                  <c:v>10900</c:v>
                </c:pt>
                <c:pt idx="127">
                  <c:v>13086</c:v>
                </c:pt>
                <c:pt idx="128">
                  <c:v>16888</c:v>
                </c:pt>
                <c:pt idx="129">
                  <c:v>20452</c:v>
                </c:pt>
                <c:pt idx="130">
                  <c:v>16588</c:v>
                </c:pt>
                <c:pt idx="131">
                  <c:v>10117</c:v>
                </c:pt>
                <c:pt idx="132">
                  <c:v>5537</c:v>
                </c:pt>
                <c:pt idx="133">
                  <c:v>10689</c:v>
                </c:pt>
                <c:pt idx="134">
                  <c:v>33333</c:v>
                </c:pt>
                <c:pt idx="135">
                  <c:v>27413</c:v>
                </c:pt>
                <c:pt idx="136">
                  <c:v>18524</c:v>
                </c:pt>
                <c:pt idx="137">
                  <c:v>13565</c:v>
                </c:pt>
                <c:pt idx="138">
                  <c:v>14364</c:v>
                </c:pt>
                <c:pt idx="139">
                  <c:v>14019</c:v>
                </c:pt>
                <c:pt idx="140">
                  <c:v>14938</c:v>
                </c:pt>
                <c:pt idx="141">
                  <c:v>12482</c:v>
                </c:pt>
                <c:pt idx="142">
                  <c:v>14660</c:v>
                </c:pt>
                <c:pt idx="143">
                  <c:v>10752</c:v>
                </c:pt>
                <c:pt idx="144">
                  <c:v>10104</c:v>
                </c:pt>
                <c:pt idx="145">
                  <c:v>10295</c:v>
                </c:pt>
                <c:pt idx="146">
                  <c:v>11360</c:v>
                </c:pt>
                <c:pt idx="147">
                  <c:v>11453</c:v>
                </c:pt>
                <c:pt idx="148">
                  <c:v>8058</c:v>
                </c:pt>
                <c:pt idx="149">
                  <c:v>9156</c:v>
                </c:pt>
                <c:pt idx="150">
                  <c:v>19470</c:v>
                </c:pt>
                <c:pt idx="151">
                  <c:v>10220</c:v>
                </c:pt>
                <c:pt idx="152">
                  <c:v>8167</c:v>
                </c:pt>
                <c:pt idx="153">
                  <c:v>17386</c:v>
                </c:pt>
                <c:pt idx="154">
                  <c:v>38059</c:v>
                </c:pt>
                <c:pt idx="155">
                  <c:v>19638</c:v>
                </c:pt>
                <c:pt idx="156">
                  <c:v>16699</c:v>
                </c:pt>
                <c:pt idx="157">
                  <c:v>19241</c:v>
                </c:pt>
                <c:pt idx="158">
                  <c:v>14031</c:v>
                </c:pt>
                <c:pt idx="159">
                  <c:v>9499</c:v>
                </c:pt>
                <c:pt idx="160">
                  <c:v>9379</c:v>
                </c:pt>
                <c:pt idx="161">
                  <c:v>14966</c:v>
                </c:pt>
                <c:pt idx="162">
                  <c:v>29166</c:v>
                </c:pt>
                <c:pt idx="163">
                  <c:v>12030</c:v>
                </c:pt>
                <c:pt idx="164">
                  <c:v>3543</c:v>
                </c:pt>
                <c:pt idx="165">
                  <c:v>6129</c:v>
                </c:pt>
                <c:pt idx="166">
                  <c:v>8508</c:v>
                </c:pt>
                <c:pt idx="167">
                  <c:v>9885</c:v>
                </c:pt>
                <c:pt idx="168">
                  <c:v>5761</c:v>
                </c:pt>
                <c:pt idx="169">
                  <c:v>3624</c:v>
                </c:pt>
                <c:pt idx="170">
                  <c:v>8021</c:v>
                </c:pt>
                <c:pt idx="171">
                  <c:v>14560</c:v>
                </c:pt>
                <c:pt idx="172">
                  <c:v>13643</c:v>
                </c:pt>
                <c:pt idx="173">
                  <c:v>12147</c:v>
                </c:pt>
                <c:pt idx="174">
                  <c:v>13139</c:v>
                </c:pt>
                <c:pt idx="175">
                  <c:v>6800</c:v>
                </c:pt>
                <c:pt idx="176">
                  <c:v>6817</c:v>
                </c:pt>
                <c:pt idx="177">
                  <c:v>4324</c:v>
                </c:pt>
                <c:pt idx="178">
                  <c:v>5252</c:v>
                </c:pt>
                <c:pt idx="179">
                  <c:v>9042</c:v>
                </c:pt>
                <c:pt idx="180">
                  <c:v>15979</c:v>
                </c:pt>
                <c:pt idx="181">
                  <c:v>25788</c:v>
                </c:pt>
                <c:pt idx="182">
                  <c:v>16091</c:v>
                </c:pt>
                <c:pt idx="183">
                  <c:v>11293</c:v>
                </c:pt>
                <c:pt idx="184">
                  <c:v>11268</c:v>
                </c:pt>
                <c:pt idx="185">
                  <c:v>11662</c:v>
                </c:pt>
                <c:pt idx="186">
                  <c:v>5073</c:v>
                </c:pt>
                <c:pt idx="187">
                  <c:v>12429</c:v>
                </c:pt>
                <c:pt idx="188">
                  <c:v>11003</c:v>
                </c:pt>
                <c:pt idx="189">
                  <c:v>6965</c:v>
                </c:pt>
                <c:pt idx="190">
                  <c:v>7522</c:v>
                </c:pt>
                <c:pt idx="191">
                  <c:v>8245</c:v>
                </c:pt>
                <c:pt idx="192">
                  <c:v>6735</c:v>
                </c:pt>
                <c:pt idx="193">
                  <c:v>10676</c:v>
                </c:pt>
                <c:pt idx="194">
                  <c:v>9989</c:v>
                </c:pt>
                <c:pt idx="195">
                  <c:v>9547</c:v>
                </c:pt>
                <c:pt idx="196">
                  <c:v>10671</c:v>
                </c:pt>
                <c:pt idx="197">
                  <c:v>2598</c:v>
                </c:pt>
                <c:pt idx="198">
                  <c:v>2225</c:v>
                </c:pt>
                <c:pt idx="199">
                  <c:v>1953</c:v>
                </c:pt>
                <c:pt idx="200">
                  <c:v>7765</c:v>
                </c:pt>
                <c:pt idx="201">
                  <c:v>9749</c:v>
                </c:pt>
                <c:pt idx="202">
                  <c:v>7465</c:v>
                </c:pt>
                <c:pt idx="203">
                  <c:v>4142</c:v>
                </c:pt>
                <c:pt idx="204">
                  <c:v>2270</c:v>
                </c:pt>
                <c:pt idx="205">
                  <c:v>2788</c:v>
                </c:pt>
                <c:pt idx="206">
                  <c:v>5226</c:v>
                </c:pt>
                <c:pt idx="207">
                  <c:v>19153</c:v>
                </c:pt>
                <c:pt idx="208">
                  <c:v>16769</c:v>
                </c:pt>
                <c:pt idx="209">
                  <c:v>20782</c:v>
                </c:pt>
                <c:pt idx="210">
                  <c:v>9713</c:v>
                </c:pt>
                <c:pt idx="211">
                  <c:v>5286</c:v>
                </c:pt>
                <c:pt idx="212">
                  <c:v>6772</c:v>
                </c:pt>
                <c:pt idx="213">
                  <c:v>5992</c:v>
                </c:pt>
                <c:pt idx="214">
                  <c:v>8745</c:v>
                </c:pt>
                <c:pt idx="215">
                  <c:v>43484</c:v>
                </c:pt>
                <c:pt idx="216">
                  <c:v>30408</c:v>
                </c:pt>
                <c:pt idx="217">
                  <c:v>19542</c:v>
                </c:pt>
                <c:pt idx="218">
                  <c:v>8946</c:v>
                </c:pt>
                <c:pt idx="219">
                  <c:v>10794</c:v>
                </c:pt>
                <c:pt idx="220">
                  <c:v>8218</c:v>
                </c:pt>
                <c:pt idx="221">
                  <c:v>11248</c:v>
                </c:pt>
                <c:pt idx="222">
                  <c:v>10910</c:v>
                </c:pt>
                <c:pt idx="223">
                  <c:v>6611</c:v>
                </c:pt>
                <c:pt idx="224">
                  <c:v>5544</c:v>
                </c:pt>
                <c:pt idx="225">
                  <c:v>10648</c:v>
                </c:pt>
                <c:pt idx="226">
                  <c:v>22952</c:v>
                </c:pt>
                <c:pt idx="227">
                  <c:v>10402</c:v>
                </c:pt>
                <c:pt idx="228">
                  <c:v>5744</c:v>
                </c:pt>
                <c:pt idx="229">
                  <c:v>3783</c:v>
                </c:pt>
                <c:pt idx="230">
                  <c:v>46700</c:v>
                </c:pt>
                <c:pt idx="231">
                  <c:v>121098</c:v>
                </c:pt>
                <c:pt idx="232">
                  <c:v>21803</c:v>
                </c:pt>
                <c:pt idx="233">
                  <c:v>10094</c:v>
                </c:pt>
                <c:pt idx="234">
                  <c:v>8450</c:v>
                </c:pt>
                <c:pt idx="235">
                  <c:v>6517</c:v>
                </c:pt>
                <c:pt idx="236">
                  <c:v>5447</c:v>
                </c:pt>
                <c:pt idx="237">
                  <c:v>3873</c:v>
                </c:pt>
                <c:pt idx="238">
                  <c:v>4053</c:v>
                </c:pt>
                <c:pt idx="239">
                  <c:v>7293</c:v>
                </c:pt>
                <c:pt idx="240">
                  <c:v>18176</c:v>
                </c:pt>
                <c:pt idx="241">
                  <c:v>7689</c:v>
                </c:pt>
                <c:pt idx="242">
                  <c:v>7340</c:v>
                </c:pt>
                <c:pt idx="243">
                  <c:v>8846</c:v>
                </c:pt>
                <c:pt idx="244">
                  <c:v>9078</c:v>
                </c:pt>
                <c:pt idx="245">
                  <c:v>8756</c:v>
                </c:pt>
                <c:pt idx="246">
                  <c:v>12502</c:v>
                </c:pt>
                <c:pt idx="247">
                  <c:v>9101</c:v>
                </c:pt>
                <c:pt idx="248">
                  <c:v>6159</c:v>
                </c:pt>
                <c:pt idx="249">
                  <c:v>9127</c:v>
                </c:pt>
                <c:pt idx="250">
                  <c:v>10269</c:v>
                </c:pt>
                <c:pt idx="251">
                  <c:v>9639</c:v>
                </c:pt>
                <c:pt idx="252">
                  <c:v>6136</c:v>
                </c:pt>
                <c:pt idx="253">
                  <c:v>3968</c:v>
                </c:pt>
                <c:pt idx="254">
                  <c:v>3578</c:v>
                </c:pt>
                <c:pt idx="255">
                  <c:v>3493</c:v>
                </c:pt>
                <c:pt idx="256">
                  <c:v>2573</c:v>
                </c:pt>
                <c:pt idx="257">
                  <c:v>3666</c:v>
                </c:pt>
                <c:pt idx="258">
                  <c:v>3996</c:v>
                </c:pt>
                <c:pt idx="259">
                  <c:v>6281</c:v>
                </c:pt>
                <c:pt idx="260">
                  <c:v>6527</c:v>
                </c:pt>
                <c:pt idx="261">
                  <c:v>5441</c:v>
                </c:pt>
                <c:pt idx="262">
                  <c:v>4188</c:v>
                </c:pt>
                <c:pt idx="263">
                  <c:v>3103</c:v>
                </c:pt>
                <c:pt idx="264">
                  <c:v>3776</c:v>
                </c:pt>
                <c:pt idx="265">
                  <c:v>18604</c:v>
                </c:pt>
                <c:pt idx="266">
                  <c:v>18369</c:v>
                </c:pt>
                <c:pt idx="267">
                  <c:v>4157</c:v>
                </c:pt>
                <c:pt idx="268">
                  <c:v>3648</c:v>
                </c:pt>
                <c:pt idx="269">
                  <c:v>4332</c:v>
                </c:pt>
                <c:pt idx="270">
                  <c:v>4135</c:v>
                </c:pt>
                <c:pt idx="271">
                  <c:v>6830</c:v>
                </c:pt>
                <c:pt idx="272">
                  <c:v>3488</c:v>
                </c:pt>
                <c:pt idx="273">
                  <c:v>2659</c:v>
                </c:pt>
                <c:pt idx="274">
                  <c:v>2950</c:v>
                </c:pt>
                <c:pt idx="275">
                  <c:v>2601</c:v>
                </c:pt>
                <c:pt idx="276">
                  <c:v>1664</c:v>
                </c:pt>
                <c:pt idx="277">
                  <c:v>1835</c:v>
                </c:pt>
                <c:pt idx="278">
                  <c:v>4010</c:v>
                </c:pt>
                <c:pt idx="279">
                  <c:v>3439</c:v>
                </c:pt>
                <c:pt idx="280">
                  <c:v>4785</c:v>
                </c:pt>
                <c:pt idx="281">
                  <c:v>5160</c:v>
                </c:pt>
                <c:pt idx="282">
                  <c:v>3702</c:v>
                </c:pt>
                <c:pt idx="283">
                  <c:v>6988</c:v>
                </c:pt>
                <c:pt idx="284">
                  <c:v>8999</c:v>
                </c:pt>
                <c:pt idx="285">
                  <c:v>10406</c:v>
                </c:pt>
                <c:pt idx="286">
                  <c:v>8441</c:v>
                </c:pt>
                <c:pt idx="287">
                  <c:v>8447</c:v>
                </c:pt>
                <c:pt idx="288">
                  <c:v>8730</c:v>
                </c:pt>
                <c:pt idx="289">
                  <c:v>9347</c:v>
                </c:pt>
                <c:pt idx="290">
                  <c:v>6357</c:v>
                </c:pt>
                <c:pt idx="291">
                  <c:v>6584</c:v>
                </c:pt>
                <c:pt idx="292">
                  <c:v>10770</c:v>
                </c:pt>
                <c:pt idx="293">
                  <c:v>11939</c:v>
                </c:pt>
                <c:pt idx="294">
                  <c:v>15634</c:v>
                </c:pt>
                <c:pt idx="295">
                  <c:v>12348</c:v>
                </c:pt>
                <c:pt idx="296">
                  <c:v>11764</c:v>
                </c:pt>
                <c:pt idx="297">
                  <c:v>24914</c:v>
                </c:pt>
                <c:pt idx="298">
                  <c:v>18028</c:v>
                </c:pt>
                <c:pt idx="299">
                  <c:v>11635</c:v>
                </c:pt>
                <c:pt idx="300">
                  <c:v>10751</c:v>
                </c:pt>
                <c:pt idx="301">
                  <c:v>9028</c:v>
                </c:pt>
                <c:pt idx="302">
                  <c:v>9047</c:v>
                </c:pt>
                <c:pt idx="303">
                  <c:v>10616</c:v>
                </c:pt>
                <c:pt idx="304">
                  <c:v>11061</c:v>
                </c:pt>
                <c:pt idx="305">
                  <c:v>7692</c:v>
                </c:pt>
                <c:pt idx="306">
                  <c:v>8983</c:v>
                </c:pt>
                <c:pt idx="307">
                  <c:v>5485</c:v>
                </c:pt>
                <c:pt idx="308">
                  <c:v>3776</c:v>
                </c:pt>
                <c:pt idx="309">
                  <c:v>4332</c:v>
                </c:pt>
                <c:pt idx="310">
                  <c:v>4946</c:v>
                </c:pt>
                <c:pt idx="311">
                  <c:v>4816</c:v>
                </c:pt>
                <c:pt idx="312">
                  <c:v>5737</c:v>
                </c:pt>
                <c:pt idx="313">
                  <c:v>10834</c:v>
                </c:pt>
                <c:pt idx="314">
                  <c:v>9622</c:v>
                </c:pt>
                <c:pt idx="315">
                  <c:v>15430</c:v>
                </c:pt>
                <c:pt idx="316">
                  <c:v>11447</c:v>
                </c:pt>
                <c:pt idx="317">
                  <c:v>8607</c:v>
                </c:pt>
                <c:pt idx="318">
                  <c:v>9104</c:v>
                </c:pt>
                <c:pt idx="319">
                  <c:v>11132</c:v>
                </c:pt>
                <c:pt idx="320">
                  <c:v>17643</c:v>
                </c:pt>
                <c:pt idx="321">
                  <c:v>74740</c:v>
                </c:pt>
                <c:pt idx="322">
                  <c:v>31786</c:v>
                </c:pt>
                <c:pt idx="323">
                  <c:v>14610</c:v>
                </c:pt>
                <c:pt idx="324">
                  <c:v>11538</c:v>
                </c:pt>
                <c:pt idx="325">
                  <c:v>12332</c:v>
                </c:pt>
                <c:pt idx="326">
                  <c:v>11177</c:v>
                </c:pt>
                <c:pt idx="327">
                  <c:v>8380</c:v>
                </c:pt>
                <c:pt idx="328">
                  <c:v>6245</c:v>
                </c:pt>
                <c:pt idx="329">
                  <c:v>5504</c:v>
                </c:pt>
                <c:pt idx="330">
                  <c:v>6968</c:v>
                </c:pt>
                <c:pt idx="331">
                  <c:v>8000</c:v>
                </c:pt>
                <c:pt idx="332">
                  <c:v>8799</c:v>
                </c:pt>
                <c:pt idx="333">
                  <c:v>5413</c:v>
                </c:pt>
                <c:pt idx="334">
                  <c:v>5702</c:v>
                </c:pt>
                <c:pt idx="335">
                  <c:v>5702</c:v>
                </c:pt>
                <c:pt idx="336">
                  <c:v>6473</c:v>
                </c:pt>
                <c:pt idx="337">
                  <c:v>3913</c:v>
                </c:pt>
                <c:pt idx="338">
                  <c:v>4135</c:v>
                </c:pt>
                <c:pt idx="339">
                  <c:v>4969</c:v>
                </c:pt>
                <c:pt idx="340">
                  <c:v>5307</c:v>
                </c:pt>
                <c:pt idx="341">
                  <c:v>7997</c:v>
                </c:pt>
                <c:pt idx="342">
                  <c:v>5905</c:v>
                </c:pt>
                <c:pt idx="343">
                  <c:v>3873</c:v>
                </c:pt>
                <c:pt idx="344">
                  <c:v>3259</c:v>
                </c:pt>
                <c:pt idx="345">
                  <c:v>4203</c:v>
                </c:pt>
                <c:pt idx="346">
                  <c:v>5674</c:v>
                </c:pt>
                <c:pt idx="347">
                  <c:v>6020</c:v>
                </c:pt>
                <c:pt idx="348">
                  <c:v>5632</c:v>
                </c:pt>
                <c:pt idx="349">
                  <c:v>3601</c:v>
                </c:pt>
                <c:pt idx="350">
                  <c:v>4142</c:v>
                </c:pt>
                <c:pt idx="351">
                  <c:v>4127</c:v>
                </c:pt>
                <c:pt idx="352">
                  <c:v>4112</c:v>
                </c:pt>
                <c:pt idx="353">
                  <c:v>6598</c:v>
                </c:pt>
                <c:pt idx="354">
                  <c:v>11527</c:v>
                </c:pt>
                <c:pt idx="355">
                  <c:v>23791</c:v>
                </c:pt>
                <c:pt idx="356">
                  <c:v>13654</c:v>
                </c:pt>
                <c:pt idx="357">
                  <c:v>7065</c:v>
                </c:pt>
                <c:pt idx="358">
                  <c:v>6371</c:v>
                </c:pt>
                <c:pt idx="359">
                  <c:v>3989</c:v>
                </c:pt>
                <c:pt idx="360">
                  <c:v>3776</c:v>
                </c:pt>
                <c:pt idx="361">
                  <c:v>2707</c:v>
                </c:pt>
                <c:pt idx="362">
                  <c:v>1961</c:v>
                </c:pt>
                <c:pt idx="363">
                  <c:v>1808</c:v>
                </c:pt>
                <c:pt idx="364">
                  <c:v>2681</c:v>
                </c:pt>
              </c:numCache>
            </c:numRef>
          </c:val>
          <c:smooth val="0"/>
          <c:extLst>
            <c:ext xmlns:c16="http://schemas.microsoft.com/office/drawing/2014/chart" uri="{C3380CC4-5D6E-409C-BE32-E72D297353CC}">
              <c16:uniqueId val="{00000002-A6AA-4AA2-AA9A-09969BD753CF}"/>
            </c:ext>
          </c:extLst>
        </c:ser>
        <c:dLbls>
          <c:showLegendKey val="0"/>
          <c:showVal val="0"/>
          <c:showCatName val="0"/>
          <c:showSerName val="0"/>
          <c:showPercent val="0"/>
          <c:showBubbleSize val="0"/>
        </c:dLbls>
        <c:smooth val="0"/>
        <c:axId val="384500656"/>
        <c:axId val="384503608"/>
      </c:lineChart>
      <c:dateAx>
        <c:axId val="38450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03608"/>
        <c:crosses val="autoZero"/>
        <c:auto val="1"/>
        <c:lblOffset val="100"/>
        <c:baseTimeUnit val="days"/>
      </c:dateAx>
      <c:valAx>
        <c:axId val="38450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50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 DACH</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4324</c:v>
                </c:pt>
                <c:pt idx="1">
                  <c:v>3961</c:v>
                </c:pt>
                <c:pt idx="2">
                  <c:v>7413</c:v>
                </c:pt>
                <c:pt idx="3">
                  <c:v>15707</c:v>
                </c:pt>
                <c:pt idx="4">
                  <c:v>17330</c:v>
                </c:pt>
                <c:pt idx="5">
                  <c:v>10215</c:v>
                </c:pt>
                <c:pt idx="6">
                  <c:v>8253</c:v>
                </c:pt>
                <c:pt idx="7">
                  <c:v>5218</c:v>
                </c:pt>
                <c:pt idx="8">
                  <c:v>8503</c:v>
                </c:pt>
                <c:pt idx="9">
                  <c:v>9245</c:v>
                </c:pt>
                <c:pt idx="10">
                  <c:v>25877</c:v>
                </c:pt>
                <c:pt idx="11">
                  <c:v>36549</c:v>
                </c:pt>
                <c:pt idx="12">
                  <c:v>61321</c:v>
                </c:pt>
                <c:pt idx="13">
                  <c:v>36083</c:v>
                </c:pt>
                <c:pt idx="14">
                  <c:v>28737</c:v>
                </c:pt>
                <c:pt idx="15">
                  <c:v>21605</c:v>
                </c:pt>
                <c:pt idx="16">
                  <c:v>25253</c:v>
                </c:pt>
                <c:pt idx="17">
                  <c:v>21924</c:v>
                </c:pt>
                <c:pt idx="18">
                  <c:v>15906</c:v>
                </c:pt>
                <c:pt idx="19">
                  <c:v>14482</c:v>
                </c:pt>
                <c:pt idx="20">
                  <c:v>17801</c:v>
                </c:pt>
                <c:pt idx="21">
                  <c:v>23168</c:v>
                </c:pt>
                <c:pt idx="22">
                  <c:v>16534</c:v>
                </c:pt>
                <c:pt idx="23">
                  <c:v>20839</c:v>
                </c:pt>
                <c:pt idx="24">
                  <c:v>21723</c:v>
                </c:pt>
                <c:pt idx="25">
                  <c:v>9310</c:v>
                </c:pt>
                <c:pt idx="26">
                  <c:v>6799</c:v>
                </c:pt>
                <c:pt idx="27">
                  <c:v>6637</c:v>
                </c:pt>
                <c:pt idx="28">
                  <c:v>7744</c:v>
                </c:pt>
                <c:pt idx="29">
                  <c:v>6602</c:v>
                </c:pt>
                <c:pt idx="30">
                  <c:v>6626</c:v>
                </c:pt>
              </c:numCache>
            </c:numRef>
          </c:val>
          <c:smooth val="0"/>
          <c:extLst>
            <c:ext xmlns:c16="http://schemas.microsoft.com/office/drawing/2014/chart" uri="{C3380CC4-5D6E-409C-BE32-E72D297353CC}">
              <c16:uniqueId val="{00000000-1410-4FEA-AD26-F9779FD22BFA}"/>
            </c:ext>
          </c:extLst>
        </c:ser>
        <c:ser>
          <c:idx val="1"/>
          <c:order val="1"/>
          <c:tx>
            <c:strRef>
              <c:f>Sheet1!$C$1</c:f>
              <c:strCache>
                <c:ptCount val="1"/>
                <c:pt idx="0">
                  <c:v>Horsch Global</c:v>
                </c:pt>
              </c:strCache>
            </c:strRef>
          </c:tx>
          <c:spPr>
            <a:ln w="28575" cap="rnd">
              <a:solidFill>
                <a:schemeClr val="accent2"/>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Sheet1!$C$2:$C$32</c:f>
              <c:numCache>
                <c:formatCode>General</c:formatCode>
                <c:ptCount val="31"/>
                <c:pt idx="0">
                  <c:v>5600</c:v>
                </c:pt>
                <c:pt idx="1">
                  <c:v>4219</c:v>
                </c:pt>
                <c:pt idx="2">
                  <c:v>4032</c:v>
                </c:pt>
                <c:pt idx="3">
                  <c:v>7075</c:v>
                </c:pt>
                <c:pt idx="4">
                  <c:v>10035</c:v>
                </c:pt>
                <c:pt idx="5">
                  <c:v>15667</c:v>
                </c:pt>
                <c:pt idx="6">
                  <c:v>12507</c:v>
                </c:pt>
                <c:pt idx="7">
                  <c:v>11961</c:v>
                </c:pt>
                <c:pt idx="8">
                  <c:v>14330</c:v>
                </c:pt>
                <c:pt idx="9">
                  <c:v>9756</c:v>
                </c:pt>
                <c:pt idx="10">
                  <c:v>44102</c:v>
                </c:pt>
                <c:pt idx="11">
                  <c:v>164116</c:v>
                </c:pt>
                <c:pt idx="12">
                  <c:v>118840</c:v>
                </c:pt>
                <c:pt idx="13">
                  <c:v>63869</c:v>
                </c:pt>
                <c:pt idx="14">
                  <c:v>50885</c:v>
                </c:pt>
                <c:pt idx="15">
                  <c:v>48399</c:v>
                </c:pt>
                <c:pt idx="16">
                  <c:v>47857</c:v>
                </c:pt>
                <c:pt idx="17">
                  <c:v>31010</c:v>
                </c:pt>
                <c:pt idx="18">
                  <c:v>15545</c:v>
                </c:pt>
                <c:pt idx="19">
                  <c:v>24924</c:v>
                </c:pt>
                <c:pt idx="20">
                  <c:v>26451</c:v>
                </c:pt>
                <c:pt idx="21">
                  <c:v>11366</c:v>
                </c:pt>
                <c:pt idx="22">
                  <c:v>6566</c:v>
                </c:pt>
                <c:pt idx="23">
                  <c:v>5700</c:v>
                </c:pt>
                <c:pt idx="24">
                  <c:v>7893</c:v>
                </c:pt>
                <c:pt idx="25">
                  <c:v>7518</c:v>
                </c:pt>
                <c:pt idx="26">
                  <c:v>8005</c:v>
                </c:pt>
                <c:pt idx="27">
                  <c:v>5631</c:v>
                </c:pt>
                <c:pt idx="28">
                  <c:v>5430</c:v>
                </c:pt>
                <c:pt idx="29">
                  <c:v>4744</c:v>
                </c:pt>
                <c:pt idx="30">
                  <c:v>5852</c:v>
                </c:pt>
              </c:numCache>
            </c:numRef>
          </c:val>
          <c:smooth val="0"/>
          <c:extLst>
            <c:ext xmlns:c16="http://schemas.microsoft.com/office/drawing/2014/chart" uri="{C3380CC4-5D6E-409C-BE32-E72D297353CC}">
              <c16:uniqueId val="{00000001-1410-4FEA-AD26-F9779FD22BFA}"/>
            </c:ext>
          </c:extLst>
        </c:ser>
        <c:ser>
          <c:idx val="2"/>
          <c:order val="2"/>
          <c:tx>
            <c:strRef>
              <c:f>Sheet1!$D$1</c:f>
              <c:strCache>
                <c:ptCount val="1"/>
                <c:pt idx="0">
                  <c:v>HORSCH UK</c:v>
                </c:pt>
              </c:strCache>
            </c:strRef>
          </c:tx>
          <c:spPr>
            <a:ln w="28575" cap="rnd">
              <a:solidFill>
                <a:schemeClr val="accent3"/>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Sheet1!$D$2:$D$32</c:f>
              <c:numCache>
                <c:formatCode>General</c:formatCode>
                <c:ptCount val="31"/>
                <c:pt idx="0">
                  <c:v>4946</c:v>
                </c:pt>
                <c:pt idx="1">
                  <c:v>4816</c:v>
                </c:pt>
                <c:pt idx="2">
                  <c:v>5737</c:v>
                </c:pt>
                <c:pt idx="3">
                  <c:v>10834</c:v>
                </c:pt>
                <c:pt idx="4">
                  <c:v>9622</c:v>
                </c:pt>
                <c:pt idx="5">
                  <c:v>15430</c:v>
                </c:pt>
                <c:pt idx="6">
                  <c:v>11447</c:v>
                </c:pt>
                <c:pt idx="7">
                  <c:v>8607</c:v>
                </c:pt>
                <c:pt idx="8">
                  <c:v>9104</c:v>
                </c:pt>
                <c:pt idx="9">
                  <c:v>11132</c:v>
                </c:pt>
                <c:pt idx="10">
                  <c:v>17643</c:v>
                </c:pt>
                <c:pt idx="11">
                  <c:v>74740</c:v>
                </c:pt>
                <c:pt idx="12">
                  <c:v>31786</c:v>
                </c:pt>
                <c:pt idx="13">
                  <c:v>14610</c:v>
                </c:pt>
                <c:pt idx="14">
                  <c:v>11538</c:v>
                </c:pt>
                <c:pt idx="15">
                  <c:v>12332</c:v>
                </c:pt>
                <c:pt idx="16">
                  <c:v>11177</c:v>
                </c:pt>
                <c:pt idx="17">
                  <c:v>8380</c:v>
                </c:pt>
                <c:pt idx="18">
                  <c:v>6245</c:v>
                </c:pt>
                <c:pt idx="19">
                  <c:v>5504</c:v>
                </c:pt>
                <c:pt idx="20">
                  <c:v>6968</c:v>
                </c:pt>
                <c:pt idx="21">
                  <c:v>8000</c:v>
                </c:pt>
                <c:pt idx="22">
                  <c:v>8799</c:v>
                </c:pt>
                <c:pt idx="23">
                  <c:v>5413</c:v>
                </c:pt>
                <c:pt idx="24">
                  <c:v>5702</c:v>
                </c:pt>
                <c:pt idx="25">
                  <c:v>5702</c:v>
                </c:pt>
                <c:pt idx="26">
                  <c:v>6473</c:v>
                </c:pt>
                <c:pt idx="27">
                  <c:v>3913</c:v>
                </c:pt>
                <c:pt idx="28">
                  <c:v>4135</c:v>
                </c:pt>
                <c:pt idx="29">
                  <c:v>4969</c:v>
                </c:pt>
                <c:pt idx="30">
                  <c:v>5307</c:v>
                </c:pt>
              </c:numCache>
            </c:numRef>
          </c:val>
          <c:smooth val="0"/>
          <c:extLst>
            <c:ext xmlns:c16="http://schemas.microsoft.com/office/drawing/2014/chart" uri="{C3380CC4-5D6E-409C-BE32-E72D297353CC}">
              <c16:uniqueId val="{00000002-1410-4FEA-AD26-F9779FD22BFA}"/>
            </c:ext>
          </c:extLst>
        </c:ser>
        <c:dLbls>
          <c:showLegendKey val="0"/>
          <c:showVal val="0"/>
          <c:showCatName val="0"/>
          <c:showSerName val="0"/>
          <c:showPercent val="0"/>
          <c:showBubbleSize val="0"/>
        </c:dLbls>
        <c:smooth val="0"/>
        <c:axId val="393065280"/>
        <c:axId val="393066264"/>
      </c:lineChart>
      <c:dateAx>
        <c:axId val="39306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66264"/>
        <c:crosses val="autoZero"/>
        <c:auto val="1"/>
        <c:lblOffset val="100"/>
        <c:baseTimeUnit val="days"/>
      </c:dateAx>
      <c:valAx>
        <c:axId val="39306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6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Sheet1!$A$2:$A$366</c:f>
              <c:numCache>
                <c:formatCode>m/d/yyyy</c:formatCode>
                <c:ptCount val="365"/>
                <c:pt idx="0">
                  <c:v>45468</c:v>
                </c:pt>
                <c:pt idx="1">
                  <c:v>45469</c:v>
                </c:pt>
                <c:pt idx="2">
                  <c:v>45470</c:v>
                </c:pt>
                <c:pt idx="3">
                  <c:v>45471</c:v>
                </c:pt>
                <c:pt idx="4">
                  <c:v>45472</c:v>
                </c:pt>
                <c:pt idx="5">
                  <c:v>45473</c:v>
                </c:pt>
                <c:pt idx="6">
                  <c:v>45474</c:v>
                </c:pt>
                <c:pt idx="7">
                  <c:v>45475</c:v>
                </c:pt>
                <c:pt idx="8">
                  <c:v>45476</c:v>
                </c:pt>
                <c:pt idx="9">
                  <c:v>45477</c:v>
                </c:pt>
                <c:pt idx="10">
                  <c:v>45478</c:v>
                </c:pt>
                <c:pt idx="11">
                  <c:v>45479</c:v>
                </c:pt>
                <c:pt idx="12">
                  <c:v>45480</c:v>
                </c:pt>
                <c:pt idx="13">
                  <c:v>45481</c:v>
                </c:pt>
                <c:pt idx="14">
                  <c:v>45482</c:v>
                </c:pt>
                <c:pt idx="15">
                  <c:v>45483</c:v>
                </c:pt>
                <c:pt idx="16">
                  <c:v>45484</c:v>
                </c:pt>
                <c:pt idx="17">
                  <c:v>45485</c:v>
                </c:pt>
                <c:pt idx="18">
                  <c:v>45486</c:v>
                </c:pt>
                <c:pt idx="19">
                  <c:v>45487</c:v>
                </c:pt>
                <c:pt idx="20">
                  <c:v>45488</c:v>
                </c:pt>
                <c:pt idx="21">
                  <c:v>45489</c:v>
                </c:pt>
                <c:pt idx="22">
                  <c:v>45490</c:v>
                </c:pt>
                <c:pt idx="23">
                  <c:v>45491</c:v>
                </c:pt>
                <c:pt idx="24">
                  <c:v>45492</c:v>
                </c:pt>
                <c:pt idx="25">
                  <c:v>45493</c:v>
                </c:pt>
                <c:pt idx="26">
                  <c:v>45494</c:v>
                </c:pt>
                <c:pt idx="27">
                  <c:v>45495</c:v>
                </c:pt>
                <c:pt idx="28">
                  <c:v>45496</c:v>
                </c:pt>
                <c:pt idx="29">
                  <c:v>45497</c:v>
                </c:pt>
                <c:pt idx="30">
                  <c:v>45498</c:v>
                </c:pt>
                <c:pt idx="31">
                  <c:v>45499</c:v>
                </c:pt>
                <c:pt idx="32">
                  <c:v>45500</c:v>
                </c:pt>
                <c:pt idx="33">
                  <c:v>45501</c:v>
                </c:pt>
                <c:pt idx="34">
                  <c:v>45502</c:v>
                </c:pt>
                <c:pt idx="35">
                  <c:v>45503</c:v>
                </c:pt>
                <c:pt idx="36">
                  <c:v>45504</c:v>
                </c:pt>
                <c:pt idx="37">
                  <c:v>45505</c:v>
                </c:pt>
                <c:pt idx="38">
                  <c:v>45506</c:v>
                </c:pt>
                <c:pt idx="39">
                  <c:v>45507</c:v>
                </c:pt>
                <c:pt idx="40">
                  <c:v>45508</c:v>
                </c:pt>
                <c:pt idx="41">
                  <c:v>45509</c:v>
                </c:pt>
                <c:pt idx="42">
                  <c:v>45510</c:v>
                </c:pt>
                <c:pt idx="43">
                  <c:v>45511</c:v>
                </c:pt>
                <c:pt idx="44">
                  <c:v>45512</c:v>
                </c:pt>
                <c:pt idx="45">
                  <c:v>45513</c:v>
                </c:pt>
                <c:pt idx="46">
                  <c:v>45514</c:v>
                </c:pt>
                <c:pt idx="47">
                  <c:v>45515</c:v>
                </c:pt>
                <c:pt idx="48">
                  <c:v>45516</c:v>
                </c:pt>
                <c:pt idx="49">
                  <c:v>45517</c:v>
                </c:pt>
                <c:pt idx="50">
                  <c:v>45518</c:v>
                </c:pt>
                <c:pt idx="51">
                  <c:v>45519</c:v>
                </c:pt>
                <c:pt idx="52">
                  <c:v>45520</c:v>
                </c:pt>
                <c:pt idx="53">
                  <c:v>45521</c:v>
                </c:pt>
                <c:pt idx="54">
                  <c:v>45522</c:v>
                </c:pt>
                <c:pt idx="55">
                  <c:v>45523</c:v>
                </c:pt>
                <c:pt idx="56">
                  <c:v>45524</c:v>
                </c:pt>
                <c:pt idx="57">
                  <c:v>45525</c:v>
                </c:pt>
                <c:pt idx="58">
                  <c:v>45526</c:v>
                </c:pt>
                <c:pt idx="59">
                  <c:v>45527</c:v>
                </c:pt>
                <c:pt idx="60">
                  <c:v>45528</c:v>
                </c:pt>
                <c:pt idx="61">
                  <c:v>45529</c:v>
                </c:pt>
                <c:pt idx="62">
                  <c:v>45530</c:v>
                </c:pt>
                <c:pt idx="63">
                  <c:v>45531</c:v>
                </c:pt>
                <c:pt idx="64">
                  <c:v>45532</c:v>
                </c:pt>
                <c:pt idx="65">
                  <c:v>45533</c:v>
                </c:pt>
                <c:pt idx="66">
                  <c:v>45534</c:v>
                </c:pt>
                <c:pt idx="67">
                  <c:v>45535</c:v>
                </c:pt>
                <c:pt idx="68">
                  <c:v>45536</c:v>
                </c:pt>
                <c:pt idx="69">
                  <c:v>45537</c:v>
                </c:pt>
                <c:pt idx="70">
                  <c:v>45538</c:v>
                </c:pt>
                <c:pt idx="71">
                  <c:v>45539</c:v>
                </c:pt>
                <c:pt idx="72">
                  <c:v>45540</c:v>
                </c:pt>
                <c:pt idx="73">
                  <c:v>45541</c:v>
                </c:pt>
                <c:pt idx="74">
                  <c:v>45542</c:v>
                </c:pt>
                <c:pt idx="75">
                  <c:v>45543</c:v>
                </c:pt>
                <c:pt idx="76">
                  <c:v>45544</c:v>
                </c:pt>
                <c:pt idx="77">
                  <c:v>45545</c:v>
                </c:pt>
                <c:pt idx="78">
                  <c:v>45546</c:v>
                </c:pt>
                <c:pt idx="79">
                  <c:v>45547</c:v>
                </c:pt>
                <c:pt idx="80">
                  <c:v>45548</c:v>
                </c:pt>
                <c:pt idx="81">
                  <c:v>45549</c:v>
                </c:pt>
                <c:pt idx="82">
                  <c:v>45550</c:v>
                </c:pt>
                <c:pt idx="83">
                  <c:v>45551</c:v>
                </c:pt>
                <c:pt idx="84">
                  <c:v>45552</c:v>
                </c:pt>
                <c:pt idx="85">
                  <c:v>45553</c:v>
                </c:pt>
                <c:pt idx="86">
                  <c:v>45554</c:v>
                </c:pt>
                <c:pt idx="87">
                  <c:v>45555</c:v>
                </c:pt>
                <c:pt idx="88">
                  <c:v>45556</c:v>
                </c:pt>
                <c:pt idx="89">
                  <c:v>45557</c:v>
                </c:pt>
                <c:pt idx="90">
                  <c:v>45558</c:v>
                </c:pt>
                <c:pt idx="91">
                  <c:v>45559</c:v>
                </c:pt>
                <c:pt idx="92">
                  <c:v>45560</c:v>
                </c:pt>
                <c:pt idx="93">
                  <c:v>45561</c:v>
                </c:pt>
                <c:pt idx="94">
                  <c:v>45562</c:v>
                </c:pt>
                <c:pt idx="95">
                  <c:v>45563</c:v>
                </c:pt>
                <c:pt idx="96">
                  <c:v>45564</c:v>
                </c:pt>
                <c:pt idx="97">
                  <c:v>45565</c:v>
                </c:pt>
                <c:pt idx="98">
                  <c:v>45566</c:v>
                </c:pt>
                <c:pt idx="99">
                  <c:v>45567</c:v>
                </c:pt>
                <c:pt idx="100">
                  <c:v>45568</c:v>
                </c:pt>
                <c:pt idx="101">
                  <c:v>45569</c:v>
                </c:pt>
                <c:pt idx="102">
                  <c:v>45570</c:v>
                </c:pt>
                <c:pt idx="103">
                  <c:v>45571</c:v>
                </c:pt>
                <c:pt idx="104">
                  <c:v>45572</c:v>
                </c:pt>
                <c:pt idx="105">
                  <c:v>45573</c:v>
                </c:pt>
                <c:pt idx="106">
                  <c:v>45574</c:v>
                </c:pt>
                <c:pt idx="107">
                  <c:v>45575</c:v>
                </c:pt>
                <c:pt idx="108">
                  <c:v>45576</c:v>
                </c:pt>
                <c:pt idx="109">
                  <c:v>45577</c:v>
                </c:pt>
                <c:pt idx="110">
                  <c:v>45578</c:v>
                </c:pt>
                <c:pt idx="111">
                  <c:v>45579</c:v>
                </c:pt>
                <c:pt idx="112">
                  <c:v>45580</c:v>
                </c:pt>
                <c:pt idx="113">
                  <c:v>45581</c:v>
                </c:pt>
                <c:pt idx="114">
                  <c:v>45582</c:v>
                </c:pt>
                <c:pt idx="115">
                  <c:v>45583</c:v>
                </c:pt>
                <c:pt idx="116">
                  <c:v>45584</c:v>
                </c:pt>
                <c:pt idx="117">
                  <c:v>45585</c:v>
                </c:pt>
                <c:pt idx="118">
                  <c:v>45586</c:v>
                </c:pt>
                <c:pt idx="119">
                  <c:v>45587</c:v>
                </c:pt>
                <c:pt idx="120">
                  <c:v>45588</c:v>
                </c:pt>
                <c:pt idx="121">
                  <c:v>45589</c:v>
                </c:pt>
                <c:pt idx="122">
                  <c:v>45590</c:v>
                </c:pt>
                <c:pt idx="123">
                  <c:v>45591</c:v>
                </c:pt>
                <c:pt idx="124">
                  <c:v>45592</c:v>
                </c:pt>
                <c:pt idx="125">
                  <c:v>45593</c:v>
                </c:pt>
                <c:pt idx="126">
                  <c:v>45594</c:v>
                </c:pt>
                <c:pt idx="127">
                  <c:v>45595</c:v>
                </c:pt>
                <c:pt idx="128">
                  <c:v>45596</c:v>
                </c:pt>
                <c:pt idx="129">
                  <c:v>45597</c:v>
                </c:pt>
                <c:pt idx="130">
                  <c:v>45598</c:v>
                </c:pt>
                <c:pt idx="131">
                  <c:v>45599</c:v>
                </c:pt>
                <c:pt idx="132">
                  <c:v>45600</c:v>
                </c:pt>
                <c:pt idx="133">
                  <c:v>45601</c:v>
                </c:pt>
                <c:pt idx="134">
                  <c:v>45602</c:v>
                </c:pt>
                <c:pt idx="135">
                  <c:v>45603</c:v>
                </c:pt>
                <c:pt idx="136">
                  <c:v>45604</c:v>
                </c:pt>
                <c:pt idx="137">
                  <c:v>45605</c:v>
                </c:pt>
                <c:pt idx="138">
                  <c:v>45606</c:v>
                </c:pt>
                <c:pt idx="139">
                  <c:v>45607</c:v>
                </c:pt>
                <c:pt idx="140">
                  <c:v>45608</c:v>
                </c:pt>
                <c:pt idx="141">
                  <c:v>45609</c:v>
                </c:pt>
                <c:pt idx="142">
                  <c:v>45610</c:v>
                </c:pt>
                <c:pt idx="143">
                  <c:v>45611</c:v>
                </c:pt>
                <c:pt idx="144">
                  <c:v>45612</c:v>
                </c:pt>
                <c:pt idx="145">
                  <c:v>45613</c:v>
                </c:pt>
                <c:pt idx="146">
                  <c:v>45614</c:v>
                </c:pt>
                <c:pt idx="147">
                  <c:v>45615</c:v>
                </c:pt>
                <c:pt idx="148">
                  <c:v>45616</c:v>
                </c:pt>
                <c:pt idx="149">
                  <c:v>45617</c:v>
                </c:pt>
                <c:pt idx="150">
                  <c:v>45618</c:v>
                </c:pt>
                <c:pt idx="151">
                  <c:v>45619</c:v>
                </c:pt>
                <c:pt idx="152">
                  <c:v>45620</c:v>
                </c:pt>
                <c:pt idx="153">
                  <c:v>45621</c:v>
                </c:pt>
                <c:pt idx="154">
                  <c:v>45622</c:v>
                </c:pt>
                <c:pt idx="155">
                  <c:v>45623</c:v>
                </c:pt>
                <c:pt idx="156">
                  <c:v>45624</c:v>
                </c:pt>
                <c:pt idx="157">
                  <c:v>45625</c:v>
                </c:pt>
                <c:pt idx="158">
                  <c:v>45626</c:v>
                </c:pt>
                <c:pt idx="159">
                  <c:v>45627</c:v>
                </c:pt>
                <c:pt idx="160">
                  <c:v>45628</c:v>
                </c:pt>
                <c:pt idx="161">
                  <c:v>45629</c:v>
                </c:pt>
                <c:pt idx="162">
                  <c:v>45630</c:v>
                </c:pt>
                <c:pt idx="163">
                  <c:v>45631</c:v>
                </c:pt>
                <c:pt idx="164">
                  <c:v>45632</c:v>
                </c:pt>
                <c:pt idx="165">
                  <c:v>45633</c:v>
                </c:pt>
                <c:pt idx="166">
                  <c:v>45634</c:v>
                </c:pt>
                <c:pt idx="167">
                  <c:v>45635</c:v>
                </c:pt>
                <c:pt idx="168">
                  <c:v>45636</c:v>
                </c:pt>
                <c:pt idx="169">
                  <c:v>45637</c:v>
                </c:pt>
                <c:pt idx="170">
                  <c:v>45638</c:v>
                </c:pt>
                <c:pt idx="171">
                  <c:v>45639</c:v>
                </c:pt>
                <c:pt idx="172">
                  <c:v>45640</c:v>
                </c:pt>
                <c:pt idx="173">
                  <c:v>45641</c:v>
                </c:pt>
                <c:pt idx="174">
                  <c:v>45642</c:v>
                </c:pt>
                <c:pt idx="175">
                  <c:v>45643</c:v>
                </c:pt>
                <c:pt idx="176">
                  <c:v>45644</c:v>
                </c:pt>
                <c:pt idx="177">
                  <c:v>45645</c:v>
                </c:pt>
                <c:pt idx="178">
                  <c:v>45646</c:v>
                </c:pt>
                <c:pt idx="179">
                  <c:v>45647</c:v>
                </c:pt>
                <c:pt idx="180">
                  <c:v>45648</c:v>
                </c:pt>
                <c:pt idx="181">
                  <c:v>45649</c:v>
                </c:pt>
                <c:pt idx="182">
                  <c:v>45650</c:v>
                </c:pt>
                <c:pt idx="183">
                  <c:v>45651</c:v>
                </c:pt>
                <c:pt idx="184">
                  <c:v>45652</c:v>
                </c:pt>
                <c:pt idx="185">
                  <c:v>45653</c:v>
                </c:pt>
                <c:pt idx="186">
                  <c:v>45654</c:v>
                </c:pt>
                <c:pt idx="187">
                  <c:v>45655</c:v>
                </c:pt>
                <c:pt idx="188">
                  <c:v>45656</c:v>
                </c:pt>
                <c:pt idx="189">
                  <c:v>45657</c:v>
                </c:pt>
                <c:pt idx="190">
                  <c:v>45658</c:v>
                </c:pt>
                <c:pt idx="191">
                  <c:v>45659</c:v>
                </c:pt>
                <c:pt idx="192">
                  <c:v>45660</c:v>
                </c:pt>
                <c:pt idx="193">
                  <c:v>45661</c:v>
                </c:pt>
                <c:pt idx="194">
                  <c:v>45662</c:v>
                </c:pt>
                <c:pt idx="195">
                  <c:v>45663</c:v>
                </c:pt>
                <c:pt idx="196">
                  <c:v>45664</c:v>
                </c:pt>
                <c:pt idx="197">
                  <c:v>45665</c:v>
                </c:pt>
                <c:pt idx="198">
                  <c:v>45666</c:v>
                </c:pt>
                <c:pt idx="199">
                  <c:v>45667</c:v>
                </c:pt>
                <c:pt idx="200">
                  <c:v>45668</c:v>
                </c:pt>
                <c:pt idx="201">
                  <c:v>45669</c:v>
                </c:pt>
                <c:pt idx="202">
                  <c:v>45670</c:v>
                </c:pt>
                <c:pt idx="203">
                  <c:v>45671</c:v>
                </c:pt>
                <c:pt idx="204">
                  <c:v>45672</c:v>
                </c:pt>
                <c:pt idx="205">
                  <c:v>45673</c:v>
                </c:pt>
                <c:pt idx="206">
                  <c:v>45674</c:v>
                </c:pt>
                <c:pt idx="207">
                  <c:v>45675</c:v>
                </c:pt>
                <c:pt idx="208">
                  <c:v>45676</c:v>
                </c:pt>
                <c:pt idx="209">
                  <c:v>45677</c:v>
                </c:pt>
                <c:pt idx="210">
                  <c:v>45678</c:v>
                </c:pt>
                <c:pt idx="211">
                  <c:v>45679</c:v>
                </c:pt>
                <c:pt idx="212">
                  <c:v>45680</c:v>
                </c:pt>
                <c:pt idx="213">
                  <c:v>45681</c:v>
                </c:pt>
                <c:pt idx="214">
                  <c:v>45682</c:v>
                </c:pt>
                <c:pt idx="215">
                  <c:v>45683</c:v>
                </c:pt>
                <c:pt idx="216">
                  <c:v>45684</c:v>
                </c:pt>
                <c:pt idx="217">
                  <c:v>45685</c:v>
                </c:pt>
                <c:pt idx="218">
                  <c:v>45686</c:v>
                </c:pt>
                <c:pt idx="219">
                  <c:v>45687</c:v>
                </c:pt>
                <c:pt idx="220">
                  <c:v>45688</c:v>
                </c:pt>
                <c:pt idx="221">
                  <c:v>45689</c:v>
                </c:pt>
                <c:pt idx="222">
                  <c:v>45690</c:v>
                </c:pt>
                <c:pt idx="223">
                  <c:v>45691</c:v>
                </c:pt>
                <c:pt idx="224">
                  <c:v>45692</c:v>
                </c:pt>
                <c:pt idx="225">
                  <c:v>45693</c:v>
                </c:pt>
                <c:pt idx="226">
                  <c:v>45694</c:v>
                </c:pt>
                <c:pt idx="227">
                  <c:v>45695</c:v>
                </c:pt>
                <c:pt idx="228">
                  <c:v>45696</c:v>
                </c:pt>
                <c:pt idx="229">
                  <c:v>45697</c:v>
                </c:pt>
                <c:pt idx="230">
                  <c:v>45698</c:v>
                </c:pt>
                <c:pt idx="231">
                  <c:v>45699</c:v>
                </c:pt>
                <c:pt idx="232">
                  <c:v>45700</c:v>
                </c:pt>
                <c:pt idx="233">
                  <c:v>45701</c:v>
                </c:pt>
                <c:pt idx="234">
                  <c:v>45702</c:v>
                </c:pt>
                <c:pt idx="235">
                  <c:v>45703</c:v>
                </c:pt>
                <c:pt idx="236">
                  <c:v>45704</c:v>
                </c:pt>
                <c:pt idx="237">
                  <c:v>45705</c:v>
                </c:pt>
                <c:pt idx="238">
                  <c:v>45706</c:v>
                </c:pt>
                <c:pt idx="239">
                  <c:v>45707</c:v>
                </c:pt>
                <c:pt idx="240">
                  <c:v>45708</c:v>
                </c:pt>
                <c:pt idx="241">
                  <c:v>45709</c:v>
                </c:pt>
                <c:pt idx="242">
                  <c:v>45710</c:v>
                </c:pt>
                <c:pt idx="243">
                  <c:v>45711</c:v>
                </c:pt>
                <c:pt idx="244">
                  <c:v>45712</c:v>
                </c:pt>
                <c:pt idx="245">
                  <c:v>45713</c:v>
                </c:pt>
                <c:pt idx="246">
                  <c:v>45714</c:v>
                </c:pt>
                <c:pt idx="247">
                  <c:v>45715</c:v>
                </c:pt>
                <c:pt idx="248">
                  <c:v>45716</c:v>
                </c:pt>
                <c:pt idx="249">
                  <c:v>45717</c:v>
                </c:pt>
                <c:pt idx="250">
                  <c:v>45718</c:v>
                </c:pt>
                <c:pt idx="251">
                  <c:v>45719</c:v>
                </c:pt>
                <c:pt idx="252">
                  <c:v>45720</c:v>
                </c:pt>
                <c:pt idx="253">
                  <c:v>45721</c:v>
                </c:pt>
                <c:pt idx="254">
                  <c:v>45722</c:v>
                </c:pt>
                <c:pt idx="255">
                  <c:v>45723</c:v>
                </c:pt>
                <c:pt idx="256">
                  <c:v>45724</c:v>
                </c:pt>
                <c:pt idx="257">
                  <c:v>45725</c:v>
                </c:pt>
                <c:pt idx="258">
                  <c:v>45726</c:v>
                </c:pt>
                <c:pt idx="259">
                  <c:v>45727</c:v>
                </c:pt>
                <c:pt idx="260">
                  <c:v>45728</c:v>
                </c:pt>
                <c:pt idx="261">
                  <c:v>45729</c:v>
                </c:pt>
                <c:pt idx="262">
                  <c:v>45730</c:v>
                </c:pt>
                <c:pt idx="263">
                  <c:v>45731</c:v>
                </c:pt>
                <c:pt idx="264">
                  <c:v>45732</c:v>
                </c:pt>
                <c:pt idx="265">
                  <c:v>45733</c:v>
                </c:pt>
                <c:pt idx="266">
                  <c:v>45734</c:v>
                </c:pt>
                <c:pt idx="267">
                  <c:v>45735</c:v>
                </c:pt>
                <c:pt idx="268">
                  <c:v>45736</c:v>
                </c:pt>
                <c:pt idx="269">
                  <c:v>45737</c:v>
                </c:pt>
                <c:pt idx="270">
                  <c:v>45738</c:v>
                </c:pt>
                <c:pt idx="271">
                  <c:v>45739</c:v>
                </c:pt>
                <c:pt idx="272">
                  <c:v>45740</c:v>
                </c:pt>
                <c:pt idx="273">
                  <c:v>45741</c:v>
                </c:pt>
                <c:pt idx="274">
                  <c:v>45742</c:v>
                </c:pt>
                <c:pt idx="275">
                  <c:v>45743</c:v>
                </c:pt>
                <c:pt idx="276">
                  <c:v>45744</c:v>
                </c:pt>
                <c:pt idx="277">
                  <c:v>45745</c:v>
                </c:pt>
                <c:pt idx="278">
                  <c:v>45746</c:v>
                </c:pt>
                <c:pt idx="279">
                  <c:v>45747</c:v>
                </c:pt>
                <c:pt idx="280">
                  <c:v>45748</c:v>
                </c:pt>
                <c:pt idx="281">
                  <c:v>45749</c:v>
                </c:pt>
                <c:pt idx="282">
                  <c:v>45750</c:v>
                </c:pt>
                <c:pt idx="283">
                  <c:v>45751</c:v>
                </c:pt>
                <c:pt idx="284">
                  <c:v>45752</c:v>
                </c:pt>
                <c:pt idx="285">
                  <c:v>45753</c:v>
                </c:pt>
                <c:pt idx="286">
                  <c:v>45754</c:v>
                </c:pt>
                <c:pt idx="287">
                  <c:v>45755</c:v>
                </c:pt>
                <c:pt idx="288">
                  <c:v>45756</c:v>
                </c:pt>
                <c:pt idx="289">
                  <c:v>45757</c:v>
                </c:pt>
                <c:pt idx="290">
                  <c:v>45758</c:v>
                </c:pt>
                <c:pt idx="291">
                  <c:v>45759</c:v>
                </c:pt>
                <c:pt idx="292">
                  <c:v>45760</c:v>
                </c:pt>
                <c:pt idx="293">
                  <c:v>45761</c:v>
                </c:pt>
                <c:pt idx="294">
                  <c:v>45762</c:v>
                </c:pt>
                <c:pt idx="295">
                  <c:v>45763</c:v>
                </c:pt>
                <c:pt idx="296">
                  <c:v>45764</c:v>
                </c:pt>
                <c:pt idx="297">
                  <c:v>45765</c:v>
                </c:pt>
                <c:pt idx="298">
                  <c:v>45766</c:v>
                </c:pt>
                <c:pt idx="299">
                  <c:v>45767</c:v>
                </c:pt>
                <c:pt idx="300">
                  <c:v>45768</c:v>
                </c:pt>
                <c:pt idx="301">
                  <c:v>45769</c:v>
                </c:pt>
                <c:pt idx="302">
                  <c:v>45770</c:v>
                </c:pt>
                <c:pt idx="303">
                  <c:v>45771</c:v>
                </c:pt>
                <c:pt idx="304">
                  <c:v>45772</c:v>
                </c:pt>
                <c:pt idx="305">
                  <c:v>45773</c:v>
                </c:pt>
                <c:pt idx="306">
                  <c:v>45774</c:v>
                </c:pt>
                <c:pt idx="307">
                  <c:v>45775</c:v>
                </c:pt>
                <c:pt idx="308">
                  <c:v>45776</c:v>
                </c:pt>
                <c:pt idx="309">
                  <c:v>45777</c:v>
                </c:pt>
                <c:pt idx="310">
                  <c:v>45778</c:v>
                </c:pt>
                <c:pt idx="311">
                  <c:v>45779</c:v>
                </c:pt>
                <c:pt idx="312">
                  <c:v>45780</c:v>
                </c:pt>
                <c:pt idx="313">
                  <c:v>45781</c:v>
                </c:pt>
                <c:pt idx="314">
                  <c:v>45782</c:v>
                </c:pt>
                <c:pt idx="315">
                  <c:v>45783</c:v>
                </c:pt>
                <c:pt idx="316">
                  <c:v>45784</c:v>
                </c:pt>
                <c:pt idx="317">
                  <c:v>45785</c:v>
                </c:pt>
                <c:pt idx="318">
                  <c:v>45786</c:v>
                </c:pt>
                <c:pt idx="319">
                  <c:v>45787</c:v>
                </c:pt>
                <c:pt idx="320">
                  <c:v>45788</c:v>
                </c:pt>
                <c:pt idx="321">
                  <c:v>45789</c:v>
                </c:pt>
                <c:pt idx="322">
                  <c:v>45790</c:v>
                </c:pt>
                <c:pt idx="323">
                  <c:v>45791</c:v>
                </c:pt>
                <c:pt idx="324">
                  <c:v>45792</c:v>
                </c:pt>
                <c:pt idx="325">
                  <c:v>45793</c:v>
                </c:pt>
                <c:pt idx="326">
                  <c:v>45794</c:v>
                </c:pt>
                <c:pt idx="327">
                  <c:v>45795</c:v>
                </c:pt>
                <c:pt idx="328">
                  <c:v>45796</c:v>
                </c:pt>
                <c:pt idx="329">
                  <c:v>45797</c:v>
                </c:pt>
                <c:pt idx="330">
                  <c:v>45798</c:v>
                </c:pt>
                <c:pt idx="331">
                  <c:v>45799</c:v>
                </c:pt>
                <c:pt idx="332">
                  <c:v>45800</c:v>
                </c:pt>
                <c:pt idx="333">
                  <c:v>45801</c:v>
                </c:pt>
                <c:pt idx="334">
                  <c:v>45802</c:v>
                </c:pt>
                <c:pt idx="335">
                  <c:v>45803</c:v>
                </c:pt>
                <c:pt idx="336">
                  <c:v>45804</c:v>
                </c:pt>
                <c:pt idx="337">
                  <c:v>45805</c:v>
                </c:pt>
                <c:pt idx="338">
                  <c:v>45806</c:v>
                </c:pt>
                <c:pt idx="339">
                  <c:v>45807</c:v>
                </c:pt>
                <c:pt idx="340">
                  <c:v>45808</c:v>
                </c:pt>
                <c:pt idx="341">
                  <c:v>45809</c:v>
                </c:pt>
                <c:pt idx="342">
                  <c:v>45810</c:v>
                </c:pt>
                <c:pt idx="343">
                  <c:v>45811</c:v>
                </c:pt>
                <c:pt idx="344">
                  <c:v>45812</c:v>
                </c:pt>
                <c:pt idx="345">
                  <c:v>45813</c:v>
                </c:pt>
                <c:pt idx="346">
                  <c:v>45814</c:v>
                </c:pt>
                <c:pt idx="347">
                  <c:v>45815</c:v>
                </c:pt>
                <c:pt idx="348">
                  <c:v>45816</c:v>
                </c:pt>
                <c:pt idx="349">
                  <c:v>45817</c:v>
                </c:pt>
                <c:pt idx="350">
                  <c:v>45818</c:v>
                </c:pt>
                <c:pt idx="351">
                  <c:v>45819</c:v>
                </c:pt>
                <c:pt idx="352">
                  <c:v>45820</c:v>
                </c:pt>
                <c:pt idx="353">
                  <c:v>45821</c:v>
                </c:pt>
                <c:pt idx="354">
                  <c:v>45822</c:v>
                </c:pt>
                <c:pt idx="355">
                  <c:v>45823</c:v>
                </c:pt>
                <c:pt idx="356">
                  <c:v>45824</c:v>
                </c:pt>
                <c:pt idx="357">
                  <c:v>45825</c:v>
                </c:pt>
                <c:pt idx="358">
                  <c:v>45826</c:v>
                </c:pt>
                <c:pt idx="359">
                  <c:v>45827</c:v>
                </c:pt>
                <c:pt idx="360">
                  <c:v>45828</c:v>
                </c:pt>
                <c:pt idx="361">
                  <c:v>45829</c:v>
                </c:pt>
                <c:pt idx="362">
                  <c:v>45830</c:v>
                </c:pt>
                <c:pt idx="363">
                  <c:v>45831</c:v>
                </c:pt>
                <c:pt idx="364">
                  <c:v>45832</c:v>
                </c:pt>
              </c:numCache>
            </c:numRef>
          </c:cat>
          <c:val>
            <c:numRef>
              <c:f>Sheet1!$B$2:$B$366</c:f>
              <c:numCache>
                <c:formatCode>General</c:formatCode>
                <c:ptCount val="365"/>
                <c:pt idx="0">
                  <c:v>17781</c:v>
                </c:pt>
                <c:pt idx="1">
                  <c:v>17793</c:v>
                </c:pt>
                <c:pt idx="2">
                  <c:v>9835</c:v>
                </c:pt>
                <c:pt idx="3">
                  <c:v>20470</c:v>
                </c:pt>
                <c:pt idx="4">
                  <c:v>20964</c:v>
                </c:pt>
                <c:pt idx="5">
                  <c:v>22336</c:v>
                </c:pt>
                <c:pt idx="6">
                  <c:v>18948</c:v>
                </c:pt>
                <c:pt idx="7">
                  <c:v>16165</c:v>
                </c:pt>
                <c:pt idx="8">
                  <c:v>20903</c:v>
                </c:pt>
                <c:pt idx="9">
                  <c:v>18219</c:v>
                </c:pt>
                <c:pt idx="10">
                  <c:v>24639</c:v>
                </c:pt>
                <c:pt idx="11">
                  <c:v>20726</c:v>
                </c:pt>
                <c:pt idx="12">
                  <c:v>33487</c:v>
                </c:pt>
                <c:pt idx="13">
                  <c:v>51839</c:v>
                </c:pt>
                <c:pt idx="14">
                  <c:v>67106</c:v>
                </c:pt>
                <c:pt idx="15">
                  <c:v>78361</c:v>
                </c:pt>
                <c:pt idx="16">
                  <c:v>113198</c:v>
                </c:pt>
                <c:pt idx="17">
                  <c:v>42350</c:v>
                </c:pt>
                <c:pt idx="18">
                  <c:v>41239</c:v>
                </c:pt>
                <c:pt idx="19">
                  <c:v>46717</c:v>
                </c:pt>
                <c:pt idx="20">
                  <c:v>36629</c:v>
                </c:pt>
                <c:pt idx="21">
                  <c:v>26735</c:v>
                </c:pt>
                <c:pt idx="22">
                  <c:v>31175</c:v>
                </c:pt>
                <c:pt idx="23">
                  <c:v>28280</c:v>
                </c:pt>
                <c:pt idx="24">
                  <c:v>22602</c:v>
                </c:pt>
                <c:pt idx="25">
                  <c:v>17252</c:v>
                </c:pt>
                <c:pt idx="26">
                  <c:v>21097</c:v>
                </c:pt>
                <c:pt idx="27">
                  <c:v>24784</c:v>
                </c:pt>
                <c:pt idx="28">
                  <c:v>17469</c:v>
                </c:pt>
                <c:pt idx="29">
                  <c:v>15348</c:v>
                </c:pt>
                <c:pt idx="30">
                  <c:v>15106</c:v>
                </c:pt>
                <c:pt idx="31">
                  <c:v>13182</c:v>
                </c:pt>
                <c:pt idx="32">
                  <c:v>12968</c:v>
                </c:pt>
                <c:pt idx="33">
                  <c:v>18564</c:v>
                </c:pt>
                <c:pt idx="34">
                  <c:v>15787</c:v>
                </c:pt>
                <c:pt idx="35">
                  <c:v>13680</c:v>
                </c:pt>
                <c:pt idx="36">
                  <c:v>13037</c:v>
                </c:pt>
                <c:pt idx="37">
                  <c:v>15704</c:v>
                </c:pt>
                <c:pt idx="38">
                  <c:v>12602</c:v>
                </c:pt>
                <c:pt idx="39">
                  <c:v>17238</c:v>
                </c:pt>
                <c:pt idx="40">
                  <c:v>18120</c:v>
                </c:pt>
                <c:pt idx="41">
                  <c:v>17660</c:v>
                </c:pt>
                <c:pt idx="42">
                  <c:v>13785</c:v>
                </c:pt>
                <c:pt idx="43">
                  <c:v>17495</c:v>
                </c:pt>
                <c:pt idx="44">
                  <c:v>17210</c:v>
                </c:pt>
                <c:pt idx="45">
                  <c:v>15448</c:v>
                </c:pt>
                <c:pt idx="46">
                  <c:v>26339</c:v>
                </c:pt>
                <c:pt idx="47">
                  <c:v>39399</c:v>
                </c:pt>
                <c:pt idx="48">
                  <c:v>31755</c:v>
                </c:pt>
                <c:pt idx="49">
                  <c:v>19742</c:v>
                </c:pt>
                <c:pt idx="50">
                  <c:v>17910</c:v>
                </c:pt>
                <c:pt idx="51">
                  <c:v>21168</c:v>
                </c:pt>
                <c:pt idx="52">
                  <c:v>20131</c:v>
                </c:pt>
                <c:pt idx="53">
                  <c:v>20044</c:v>
                </c:pt>
                <c:pt idx="54">
                  <c:v>22872</c:v>
                </c:pt>
                <c:pt idx="55">
                  <c:v>17629</c:v>
                </c:pt>
                <c:pt idx="56">
                  <c:v>27447</c:v>
                </c:pt>
                <c:pt idx="57">
                  <c:v>27583</c:v>
                </c:pt>
                <c:pt idx="58">
                  <c:v>22266</c:v>
                </c:pt>
                <c:pt idx="59">
                  <c:v>23872</c:v>
                </c:pt>
                <c:pt idx="60">
                  <c:v>15455</c:v>
                </c:pt>
                <c:pt idx="61">
                  <c:v>23644</c:v>
                </c:pt>
                <c:pt idx="62">
                  <c:v>22561</c:v>
                </c:pt>
                <c:pt idx="63">
                  <c:v>26294</c:v>
                </c:pt>
                <c:pt idx="64">
                  <c:v>25503</c:v>
                </c:pt>
                <c:pt idx="65">
                  <c:v>23348</c:v>
                </c:pt>
                <c:pt idx="66">
                  <c:v>17742</c:v>
                </c:pt>
                <c:pt idx="67">
                  <c:v>17828</c:v>
                </c:pt>
                <c:pt idx="68">
                  <c:v>22256</c:v>
                </c:pt>
                <c:pt idx="69">
                  <c:v>15750</c:v>
                </c:pt>
                <c:pt idx="70">
                  <c:v>19307</c:v>
                </c:pt>
                <c:pt idx="71">
                  <c:v>20557</c:v>
                </c:pt>
                <c:pt idx="72">
                  <c:v>17086</c:v>
                </c:pt>
                <c:pt idx="73">
                  <c:v>17015</c:v>
                </c:pt>
                <c:pt idx="74">
                  <c:v>31576</c:v>
                </c:pt>
                <c:pt idx="75">
                  <c:v>41194</c:v>
                </c:pt>
                <c:pt idx="76">
                  <c:v>44471</c:v>
                </c:pt>
                <c:pt idx="77">
                  <c:v>23410</c:v>
                </c:pt>
                <c:pt idx="78">
                  <c:v>28562</c:v>
                </c:pt>
                <c:pt idx="79">
                  <c:v>33368</c:v>
                </c:pt>
                <c:pt idx="80">
                  <c:v>26733</c:v>
                </c:pt>
                <c:pt idx="81">
                  <c:v>22261</c:v>
                </c:pt>
                <c:pt idx="82">
                  <c:v>27408</c:v>
                </c:pt>
                <c:pt idx="83">
                  <c:v>22386</c:v>
                </c:pt>
                <c:pt idx="84">
                  <c:v>21650</c:v>
                </c:pt>
                <c:pt idx="85">
                  <c:v>18962</c:v>
                </c:pt>
                <c:pt idx="86">
                  <c:v>24654</c:v>
                </c:pt>
                <c:pt idx="87">
                  <c:v>18322</c:v>
                </c:pt>
                <c:pt idx="88">
                  <c:v>16251</c:v>
                </c:pt>
                <c:pt idx="89">
                  <c:v>14279</c:v>
                </c:pt>
                <c:pt idx="90">
                  <c:v>17447</c:v>
                </c:pt>
                <c:pt idx="91">
                  <c:v>16722</c:v>
                </c:pt>
                <c:pt idx="92">
                  <c:v>15078</c:v>
                </c:pt>
                <c:pt idx="93">
                  <c:v>16991</c:v>
                </c:pt>
                <c:pt idx="94">
                  <c:v>14295</c:v>
                </c:pt>
                <c:pt idx="95">
                  <c:v>21075</c:v>
                </c:pt>
                <c:pt idx="96">
                  <c:v>14101</c:v>
                </c:pt>
                <c:pt idx="97">
                  <c:v>14446</c:v>
                </c:pt>
                <c:pt idx="98">
                  <c:v>19489</c:v>
                </c:pt>
                <c:pt idx="99">
                  <c:v>19804</c:v>
                </c:pt>
                <c:pt idx="100">
                  <c:v>21749</c:v>
                </c:pt>
                <c:pt idx="101">
                  <c:v>28294</c:v>
                </c:pt>
                <c:pt idx="102">
                  <c:v>23377</c:v>
                </c:pt>
                <c:pt idx="103">
                  <c:v>25353</c:v>
                </c:pt>
                <c:pt idx="104">
                  <c:v>24393</c:v>
                </c:pt>
                <c:pt idx="105">
                  <c:v>18684</c:v>
                </c:pt>
                <c:pt idx="106">
                  <c:v>17048</c:v>
                </c:pt>
                <c:pt idx="107">
                  <c:v>22836</c:v>
                </c:pt>
                <c:pt idx="108">
                  <c:v>20452</c:v>
                </c:pt>
                <c:pt idx="109">
                  <c:v>11966</c:v>
                </c:pt>
                <c:pt idx="110">
                  <c:v>24420</c:v>
                </c:pt>
                <c:pt idx="111">
                  <c:v>30654</c:v>
                </c:pt>
                <c:pt idx="112">
                  <c:v>20832</c:v>
                </c:pt>
                <c:pt idx="113">
                  <c:v>22177</c:v>
                </c:pt>
                <c:pt idx="114">
                  <c:v>20758</c:v>
                </c:pt>
                <c:pt idx="115">
                  <c:v>23152</c:v>
                </c:pt>
                <c:pt idx="116">
                  <c:v>23665</c:v>
                </c:pt>
                <c:pt idx="117">
                  <c:v>30061</c:v>
                </c:pt>
                <c:pt idx="118">
                  <c:v>24129</c:v>
                </c:pt>
                <c:pt idx="119">
                  <c:v>23375</c:v>
                </c:pt>
                <c:pt idx="120">
                  <c:v>19886</c:v>
                </c:pt>
                <c:pt idx="121">
                  <c:v>20576</c:v>
                </c:pt>
                <c:pt idx="122">
                  <c:v>15691</c:v>
                </c:pt>
                <c:pt idx="123">
                  <c:v>19887</c:v>
                </c:pt>
                <c:pt idx="124">
                  <c:v>21851</c:v>
                </c:pt>
                <c:pt idx="125">
                  <c:v>23934</c:v>
                </c:pt>
                <c:pt idx="126">
                  <c:v>24781</c:v>
                </c:pt>
                <c:pt idx="127">
                  <c:v>20163</c:v>
                </c:pt>
                <c:pt idx="128">
                  <c:v>21871</c:v>
                </c:pt>
                <c:pt idx="129">
                  <c:v>13763</c:v>
                </c:pt>
                <c:pt idx="130">
                  <c:v>23162</c:v>
                </c:pt>
                <c:pt idx="131">
                  <c:v>39200</c:v>
                </c:pt>
                <c:pt idx="132">
                  <c:v>29715</c:v>
                </c:pt>
                <c:pt idx="133">
                  <c:v>28344</c:v>
                </c:pt>
                <c:pt idx="134">
                  <c:v>24635</c:v>
                </c:pt>
                <c:pt idx="135">
                  <c:v>19653</c:v>
                </c:pt>
                <c:pt idx="136">
                  <c:v>17100</c:v>
                </c:pt>
                <c:pt idx="137">
                  <c:v>15528</c:v>
                </c:pt>
                <c:pt idx="138">
                  <c:v>21930</c:v>
                </c:pt>
                <c:pt idx="139">
                  <c:v>29624</c:v>
                </c:pt>
                <c:pt idx="140">
                  <c:v>28817</c:v>
                </c:pt>
                <c:pt idx="141">
                  <c:v>17869</c:v>
                </c:pt>
                <c:pt idx="142">
                  <c:v>23165</c:v>
                </c:pt>
                <c:pt idx="143">
                  <c:v>18926</c:v>
                </c:pt>
                <c:pt idx="144">
                  <c:v>20128</c:v>
                </c:pt>
                <c:pt idx="145">
                  <c:v>29120</c:v>
                </c:pt>
                <c:pt idx="146">
                  <c:v>18378</c:v>
                </c:pt>
                <c:pt idx="147">
                  <c:v>16692</c:v>
                </c:pt>
                <c:pt idx="148">
                  <c:v>24026</c:v>
                </c:pt>
                <c:pt idx="149">
                  <c:v>25301</c:v>
                </c:pt>
                <c:pt idx="150">
                  <c:v>16706</c:v>
                </c:pt>
                <c:pt idx="151">
                  <c:v>17018</c:v>
                </c:pt>
                <c:pt idx="152">
                  <c:v>15276</c:v>
                </c:pt>
                <c:pt idx="153">
                  <c:v>32247</c:v>
                </c:pt>
                <c:pt idx="154">
                  <c:v>21282</c:v>
                </c:pt>
                <c:pt idx="155">
                  <c:v>20699</c:v>
                </c:pt>
                <c:pt idx="156">
                  <c:v>20532</c:v>
                </c:pt>
                <c:pt idx="157">
                  <c:v>19519</c:v>
                </c:pt>
                <c:pt idx="158">
                  <c:v>20071</c:v>
                </c:pt>
                <c:pt idx="159">
                  <c:v>23965</c:v>
                </c:pt>
                <c:pt idx="160">
                  <c:v>21518</c:v>
                </c:pt>
                <c:pt idx="161">
                  <c:v>19808</c:v>
                </c:pt>
                <c:pt idx="162">
                  <c:v>18752</c:v>
                </c:pt>
                <c:pt idx="163">
                  <c:v>15200</c:v>
                </c:pt>
                <c:pt idx="164">
                  <c:v>17614</c:v>
                </c:pt>
                <c:pt idx="165">
                  <c:v>15714</c:v>
                </c:pt>
                <c:pt idx="166">
                  <c:v>20491</c:v>
                </c:pt>
                <c:pt idx="167">
                  <c:v>20871</c:v>
                </c:pt>
                <c:pt idx="168">
                  <c:v>20765</c:v>
                </c:pt>
                <c:pt idx="169">
                  <c:v>13780</c:v>
                </c:pt>
                <c:pt idx="170">
                  <c:v>17767</c:v>
                </c:pt>
                <c:pt idx="171">
                  <c:v>16523</c:v>
                </c:pt>
                <c:pt idx="172">
                  <c:v>14473</c:v>
                </c:pt>
                <c:pt idx="173">
                  <c:v>21406</c:v>
                </c:pt>
                <c:pt idx="174">
                  <c:v>20555</c:v>
                </c:pt>
                <c:pt idx="175">
                  <c:v>25198</c:v>
                </c:pt>
                <c:pt idx="176">
                  <c:v>18603</c:v>
                </c:pt>
                <c:pt idx="177">
                  <c:v>16488</c:v>
                </c:pt>
                <c:pt idx="178">
                  <c:v>15773</c:v>
                </c:pt>
                <c:pt idx="179">
                  <c:v>16026</c:v>
                </c:pt>
                <c:pt idx="180">
                  <c:v>16576</c:v>
                </c:pt>
                <c:pt idx="181">
                  <c:v>23221</c:v>
                </c:pt>
                <c:pt idx="182">
                  <c:v>20270</c:v>
                </c:pt>
                <c:pt idx="183">
                  <c:v>18214</c:v>
                </c:pt>
                <c:pt idx="184">
                  <c:v>22696</c:v>
                </c:pt>
                <c:pt idx="185">
                  <c:v>10146</c:v>
                </c:pt>
                <c:pt idx="186">
                  <c:v>17479</c:v>
                </c:pt>
                <c:pt idx="187">
                  <c:v>22410</c:v>
                </c:pt>
                <c:pt idx="188">
                  <c:v>24920</c:v>
                </c:pt>
                <c:pt idx="189">
                  <c:v>20000</c:v>
                </c:pt>
                <c:pt idx="190">
                  <c:v>20225</c:v>
                </c:pt>
                <c:pt idx="191">
                  <c:v>14197</c:v>
                </c:pt>
                <c:pt idx="192">
                  <c:v>18832</c:v>
                </c:pt>
                <c:pt idx="193">
                  <c:v>16837</c:v>
                </c:pt>
                <c:pt idx="194">
                  <c:v>11792</c:v>
                </c:pt>
                <c:pt idx="195">
                  <c:v>15286</c:v>
                </c:pt>
                <c:pt idx="196">
                  <c:v>20745</c:v>
                </c:pt>
                <c:pt idx="197">
                  <c:v>22044</c:v>
                </c:pt>
                <c:pt idx="198">
                  <c:v>23898</c:v>
                </c:pt>
                <c:pt idx="199">
                  <c:v>18276</c:v>
                </c:pt>
                <c:pt idx="200">
                  <c:v>18710</c:v>
                </c:pt>
                <c:pt idx="201">
                  <c:v>18874</c:v>
                </c:pt>
                <c:pt idx="202">
                  <c:v>21986</c:v>
                </c:pt>
                <c:pt idx="203">
                  <c:v>19242</c:v>
                </c:pt>
                <c:pt idx="204">
                  <c:v>22208</c:v>
                </c:pt>
                <c:pt idx="205">
                  <c:v>15155</c:v>
                </c:pt>
                <c:pt idx="206">
                  <c:v>17515</c:v>
                </c:pt>
                <c:pt idx="207">
                  <c:v>22562</c:v>
                </c:pt>
                <c:pt idx="208">
                  <c:v>15372</c:v>
                </c:pt>
                <c:pt idx="209">
                  <c:v>17075</c:v>
                </c:pt>
                <c:pt idx="210">
                  <c:v>18533</c:v>
                </c:pt>
                <c:pt idx="211">
                  <c:v>33026</c:v>
                </c:pt>
                <c:pt idx="212">
                  <c:v>22668</c:v>
                </c:pt>
                <c:pt idx="213">
                  <c:v>19158</c:v>
                </c:pt>
                <c:pt idx="214">
                  <c:v>19562</c:v>
                </c:pt>
                <c:pt idx="215">
                  <c:v>22650</c:v>
                </c:pt>
                <c:pt idx="216">
                  <c:v>16074</c:v>
                </c:pt>
                <c:pt idx="217">
                  <c:v>20618</c:v>
                </c:pt>
                <c:pt idx="218">
                  <c:v>19681</c:v>
                </c:pt>
                <c:pt idx="219">
                  <c:v>16275</c:v>
                </c:pt>
                <c:pt idx="220">
                  <c:v>13640</c:v>
                </c:pt>
                <c:pt idx="221">
                  <c:v>18029</c:v>
                </c:pt>
                <c:pt idx="222">
                  <c:v>28756</c:v>
                </c:pt>
                <c:pt idx="223">
                  <c:v>18959</c:v>
                </c:pt>
                <c:pt idx="224">
                  <c:v>9546</c:v>
                </c:pt>
                <c:pt idx="225">
                  <c:v>19243</c:v>
                </c:pt>
                <c:pt idx="226">
                  <c:v>18270</c:v>
                </c:pt>
                <c:pt idx="227">
                  <c:v>19861</c:v>
                </c:pt>
                <c:pt idx="228">
                  <c:v>14148</c:v>
                </c:pt>
                <c:pt idx="229">
                  <c:v>15910</c:v>
                </c:pt>
                <c:pt idx="230">
                  <c:v>27466</c:v>
                </c:pt>
                <c:pt idx="231">
                  <c:v>56727</c:v>
                </c:pt>
                <c:pt idx="232">
                  <c:v>45660</c:v>
                </c:pt>
                <c:pt idx="233">
                  <c:v>20446</c:v>
                </c:pt>
                <c:pt idx="234">
                  <c:v>20248</c:v>
                </c:pt>
                <c:pt idx="235">
                  <c:v>17400</c:v>
                </c:pt>
                <c:pt idx="236">
                  <c:v>20491</c:v>
                </c:pt>
                <c:pt idx="237">
                  <c:v>11374</c:v>
                </c:pt>
                <c:pt idx="238">
                  <c:v>15803</c:v>
                </c:pt>
                <c:pt idx="239">
                  <c:v>26399</c:v>
                </c:pt>
                <c:pt idx="240">
                  <c:v>23816</c:v>
                </c:pt>
                <c:pt idx="241">
                  <c:v>25309</c:v>
                </c:pt>
                <c:pt idx="242">
                  <c:v>22129</c:v>
                </c:pt>
                <c:pt idx="243">
                  <c:v>18931</c:v>
                </c:pt>
                <c:pt idx="244">
                  <c:v>21865</c:v>
                </c:pt>
                <c:pt idx="245">
                  <c:v>14404</c:v>
                </c:pt>
                <c:pt idx="246">
                  <c:v>16639</c:v>
                </c:pt>
                <c:pt idx="247">
                  <c:v>17878</c:v>
                </c:pt>
                <c:pt idx="248">
                  <c:v>23169</c:v>
                </c:pt>
                <c:pt idx="249">
                  <c:v>11813</c:v>
                </c:pt>
                <c:pt idx="250">
                  <c:v>22284</c:v>
                </c:pt>
                <c:pt idx="251">
                  <c:v>13253</c:v>
                </c:pt>
                <c:pt idx="252">
                  <c:v>18918</c:v>
                </c:pt>
                <c:pt idx="253">
                  <c:v>18727</c:v>
                </c:pt>
                <c:pt idx="254">
                  <c:v>16616</c:v>
                </c:pt>
                <c:pt idx="255">
                  <c:v>19384</c:v>
                </c:pt>
                <c:pt idx="256">
                  <c:v>18661</c:v>
                </c:pt>
                <c:pt idx="257">
                  <c:v>11989</c:v>
                </c:pt>
                <c:pt idx="258">
                  <c:v>19396</c:v>
                </c:pt>
                <c:pt idx="259">
                  <c:v>21640</c:v>
                </c:pt>
                <c:pt idx="260">
                  <c:v>19879</c:v>
                </c:pt>
                <c:pt idx="261">
                  <c:v>28492</c:v>
                </c:pt>
                <c:pt idx="262">
                  <c:v>17116</c:v>
                </c:pt>
                <c:pt idx="263">
                  <c:v>14279</c:v>
                </c:pt>
                <c:pt idx="264">
                  <c:v>21539</c:v>
                </c:pt>
                <c:pt idx="265">
                  <c:v>17661</c:v>
                </c:pt>
                <c:pt idx="266">
                  <c:v>22907</c:v>
                </c:pt>
                <c:pt idx="267">
                  <c:v>6260</c:v>
                </c:pt>
                <c:pt idx="268">
                  <c:v>14054</c:v>
                </c:pt>
                <c:pt idx="269">
                  <c:v>18904</c:v>
                </c:pt>
                <c:pt idx="270">
                  <c:v>16672</c:v>
                </c:pt>
                <c:pt idx="271">
                  <c:v>25075</c:v>
                </c:pt>
                <c:pt idx="272">
                  <c:v>32494</c:v>
                </c:pt>
                <c:pt idx="273">
                  <c:v>27089</c:v>
                </c:pt>
                <c:pt idx="274">
                  <c:v>18335</c:v>
                </c:pt>
                <c:pt idx="275">
                  <c:v>11947</c:v>
                </c:pt>
                <c:pt idx="276">
                  <c:v>27321</c:v>
                </c:pt>
                <c:pt idx="277">
                  <c:v>13488</c:v>
                </c:pt>
                <c:pt idx="278">
                  <c:v>19855</c:v>
                </c:pt>
                <c:pt idx="279">
                  <c:v>12661</c:v>
                </c:pt>
                <c:pt idx="280">
                  <c:v>45443</c:v>
                </c:pt>
                <c:pt idx="281">
                  <c:v>25516</c:v>
                </c:pt>
                <c:pt idx="282">
                  <c:v>14937</c:v>
                </c:pt>
                <c:pt idx="283">
                  <c:v>15461</c:v>
                </c:pt>
                <c:pt idx="284">
                  <c:v>17713</c:v>
                </c:pt>
                <c:pt idx="285">
                  <c:v>18041</c:v>
                </c:pt>
                <c:pt idx="286">
                  <c:v>16648</c:v>
                </c:pt>
                <c:pt idx="287">
                  <c:v>16077</c:v>
                </c:pt>
                <c:pt idx="288">
                  <c:v>19959</c:v>
                </c:pt>
                <c:pt idx="289">
                  <c:v>23893</c:v>
                </c:pt>
                <c:pt idx="290">
                  <c:v>24054</c:v>
                </c:pt>
                <c:pt idx="291">
                  <c:v>15258</c:v>
                </c:pt>
                <c:pt idx="292">
                  <c:v>16585</c:v>
                </c:pt>
                <c:pt idx="293">
                  <c:v>20152</c:v>
                </c:pt>
                <c:pt idx="294">
                  <c:v>15288</c:v>
                </c:pt>
                <c:pt idx="295">
                  <c:v>13688</c:v>
                </c:pt>
                <c:pt idx="296">
                  <c:v>17256</c:v>
                </c:pt>
                <c:pt idx="297">
                  <c:v>13238</c:v>
                </c:pt>
                <c:pt idx="298">
                  <c:v>17636</c:v>
                </c:pt>
                <c:pt idx="299">
                  <c:v>19328</c:v>
                </c:pt>
                <c:pt idx="300">
                  <c:v>31848</c:v>
                </c:pt>
                <c:pt idx="301">
                  <c:v>22255</c:v>
                </c:pt>
                <c:pt idx="302">
                  <c:v>17842</c:v>
                </c:pt>
                <c:pt idx="303">
                  <c:v>19527</c:v>
                </c:pt>
                <c:pt idx="304">
                  <c:v>19702</c:v>
                </c:pt>
                <c:pt idx="305">
                  <c:v>36388</c:v>
                </c:pt>
                <c:pt idx="306">
                  <c:v>27772</c:v>
                </c:pt>
                <c:pt idx="307">
                  <c:v>15749</c:v>
                </c:pt>
                <c:pt idx="308">
                  <c:v>42996</c:v>
                </c:pt>
                <c:pt idx="309">
                  <c:v>27695</c:v>
                </c:pt>
                <c:pt idx="310">
                  <c:v>11564</c:v>
                </c:pt>
                <c:pt idx="311">
                  <c:v>19708</c:v>
                </c:pt>
                <c:pt idx="312">
                  <c:v>21209</c:v>
                </c:pt>
                <c:pt idx="313">
                  <c:v>24635</c:v>
                </c:pt>
                <c:pt idx="314">
                  <c:v>11607</c:v>
                </c:pt>
                <c:pt idx="315">
                  <c:v>14764</c:v>
                </c:pt>
                <c:pt idx="316">
                  <c:v>20844</c:v>
                </c:pt>
                <c:pt idx="317">
                  <c:v>19539</c:v>
                </c:pt>
                <c:pt idx="318">
                  <c:v>17958</c:v>
                </c:pt>
                <c:pt idx="319">
                  <c:v>16334</c:v>
                </c:pt>
                <c:pt idx="320">
                  <c:v>39139</c:v>
                </c:pt>
                <c:pt idx="321">
                  <c:v>34043</c:v>
                </c:pt>
                <c:pt idx="322">
                  <c:v>25099</c:v>
                </c:pt>
                <c:pt idx="323">
                  <c:v>18764</c:v>
                </c:pt>
                <c:pt idx="324">
                  <c:v>33892</c:v>
                </c:pt>
                <c:pt idx="325">
                  <c:v>21371</c:v>
                </c:pt>
                <c:pt idx="326">
                  <c:v>22146</c:v>
                </c:pt>
                <c:pt idx="327">
                  <c:v>19278</c:v>
                </c:pt>
                <c:pt idx="328">
                  <c:v>18882</c:v>
                </c:pt>
                <c:pt idx="329">
                  <c:v>17517</c:v>
                </c:pt>
                <c:pt idx="330">
                  <c:v>19998</c:v>
                </c:pt>
                <c:pt idx="331">
                  <c:v>23709</c:v>
                </c:pt>
                <c:pt idx="332">
                  <c:v>24293</c:v>
                </c:pt>
                <c:pt idx="333">
                  <c:v>20555</c:v>
                </c:pt>
                <c:pt idx="334">
                  <c:v>23501</c:v>
                </c:pt>
                <c:pt idx="335">
                  <c:v>18650</c:v>
                </c:pt>
                <c:pt idx="336">
                  <c:v>15872</c:v>
                </c:pt>
                <c:pt idx="337">
                  <c:v>14621</c:v>
                </c:pt>
                <c:pt idx="338">
                  <c:v>10990</c:v>
                </c:pt>
                <c:pt idx="339">
                  <c:v>20137</c:v>
                </c:pt>
                <c:pt idx="340">
                  <c:v>16644</c:v>
                </c:pt>
                <c:pt idx="341">
                  <c:v>30107</c:v>
                </c:pt>
                <c:pt idx="342">
                  <c:v>48072</c:v>
                </c:pt>
                <c:pt idx="343">
                  <c:v>12519</c:v>
                </c:pt>
                <c:pt idx="344">
                  <c:v>14087</c:v>
                </c:pt>
                <c:pt idx="345">
                  <c:v>18091</c:v>
                </c:pt>
                <c:pt idx="346">
                  <c:v>18246</c:v>
                </c:pt>
                <c:pt idx="347">
                  <c:v>21112</c:v>
                </c:pt>
                <c:pt idx="348">
                  <c:v>20459</c:v>
                </c:pt>
                <c:pt idx="349">
                  <c:v>18571</c:v>
                </c:pt>
                <c:pt idx="350">
                  <c:v>16438</c:v>
                </c:pt>
                <c:pt idx="351">
                  <c:v>16318</c:v>
                </c:pt>
                <c:pt idx="352">
                  <c:v>15789</c:v>
                </c:pt>
                <c:pt idx="353">
                  <c:v>19199</c:v>
                </c:pt>
                <c:pt idx="354">
                  <c:v>22551</c:v>
                </c:pt>
                <c:pt idx="355">
                  <c:v>18395</c:v>
                </c:pt>
                <c:pt idx="356">
                  <c:v>23604</c:v>
                </c:pt>
                <c:pt idx="357">
                  <c:v>21047</c:v>
                </c:pt>
                <c:pt idx="358">
                  <c:v>20022</c:v>
                </c:pt>
                <c:pt idx="359">
                  <c:v>22733</c:v>
                </c:pt>
                <c:pt idx="360">
                  <c:v>14489</c:v>
                </c:pt>
                <c:pt idx="361">
                  <c:v>16484</c:v>
                </c:pt>
                <c:pt idx="362">
                  <c:v>17309</c:v>
                </c:pt>
                <c:pt idx="363">
                  <c:v>14907</c:v>
                </c:pt>
                <c:pt idx="364">
                  <c:v>14197</c:v>
                </c:pt>
              </c:numCache>
            </c:numRef>
          </c:val>
          <c:smooth val="0"/>
          <c:extLst>
            <c:ext xmlns:c16="http://schemas.microsoft.com/office/drawing/2014/chart" uri="{C3380CC4-5D6E-409C-BE32-E72D297353CC}">
              <c16:uniqueId val="{00000000-A68D-48F5-860B-4FDEB46BD344}"/>
            </c:ext>
          </c:extLst>
        </c:ser>
        <c:dLbls>
          <c:showLegendKey val="0"/>
          <c:showVal val="0"/>
          <c:showCatName val="0"/>
          <c:showSerName val="0"/>
          <c:showPercent val="0"/>
          <c:showBubbleSize val="0"/>
        </c:dLbls>
        <c:smooth val="0"/>
        <c:axId val="396646016"/>
        <c:axId val="396641424"/>
      </c:lineChart>
      <c:dateAx>
        <c:axId val="396646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41424"/>
        <c:crosses val="autoZero"/>
        <c:auto val="1"/>
        <c:lblOffset val="100"/>
        <c:baseTimeUnit val="days"/>
      </c:dateAx>
      <c:valAx>
        <c:axId val="39664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4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11564</c:v>
                </c:pt>
                <c:pt idx="1">
                  <c:v>19708</c:v>
                </c:pt>
                <c:pt idx="2">
                  <c:v>21209</c:v>
                </c:pt>
                <c:pt idx="3">
                  <c:v>24635</c:v>
                </c:pt>
                <c:pt idx="4">
                  <c:v>11607</c:v>
                </c:pt>
                <c:pt idx="5">
                  <c:v>14764</c:v>
                </c:pt>
                <c:pt idx="6">
                  <c:v>20844</c:v>
                </c:pt>
                <c:pt idx="7">
                  <c:v>19539</c:v>
                </c:pt>
                <c:pt idx="8">
                  <c:v>17958</c:v>
                </c:pt>
                <c:pt idx="9">
                  <c:v>16334</c:v>
                </c:pt>
                <c:pt idx="10">
                  <c:v>39139</c:v>
                </c:pt>
                <c:pt idx="11">
                  <c:v>34043</c:v>
                </c:pt>
                <c:pt idx="12">
                  <c:v>25099</c:v>
                </c:pt>
                <c:pt idx="13">
                  <c:v>18764</c:v>
                </c:pt>
                <c:pt idx="14">
                  <c:v>33892</c:v>
                </c:pt>
                <c:pt idx="15">
                  <c:v>21371</c:v>
                </c:pt>
                <c:pt idx="16">
                  <c:v>22146</c:v>
                </c:pt>
                <c:pt idx="17">
                  <c:v>19278</c:v>
                </c:pt>
                <c:pt idx="18">
                  <c:v>18882</c:v>
                </c:pt>
                <c:pt idx="19">
                  <c:v>17517</c:v>
                </c:pt>
                <c:pt idx="20">
                  <c:v>19998</c:v>
                </c:pt>
                <c:pt idx="21">
                  <c:v>23709</c:v>
                </c:pt>
                <c:pt idx="22">
                  <c:v>24293</c:v>
                </c:pt>
                <c:pt idx="23">
                  <c:v>20555</c:v>
                </c:pt>
                <c:pt idx="24">
                  <c:v>23501</c:v>
                </c:pt>
                <c:pt idx="25">
                  <c:v>18650</c:v>
                </c:pt>
                <c:pt idx="26">
                  <c:v>15872</c:v>
                </c:pt>
                <c:pt idx="27">
                  <c:v>14621</c:v>
                </c:pt>
                <c:pt idx="28">
                  <c:v>10990</c:v>
                </c:pt>
                <c:pt idx="29">
                  <c:v>20137</c:v>
                </c:pt>
                <c:pt idx="30">
                  <c:v>16644</c:v>
                </c:pt>
              </c:numCache>
            </c:numRef>
          </c:val>
          <c:smooth val="0"/>
          <c:extLst>
            <c:ext xmlns:c16="http://schemas.microsoft.com/office/drawing/2014/chart" uri="{C3380CC4-5D6E-409C-BE32-E72D297353CC}">
              <c16:uniqueId val="{00000000-4B75-4495-9092-1C301187CF38}"/>
            </c:ext>
          </c:extLst>
        </c:ser>
        <c:dLbls>
          <c:showLegendKey val="0"/>
          <c:showVal val="0"/>
          <c:showCatName val="0"/>
          <c:showSerName val="0"/>
          <c:showPercent val="0"/>
          <c:showBubbleSize val="0"/>
        </c:dLbls>
        <c:smooth val="0"/>
        <c:axId val="396642408"/>
        <c:axId val="396643064"/>
      </c:lineChart>
      <c:dateAx>
        <c:axId val="39664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43064"/>
        <c:crosses val="autoZero"/>
        <c:auto val="1"/>
        <c:lblOffset val="100"/>
        <c:baseTimeUnit val="days"/>
      </c:dateAx>
      <c:valAx>
        <c:axId val="396643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64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108406</c:v>
                </c:pt>
                <c:pt idx="1">
                  <c:v>108428</c:v>
                </c:pt>
                <c:pt idx="2">
                  <c:v>108451</c:v>
                </c:pt>
                <c:pt idx="3">
                  <c:v>108483</c:v>
                </c:pt>
                <c:pt idx="4">
                  <c:v>108531</c:v>
                </c:pt>
                <c:pt idx="5">
                  <c:v>108583</c:v>
                </c:pt>
                <c:pt idx="6">
                  <c:v>108601</c:v>
                </c:pt>
                <c:pt idx="7">
                  <c:v>108642</c:v>
                </c:pt>
                <c:pt idx="8">
                  <c:v>108670</c:v>
                </c:pt>
                <c:pt idx="9">
                  <c:v>108680</c:v>
                </c:pt>
                <c:pt idx="10">
                  <c:v>108707</c:v>
                </c:pt>
                <c:pt idx="11">
                  <c:v>108743</c:v>
                </c:pt>
                <c:pt idx="12">
                  <c:v>108769</c:v>
                </c:pt>
                <c:pt idx="13">
                  <c:v>108820</c:v>
                </c:pt>
                <c:pt idx="14">
                  <c:v>108842</c:v>
                </c:pt>
                <c:pt idx="15">
                  <c:v>108878</c:v>
                </c:pt>
                <c:pt idx="16">
                  <c:v>108906</c:v>
                </c:pt>
                <c:pt idx="17">
                  <c:v>108932</c:v>
                </c:pt>
                <c:pt idx="18">
                  <c:v>108948</c:v>
                </c:pt>
                <c:pt idx="19">
                  <c:v>108973</c:v>
                </c:pt>
                <c:pt idx="20">
                  <c:v>108988</c:v>
                </c:pt>
                <c:pt idx="21">
                  <c:v>109011</c:v>
                </c:pt>
                <c:pt idx="22">
                  <c:v>109058</c:v>
                </c:pt>
                <c:pt idx="23">
                  <c:v>109077</c:v>
                </c:pt>
                <c:pt idx="24">
                  <c:v>109120</c:v>
                </c:pt>
                <c:pt idx="25">
                  <c:v>109143</c:v>
                </c:pt>
                <c:pt idx="26">
                  <c:v>109174</c:v>
                </c:pt>
                <c:pt idx="27">
                  <c:v>109183</c:v>
                </c:pt>
                <c:pt idx="28">
                  <c:v>109201</c:v>
                </c:pt>
                <c:pt idx="29">
                  <c:v>109214</c:v>
                </c:pt>
                <c:pt idx="30">
                  <c:v>109224</c:v>
                </c:pt>
              </c:numCache>
            </c:numRef>
          </c:val>
          <c:smooth val="0"/>
          <c:extLst>
            <c:ext xmlns:c16="http://schemas.microsoft.com/office/drawing/2014/chart" uri="{C3380CC4-5D6E-409C-BE32-E72D297353CC}">
              <c16:uniqueId val="{00000000-16AA-48BE-AE09-999318D9F84B}"/>
            </c:ext>
          </c:extLst>
        </c:ser>
        <c:dLbls>
          <c:showLegendKey val="0"/>
          <c:showVal val="0"/>
          <c:showCatName val="0"/>
          <c:showSerName val="0"/>
          <c:showPercent val="0"/>
          <c:showBubbleSize val="0"/>
        </c:dLbls>
        <c:smooth val="0"/>
        <c:axId val="258130800"/>
        <c:axId val="258133096"/>
      </c:lineChart>
      <c:dateAx>
        <c:axId val="25813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33096"/>
        <c:crosses val="autoZero"/>
        <c:auto val="1"/>
        <c:lblOffset val="100"/>
        <c:baseTimeUnit val="days"/>
      </c:dateAx>
      <c:valAx>
        <c:axId val="25813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13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horsch.maschinen</c:v>
                </c:pt>
              </c:strCache>
            </c:strRef>
          </c:tx>
          <c:spPr>
            <a:ln w="28575" cap="rnd">
              <a:solidFill>
                <a:schemeClr val="accent1"/>
              </a:solidFill>
              <a:round/>
            </a:ln>
            <a:effectLst/>
          </c:spPr>
          <c:marker>
            <c:symbol val="none"/>
          </c:marker>
          <c:cat>
            <c:numRef>
              <c:f>Sheet1!$A$2:$A$32</c:f>
              <c:numCache>
                <c:formatCode>m/d/yyyy</c:formatCode>
                <c:ptCount val="31"/>
                <c:pt idx="0">
                  <c:v>45778</c:v>
                </c:pt>
                <c:pt idx="1">
                  <c:v>45779</c:v>
                </c:pt>
                <c:pt idx="2">
                  <c:v>45780</c:v>
                </c:pt>
                <c:pt idx="3">
                  <c:v>45781</c:v>
                </c:pt>
                <c:pt idx="4">
                  <c:v>45782</c:v>
                </c:pt>
                <c:pt idx="5">
                  <c:v>45783</c:v>
                </c:pt>
                <c:pt idx="6">
                  <c:v>45784</c:v>
                </c:pt>
                <c:pt idx="7">
                  <c:v>45785</c:v>
                </c:pt>
                <c:pt idx="8">
                  <c:v>45786</c:v>
                </c:pt>
                <c:pt idx="9">
                  <c:v>45787</c:v>
                </c:pt>
                <c:pt idx="10">
                  <c:v>45788</c:v>
                </c:pt>
                <c:pt idx="11">
                  <c:v>45789</c:v>
                </c:pt>
                <c:pt idx="12">
                  <c:v>45790</c:v>
                </c:pt>
                <c:pt idx="13">
                  <c:v>45791</c:v>
                </c:pt>
                <c:pt idx="14">
                  <c:v>45792</c:v>
                </c:pt>
                <c:pt idx="15">
                  <c:v>45793</c:v>
                </c:pt>
                <c:pt idx="16">
                  <c:v>45794</c:v>
                </c:pt>
                <c:pt idx="17">
                  <c:v>45795</c:v>
                </c:pt>
                <c:pt idx="18">
                  <c:v>45796</c:v>
                </c:pt>
                <c:pt idx="19">
                  <c:v>45797</c:v>
                </c:pt>
                <c:pt idx="20">
                  <c:v>45798</c:v>
                </c:pt>
                <c:pt idx="21">
                  <c:v>45799</c:v>
                </c:pt>
                <c:pt idx="22">
                  <c:v>45800</c:v>
                </c:pt>
                <c:pt idx="23">
                  <c:v>45801</c:v>
                </c:pt>
                <c:pt idx="24">
                  <c:v>45802</c:v>
                </c:pt>
                <c:pt idx="25">
                  <c:v>45803</c:v>
                </c:pt>
                <c:pt idx="26">
                  <c:v>45804</c:v>
                </c:pt>
                <c:pt idx="27">
                  <c:v>45805</c:v>
                </c:pt>
                <c:pt idx="28">
                  <c:v>45806</c:v>
                </c:pt>
                <c:pt idx="29">
                  <c:v>45807</c:v>
                </c:pt>
                <c:pt idx="30">
                  <c:v>45808</c:v>
                </c:pt>
              </c:numCache>
            </c:numRef>
          </c:cat>
          <c:val>
            <c:numRef>
              <c:f>Sheet1!$B$2:$B$32</c:f>
              <c:numCache>
                <c:formatCode>General</c:formatCode>
                <c:ptCount val="31"/>
                <c:pt idx="0">
                  <c:v>0</c:v>
                </c:pt>
                <c:pt idx="1">
                  <c:v>821</c:v>
                </c:pt>
                <c:pt idx="2">
                  <c:v>1119</c:v>
                </c:pt>
                <c:pt idx="3">
                  <c:v>1147</c:v>
                </c:pt>
                <c:pt idx="4">
                  <c:v>0</c:v>
                </c:pt>
                <c:pt idx="5">
                  <c:v>0</c:v>
                </c:pt>
                <c:pt idx="6">
                  <c:v>1223</c:v>
                </c:pt>
                <c:pt idx="7">
                  <c:v>1451</c:v>
                </c:pt>
                <c:pt idx="8">
                  <c:v>0</c:v>
                </c:pt>
                <c:pt idx="9">
                  <c:v>745</c:v>
                </c:pt>
                <c:pt idx="10">
                  <c:v>4713</c:v>
                </c:pt>
                <c:pt idx="11">
                  <c:v>1670</c:v>
                </c:pt>
                <c:pt idx="12">
                  <c:v>730</c:v>
                </c:pt>
                <c:pt idx="13">
                  <c:v>0</c:v>
                </c:pt>
                <c:pt idx="14">
                  <c:v>1475</c:v>
                </c:pt>
                <c:pt idx="15">
                  <c:v>540</c:v>
                </c:pt>
                <c:pt idx="16">
                  <c:v>1858</c:v>
                </c:pt>
                <c:pt idx="17">
                  <c:v>0</c:v>
                </c:pt>
                <c:pt idx="18">
                  <c:v>579</c:v>
                </c:pt>
                <c:pt idx="19">
                  <c:v>283</c:v>
                </c:pt>
                <c:pt idx="20">
                  <c:v>2578</c:v>
                </c:pt>
                <c:pt idx="21">
                  <c:v>1527</c:v>
                </c:pt>
                <c:pt idx="22">
                  <c:v>261</c:v>
                </c:pt>
                <c:pt idx="23">
                  <c:v>664</c:v>
                </c:pt>
                <c:pt idx="24">
                  <c:v>1682</c:v>
                </c:pt>
                <c:pt idx="25">
                  <c:v>2518</c:v>
                </c:pt>
                <c:pt idx="26">
                  <c:v>0</c:v>
                </c:pt>
                <c:pt idx="27">
                  <c:v>827</c:v>
                </c:pt>
                <c:pt idx="28">
                  <c:v>0</c:v>
                </c:pt>
                <c:pt idx="29">
                  <c:v>1709</c:v>
                </c:pt>
                <c:pt idx="30">
                  <c:v>0</c:v>
                </c:pt>
              </c:numCache>
            </c:numRef>
          </c:val>
          <c:smooth val="0"/>
          <c:extLst>
            <c:ext xmlns:c16="http://schemas.microsoft.com/office/drawing/2014/chart" uri="{C3380CC4-5D6E-409C-BE32-E72D297353CC}">
              <c16:uniqueId val="{00000000-E23C-4240-9590-7B4135CA44C4}"/>
            </c:ext>
          </c:extLst>
        </c:ser>
        <c:dLbls>
          <c:showLegendKey val="0"/>
          <c:showVal val="0"/>
          <c:showCatName val="0"/>
          <c:showSerName val="0"/>
          <c:showPercent val="0"/>
          <c:showBubbleSize val="0"/>
        </c:dLbls>
        <c:smooth val="0"/>
        <c:axId val="287650176"/>
        <c:axId val="287651488"/>
      </c:lineChart>
      <c:dateAx>
        <c:axId val="287650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1488"/>
        <c:crosses val="autoZero"/>
        <c:auto val="1"/>
        <c:lblOffset val="100"/>
        <c:baseTimeUnit val="days"/>
      </c:dateAx>
      <c:valAx>
        <c:axId val="28765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5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Horsch DACH</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4.5305480240052501E-2</c:v>
                </c:pt>
                <c:pt idx="1">
                  <c:v>5.8259353232785499E-2</c:v>
                </c:pt>
                <c:pt idx="2">
                  <c:v>3.8281359251654601E-2</c:v>
                </c:pt>
              </c:numCache>
            </c:numRef>
          </c:val>
          <c:extLst>
            <c:ext xmlns:c16="http://schemas.microsoft.com/office/drawing/2014/chart" uri="{C3380CC4-5D6E-409C-BE32-E72D297353CC}">
              <c16:uniqueId val="{00000000-05AC-4B8E-8379-932AAC2AB4D3}"/>
            </c:ext>
          </c:extLst>
        </c:ser>
        <c:ser>
          <c:idx val="1"/>
          <c:order val="1"/>
          <c:tx>
            <c:strRef>
              <c:f>Sheet1!$C$1</c:f>
              <c:strCache>
                <c:ptCount val="1"/>
                <c:pt idx="0">
                  <c:v>Horsch Global</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8.8681085930541997E-2</c:v>
                </c:pt>
                <c:pt idx="1">
                  <c:v>8.0453426155130195E-2</c:v>
                </c:pt>
                <c:pt idx="2">
                  <c:v>6.0808048726936598E-2</c:v>
                </c:pt>
              </c:numCache>
            </c:numRef>
          </c:val>
          <c:extLst>
            <c:ext xmlns:c16="http://schemas.microsoft.com/office/drawing/2014/chart" uri="{C3380CC4-5D6E-409C-BE32-E72D297353CC}">
              <c16:uniqueId val="{00000001-05AC-4B8E-8379-932AAC2AB4D3}"/>
            </c:ext>
          </c:extLst>
        </c:ser>
        <c:ser>
          <c:idx val="2"/>
          <c:order val="2"/>
          <c:tx>
            <c:strRef>
              <c:f>Sheet1!$D$1</c:f>
              <c:strCache>
                <c:ptCount val="1"/>
                <c:pt idx="0">
                  <c:v>HORSCH UK</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5.32891887961792E-2</c:v>
                </c:pt>
                <c:pt idx="1">
                  <c:v>9.9411531091276706E-2</c:v>
                </c:pt>
                <c:pt idx="2">
                  <c:v>3.0871530986965101E-2</c:v>
                </c:pt>
              </c:numCache>
            </c:numRef>
          </c:val>
          <c:extLst>
            <c:ext xmlns:c16="http://schemas.microsoft.com/office/drawing/2014/chart" uri="{C3380CC4-5D6E-409C-BE32-E72D297353CC}">
              <c16:uniqueId val="{00000002-05AC-4B8E-8379-932AAC2AB4D3}"/>
            </c:ext>
          </c:extLst>
        </c:ser>
        <c:dLbls>
          <c:showLegendKey val="0"/>
          <c:showVal val="0"/>
          <c:showCatName val="0"/>
          <c:showSerName val="0"/>
          <c:showPercent val="0"/>
          <c:showBubbleSize val="0"/>
        </c:dLbls>
        <c:gapWidth val="219"/>
        <c:overlap val="-27"/>
        <c:axId val="286729432"/>
        <c:axId val="286729104"/>
      </c:barChart>
      <c:catAx>
        <c:axId val="286729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29104"/>
        <c:crosses val="autoZero"/>
        <c:auto val="1"/>
        <c:lblAlgn val="ctr"/>
        <c:lblOffset val="100"/>
        <c:noMultiLvlLbl val="0"/>
      </c:catAx>
      <c:valAx>
        <c:axId val="28672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29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87817-87BA-475E-B5EB-B2812D5DC56C}"/>
              </a:ext>
            </a:extLst>
          </p:cNvPr>
          <p:cNvSpPr>
            <a:spLocks noGrp="1"/>
          </p:cNvSpPr>
          <p:nvPr>
            <p:ph type="ctrTitle"/>
          </p:nvPr>
        </p:nvSpPr>
        <p:spPr/>
        <p:txBody>
          <a:bodyPr/>
          <a:lstStyle/>
          <a:p>
            <a:r>
              <a:rPr lang="de-DE"/>
              <a:t>Beispiel Reporting Monat Mai 2025</a:t>
            </a:r>
            <a:endParaRPr lang="en-US"/>
          </a:p>
        </p:txBody>
      </p:sp>
      <p:sp>
        <p:nvSpPr>
          <p:cNvPr id="3" name="Subtitle 2">
            <a:extLst>
              <a:ext uri="{FF2B5EF4-FFF2-40B4-BE49-F238E27FC236}">
                <a16:creationId xmlns:a16="http://schemas.microsoft.com/office/drawing/2014/main" id="{3DC0459C-17CC-4925-BD5A-C38FF0041819}"/>
              </a:ext>
            </a:extLst>
          </p:cNvPr>
          <p:cNvSpPr>
            <a:spLocks noGrp="1"/>
          </p:cNvSpPr>
          <p:nvPr>
            <p:ph type="subTitle" idx="1"/>
          </p:nvPr>
        </p:nvSpPr>
        <p:spPr/>
        <p:txBody>
          <a:bodyPr/>
          <a:lstStyle/>
          <a:p>
            <a:r>
              <a:rPr lang="en-US"/>
              <a:t>HORSCH Maschinen GmbH</a:t>
            </a:r>
          </a:p>
        </p:txBody>
      </p:sp>
    </p:spTree>
    <p:extLst>
      <p:ext uri="{BB962C8B-B14F-4D97-AF65-F5344CB8AC3E}">
        <p14:creationId xmlns:p14="http://schemas.microsoft.com/office/powerpoint/2010/main" val="168764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5819-A4C1-4E55-B18D-4A858005EDFE}"/>
              </a:ext>
            </a:extLst>
          </p:cNvPr>
          <p:cNvSpPr>
            <a:spLocks noGrp="1"/>
          </p:cNvSpPr>
          <p:nvPr>
            <p:ph type="title"/>
          </p:nvPr>
        </p:nvSpPr>
        <p:spPr/>
        <p:txBody>
          <a:bodyPr/>
          <a:lstStyle/>
          <a:p>
            <a:r>
              <a:rPr lang="en-US"/>
              <a:t>Facebook FB Reach last 12 months | 3 profiles</a:t>
            </a:r>
          </a:p>
        </p:txBody>
      </p:sp>
      <p:graphicFrame>
        <p:nvGraphicFramePr>
          <p:cNvPr id="6" name="Chart Placeholder 5">
            <a:extLst>
              <a:ext uri="{FF2B5EF4-FFF2-40B4-BE49-F238E27FC236}">
                <a16:creationId xmlns:a16="http://schemas.microsoft.com/office/drawing/2014/main" id="{E09FD213-8B17-4651-9682-A759BD8C2EA2}"/>
              </a:ext>
            </a:extLst>
          </p:cNvPr>
          <p:cNvGraphicFramePr>
            <a:graphicFrameLocks noGrp="1"/>
          </p:cNvGraphicFramePr>
          <p:nvPr>
            <p:ph type="chart" sz="quarter" idx="13"/>
            <p:extLst>
              <p:ext uri="{D42A27DB-BD31-4B8C-83A1-F6EECF244321}">
                <p14:modId xmlns:p14="http://schemas.microsoft.com/office/powerpoint/2010/main" val="715728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43519-8C2B-469F-AF27-BC4179D7EE4D}"/>
              </a:ext>
            </a:extLst>
          </p:cNvPr>
          <p:cNvSpPr>
            <a:spLocks noGrp="1"/>
          </p:cNvSpPr>
          <p:nvPr>
            <p:ph type="body" sz="quarter" idx="14"/>
          </p:nvPr>
        </p:nvSpPr>
        <p:spPr/>
        <p:txBody>
          <a:bodyPr/>
          <a:lstStyle/>
          <a:p>
            <a:r>
              <a:rPr lang="en-US"/>
              <a:t>06/25/2024 - 06/24/2025</a:t>
            </a:r>
          </a:p>
        </p:txBody>
      </p:sp>
      <p:sp>
        <p:nvSpPr>
          <p:cNvPr id="5" name="Footer Placeholder 4">
            <a:extLst>
              <a:ext uri="{FF2B5EF4-FFF2-40B4-BE49-F238E27FC236}">
                <a16:creationId xmlns:a16="http://schemas.microsoft.com/office/drawing/2014/main" id="{55A5B8F9-D233-42FD-9D65-5DD6C5EB15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208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70563-4BFC-46C5-853A-5D5F586FF5BD}"/>
              </a:ext>
            </a:extLst>
          </p:cNvPr>
          <p:cNvSpPr>
            <a:spLocks noGrp="1"/>
          </p:cNvSpPr>
          <p:nvPr>
            <p:ph type="title"/>
          </p:nvPr>
        </p:nvSpPr>
        <p:spPr/>
        <p:txBody>
          <a:bodyPr/>
          <a:lstStyle/>
          <a:p>
            <a:r>
              <a:rPr lang="en-US"/>
              <a:t>Facebook FB Reach previous month | 3 profiles</a:t>
            </a:r>
          </a:p>
        </p:txBody>
      </p:sp>
      <p:graphicFrame>
        <p:nvGraphicFramePr>
          <p:cNvPr id="6" name="Chart Placeholder 5">
            <a:extLst>
              <a:ext uri="{FF2B5EF4-FFF2-40B4-BE49-F238E27FC236}">
                <a16:creationId xmlns:a16="http://schemas.microsoft.com/office/drawing/2014/main" id="{FE0A05C5-2858-4B7B-8859-DF15150C865D}"/>
              </a:ext>
            </a:extLst>
          </p:cNvPr>
          <p:cNvGraphicFramePr>
            <a:graphicFrameLocks noGrp="1"/>
          </p:cNvGraphicFramePr>
          <p:nvPr>
            <p:ph type="chart" sz="quarter" idx="13"/>
            <p:extLst>
              <p:ext uri="{D42A27DB-BD31-4B8C-83A1-F6EECF244321}">
                <p14:modId xmlns:p14="http://schemas.microsoft.com/office/powerpoint/2010/main" val="2102267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59677-7A0E-4C3D-B807-62531F3EBD40}"/>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B0223E1D-E712-4C36-BFF8-B3BBAC456D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0027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5166-8709-4F62-B9E5-4F4B1787AAF2}"/>
              </a:ext>
            </a:extLst>
          </p:cNvPr>
          <p:cNvSpPr>
            <a:spLocks noGrp="1"/>
          </p:cNvSpPr>
          <p:nvPr>
            <p:ph type="title"/>
          </p:nvPr>
        </p:nvSpPr>
        <p:spPr/>
        <p:txBody>
          <a:bodyPr/>
          <a:lstStyle/>
          <a:p>
            <a:r>
              <a:rPr lang="en-US"/>
              <a:t>Facebook FB TOP 5 Posts  | 3 profiles</a:t>
            </a:r>
          </a:p>
        </p:txBody>
      </p:sp>
      <p:graphicFrame>
        <p:nvGraphicFramePr>
          <p:cNvPr id="5" name="Table Placeholder 4">
            <a:extLst>
              <a:ext uri="{FF2B5EF4-FFF2-40B4-BE49-F238E27FC236}">
                <a16:creationId xmlns:a16="http://schemas.microsoft.com/office/drawing/2014/main" id="{E3BE7830-C3AE-49AD-9C10-68FCB8F5FB4D}"/>
              </a:ext>
            </a:extLst>
          </p:cNvPr>
          <p:cNvGraphicFramePr>
            <a:graphicFrameLocks noGrp="1"/>
          </p:cNvGraphicFramePr>
          <p:nvPr>
            <p:ph type="tbl" sz="quarter" idx="13"/>
            <p:extLst>
              <p:ext uri="{D42A27DB-BD31-4B8C-83A1-F6EECF244321}">
                <p14:modId xmlns:p14="http://schemas.microsoft.com/office/powerpoint/2010/main" val="246153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872980"/>
                    </a:ext>
                  </a:extLst>
                </a:gridCol>
                <a:gridCol w="1645920">
                  <a:extLst>
                    <a:ext uri="{9D8B030D-6E8A-4147-A177-3AD203B41FA5}">
                      <a16:colId xmlns:a16="http://schemas.microsoft.com/office/drawing/2014/main" val="4213509"/>
                    </a:ext>
                  </a:extLst>
                </a:gridCol>
                <a:gridCol w="822960">
                  <a:extLst>
                    <a:ext uri="{9D8B030D-6E8A-4147-A177-3AD203B41FA5}">
                      <a16:colId xmlns:a16="http://schemas.microsoft.com/office/drawing/2014/main" val="1364217380"/>
                    </a:ext>
                  </a:extLst>
                </a:gridCol>
                <a:gridCol w="822960">
                  <a:extLst>
                    <a:ext uri="{9D8B030D-6E8A-4147-A177-3AD203B41FA5}">
                      <a16:colId xmlns:a16="http://schemas.microsoft.com/office/drawing/2014/main" val="2522040243"/>
                    </a:ext>
                  </a:extLst>
                </a:gridCol>
                <a:gridCol w="822960">
                  <a:extLst>
                    <a:ext uri="{9D8B030D-6E8A-4147-A177-3AD203B41FA5}">
                      <a16:colId xmlns:a16="http://schemas.microsoft.com/office/drawing/2014/main" val="2177074246"/>
                    </a:ext>
                  </a:extLst>
                </a:gridCol>
                <a:gridCol w="822960">
                  <a:extLst>
                    <a:ext uri="{9D8B030D-6E8A-4147-A177-3AD203B41FA5}">
                      <a16:colId xmlns:a16="http://schemas.microsoft.com/office/drawing/2014/main" val="2309289115"/>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Likes</a:t>
                      </a:r>
                    </a:p>
                  </a:txBody>
                  <a:tcPr/>
                </a:tc>
                <a:tc>
                  <a:txBody>
                    <a:bodyPr/>
                    <a:lstStyle/>
                    <a:p>
                      <a:r>
                        <a:rPr lang="en-US" sz="1000"/>
                        <a:t>Comments</a:t>
                      </a:r>
                    </a:p>
                  </a:txBody>
                  <a:tcPr/>
                </a:tc>
                <a:tc>
                  <a:txBody>
                    <a:bodyPr/>
                    <a:lstStyle/>
                    <a:p>
                      <a:r>
                        <a:rPr lang="en-US" sz="1000"/>
                        <a:t>Total reach</a:t>
                      </a:r>
                    </a:p>
                  </a:txBody>
                  <a:tcPr/>
                </a:tc>
                <a:tc>
                  <a:txBody>
                    <a:bodyPr/>
                    <a:lstStyle/>
                    <a:p>
                      <a:r>
                        <a:rPr lang="en-US" sz="1000"/>
                        <a:t>Engagement Rate</a:t>
                      </a:r>
                    </a:p>
                  </a:txBody>
                  <a:tcPr/>
                </a:tc>
                <a:extLst>
                  <a:ext uri="{0D108BD9-81ED-4DB2-BD59-A6C34878D82A}">
                    <a16:rowId xmlns:a16="http://schemas.microsoft.com/office/drawing/2014/main" val="113781325"/>
                  </a:ext>
                </a:extLst>
              </a:tr>
              <a:tr h="370840">
                <a:tc>
                  <a:txBody>
                    <a:bodyPr/>
                    <a:lstStyle/>
                    <a:p>
                      <a:r>
                        <a:rPr lang="en-US" sz="1000"/>
                        <a:t>05/04/2025 19:41:04</a:t>
                      </a:r>
                    </a:p>
                  </a:txBody>
                  <a:tcPr/>
                </a:tc>
                <a:tc>
                  <a:txBody>
                    <a:bodyPr/>
                    <a:lstStyle/>
                    <a:p>
                      <a:r>
                        <a:rPr lang="en-US" sz="1000"/>
                        <a:t>05/04/2025 19:41:04</a:t>
                      </a:r>
                    </a:p>
                  </a:txBody>
                  <a:tcPr/>
                </a:tc>
                <a:tc>
                  <a:txBody>
                    <a:bodyPr/>
                    <a:lstStyle/>
                    <a:p>
                      <a:r>
                        <a:rPr lang="en-US" sz="1000"/>
                        <a:t>225</a:t>
                      </a:r>
                    </a:p>
                  </a:txBody>
                  <a:tcPr/>
                </a:tc>
                <a:tc>
                  <a:txBody>
                    <a:bodyPr/>
                    <a:lstStyle/>
                    <a:p>
                      <a:r>
                        <a:rPr lang="en-US" sz="1000"/>
                        <a:t>8</a:t>
                      </a:r>
                    </a:p>
                  </a:txBody>
                  <a:tcPr/>
                </a:tc>
                <a:tc>
                  <a:txBody>
                    <a:bodyPr/>
                    <a:lstStyle/>
                    <a:p>
                      <a:r>
                        <a:rPr lang="en-US" sz="1000"/>
                        <a:t>42349</a:t>
                      </a:r>
                    </a:p>
                  </a:txBody>
                  <a:tcPr/>
                </a:tc>
                <a:tc>
                  <a:txBody>
                    <a:bodyPr/>
                    <a:lstStyle/>
                    <a:p>
                      <a:r>
                        <a:rPr lang="en-US" sz="1000"/>
                        <a:t>10.2482 %</a:t>
                      </a:r>
                    </a:p>
                  </a:txBody>
                  <a:tcPr/>
                </a:tc>
                <a:extLst>
                  <a:ext uri="{0D108BD9-81ED-4DB2-BD59-A6C34878D82A}">
                    <a16:rowId xmlns:a16="http://schemas.microsoft.com/office/drawing/2014/main" val="4157049087"/>
                  </a:ext>
                </a:extLst>
              </a:tr>
              <a:tr h="370840">
                <a:tc>
                  <a:txBody>
                    <a:bodyPr/>
                    <a:lstStyle/>
                    <a:p>
                      <a:r>
                        <a:rPr lang="en-US" sz="1000"/>
                        <a:t>05/04/2025 19:41:05</a:t>
                      </a:r>
                    </a:p>
                  </a:txBody>
                  <a:tcPr/>
                </a:tc>
                <a:tc>
                  <a:txBody>
                    <a:bodyPr/>
                    <a:lstStyle/>
                    <a:p>
                      <a:r>
                        <a:rPr lang="en-US" sz="1000"/>
                        <a:t>05/04/2025 19:41:05</a:t>
                      </a:r>
                    </a:p>
                  </a:txBody>
                  <a:tcPr/>
                </a:tc>
                <a:tc>
                  <a:txBody>
                    <a:bodyPr/>
                    <a:lstStyle/>
                    <a:p>
                      <a:r>
                        <a:rPr lang="en-US" sz="1000"/>
                        <a:t>118</a:t>
                      </a:r>
                    </a:p>
                  </a:txBody>
                  <a:tcPr/>
                </a:tc>
                <a:tc>
                  <a:txBody>
                    <a:bodyPr/>
                    <a:lstStyle/>
                    <a:p>
                      <a:r>
                        <a:rPr lang="en-US" sz="1000"/>
                        <a:t>10</a:t>
                      </a:r>
                    </a:p>
                  </a:txBody>
                  <a:tcPr/>
                </a:tc>
                <a:tc>
                  <a:txBody>
                    <a:bodyPr/>
                    <a:lstStyle/>
                    <a:p>
                      <a:r>
                        <a:rPr lang="en-US" sz="1000"/>
                        <a:t>36060</a:t>
                      </a:r>
                    </a:p>
                  </a:txBody>
                  <a:tcPr/>
                </a:tc>
                <a:tc>
                  <a:txBody>
                    <a:bodyPr/>
                    <a:lstStyle/>
                    <a:p>
                      <a:r>
                        <a:rPr lang="en-US" sz="1000"/>
                        <a:t>11.0399 %</a:t>
                      </a:r>
                    </a:p>
                  </a:txBody>
                  <a:tcPr/>
                </a:tc>
                <a:extLst>
                  <a:ext uri="{0D108BD9-81ED-4DB2-BD59-A6C34878D82A}">
                    <a16:rowId xmlns:a16="http://schemas.microsoft.com/office/drawing/2014/main" val="2273614916"/>
                  </a:ext>
                </a:extLst>
              </a:tr>
              <a:tr h="370840">
                <a:tc>
                  <a:txBody>
                    <a:bodyPr/>
                    <a:lstStyle/>
                    <a:p>
                      <a:r>
                        <a:rPr lang="en-US" sz="1000"/>
                        <a:t>05/16/2025 19:13:04</a:t>
                      </a:r>
                    </a:p>
                  </a:txBody>
                  <a:tcPr/>
                </a:tc>
                <a:tc>
                  <a:txBody>
                    <a:bodyPr/>
                    <a:lstStyle/>
                    <a:p>
                      <a:r>
                        <a:rPr lang="en-US" sz="1000"/>
                        <a:t>05/16/2025 19:13:04</a:t>
                      </a:r>
                    </a:p>
                  </a:txBody>
                  <a:tcPr/>
                </a:tc>
                <a:tc>
                  <a:txBody>
                    <a:bodyPr/>
                    <a:lstStyle/>
                    <a:p>
                      <a:r>
                        <a:rPr lang="en-US" sz="1000"/>
                        <a:t>33</a:t>
                      </a:r>
                    </a:p>
                  </a:txBody>
                  <a:tcPr/>
                </a:tc>
                <a:tc>
                  <a:txBody>
                    <a:bodyPr/>
                    <a:lstStyle/>
                    <a:p>
                      <a:r>
                        <a:rPr lang="en-US" sz="1000"/>
                        <a:t>0</a:t>
                      </a:r>
                    </a:p>
                  </a:txBody>
                  <a:tcPr/>
                </a:tc>
                <a:tc>
                  <a:txBody>
                    <a:bodyPr/>
                    <a:lstStyle/>
                    <a:p>
                      <a:r>
                        <a:rPr lang="en-US" sz="1000"/>
                        <a:t>21537</a:t>
                      </a:r>
                    </a:p>
                  </a:txBody>
                  <a:tcPr/>
                </a:tc>
                <a:tc>
                  <a:txBody>
                    <a:bodyPr/>
                    <a:lstStyle/>
                    <a:p>
                      <a:r>
                        <a:rPr lang="en-US" sz="1000"/>
                        <a:t>6.6722 %</a:t>
                      </a:r>
                    </a:p>
                  </a:txBody>
                  <a:tcPr/>
                </a:tc>
                <a:extLst>
                  <a:ext uri="{0D108BD9-81ED-4DB2-BD59-A6C34878D82A}">
                    <a16:rowId xmlns:a16="http://schemas.microsoft.com/office/drawing/2014/main" val="2593781616"/>
                  </a:ext>
                </a:extLst>
              </a:tr>
              <a:tr h="370840">
                <a:tc>
                  <a:txBody>
                    <a:bodyPr/>
                    <a:lstStyle/>
                    <a:p>
                      <a:r>
                        <a:rPr lang="en-US" sz="1000"/>
                        <a:t>05/10/2025 15:00:08</a:t>
                      </a:r>
                    </a:p>
                  </a:txBody>
                  <a:tcPr/>
                </a:tc>
                <a:tc>
                  <a:txBody>
                    <a:bodyPr/>
                    <a:lstStyle/>
                    <a:p>
                      <a:r>
                        <a:rPr lang="en-US" sz="1000"/>
                        <a:t>05/10/2025 15:00:08</a:t>
                      </a:r>
                    </a:p>
                  </a:txBody>
                  <a:tcPr/>
                </a:tc>
                <a:tc>
                  <a:txBody>
                    <a:bodyPr/>
                    <a:lstStyle/>
                    <a:p>
                      <a:r>
                        <a:rPr lang="en-US" sz="1000"/>
                        <a:t>50</a:t>
                      </a:r>
                    </a:p>
                  </a:txBody>
                  <a:tcPr/>
                </a:tc>
                <a:tc>
                  <a:txBody>
                    <a:bodyPr/>
                    <a:lstStyle/>
                    <a:p>
                      <a:r>
                        <a:rPr lang="en-US" sz="1000"/>
                        <a:t>0</a:t>
                      </a:r>
                    </a:p>
                  </a:txBody>
                  <a:tcPr/>
                </a:tc>
                <a:tc>
                  <a:txBody>
                    <a:bodyPr/>
                    <a:lstStyle/>
                    <a:p>
                      <a:r>
                        <a:rPr lang="en-US" sz="1000"/>
                        <a:t>20856</a:t>
                      </a:r>
                    </a:p>
                  </a:txBody>
                  <a:tcPr/>
                </a:tc>
                <a:tc>
                  <a:txBody>
                    <a:bodyPr/>
                    <a:lstStyle/>
                    <a:p>
                      <a:r>
                        <a:rPr lang="en-US" sz="1000"/>
                        <a:t>4.8763 %</a:t>
                      </a:r>
                    </a:p>
                  </a:txBody>
                  <a:tcPr/>
                </a:tc>
                <a:extLst>
                  <a:ext uri="{0D108BD9-81ED-4DB2-BD59-A6C34878D82A}">
                    <a16:rowId xmlns:a16="http://schemas.microsoft.com/office/drawing/2014/main" val="4064218787"/>
                  </a:ext>
                </a:extLst>
              </a:tr>
              <a:tr h="370840">
                <a:tc>
                  <a:txBody>
                    <a:bodyPr/>
                    <a:lstStyle/>
                    <a:p>
                      <a:r>
                        <a:rPr lang="en-US" sz="1000"/>
                        <a:t>05/04/2025 19:41:05</a:t>
                      </a:r>
                    </a:p>
                  </a:txBody>
                  <a:tcPr/>
                </a:tc>
                <a:tc>
                  <a:txBody>
                    <a:bodyPr/>
                    <a:lstStyle/>
                    <a:p>
                      <a:r>
                        <a:rPr lang="en-US" sz="1000"/>
                        <a:t>05/04/2025 19:41:05</a:t>
                      </a:r>
                    </a:p>
                  </a:txBody>
                  <a:tcPr/>
                </a:tc>
                <a:tc>
                  <a:txBody>
                    <a:bodyPr/>
                    <a:lstStyle/>
                    <a:p>
                      <a:r>
                        <a:rPr lang="en-US" sz="1000"/>
                        <a:t>122</a:t>
                      </a:r>
                    </a:p>
                  </a:txBody>
                  <a:tcPr/>
                </a:tc>
                <a:tc>
                  <a:txBody>
                    <a:bodyPr/>
                    <a:lstStyle/>
                    <a:p>
                      <a:r>
                        <a:rPr lang="en-US" sz="1000"/>
                        <a:t>2</a:t>
                      </a:r>
                    </a:p>
                  </a:txBody>
                  <a:tcPr/>
                </a:tc>
                <a:tc>
                  <a:txBody>
                    <a:bodyPr/>
                    <a:lstStyle/>
                    <a:p>
                      <a:r>
                        <a:rPr lang="en-US" sz="1000"/>
                        <a:t>13304</a:t>
                      </a:r>
                    </a:p>
                  </a:txBody>
                  <a:tcPr/>
                </a:tc>
                <a:tc>
                  <a:txBody>
                    <a:bodyPr/>
                    <a:lstStyle/>
                    <a:p>
                      <a:r>
                        <a:rPr lang="en-US" sz="1000"/>
                        <a:t>10.2225 %</a:t>
                      </a:r>
                    </a:p>
                  </a:txBody>
                  <a:tcPr/>
                </a:tc>
                <a:extLst>
                  <a:ext uri="{0D108BD9-81ED-4DB2-BD59-A6C34878D82A}">
                    <a16:rowId xmlns:a16="http://schemas.microsoft.com/office/drawing/2014/main" val="279895357"/>
                  </a:ext>
                </a:extLst>
              </a:tr>
            </a:tbl>
          </a:graphicData>
        </a:graphic>
      </p:graphicFrame>
      <p:sp>
        <p:nvSpPr>
          <p:cNvPr id="4" name="Text Placeholder 3">
            <a:extLst>
              <a:ext uri="{FF2B5EF4-FFF2-40B4-BE49-F238E27FC236}">
                <a16:creationId xmlns:a16="http://schemas.microsoft.com/office/drawing/2014/main" id="{4DA336ED-D8A0-4318-8F1A-69E211118CDE}"/>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88456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655B3-7658-42BD-89BE-8ACE19CA86E3}"/>
              </a:ext>
            </a:extLst>
          </p:cNvPr>
          <p:cNvSpPr>
            <a:spLocks noGrp="1"/>
          </p:cNvSpPr>
          <p:nvPr>
            <p:ph type="title"/>
          </p:nvPr>
        </p:nvSpPr>
        <p:spPr/>
        <p:txBody>
          <a:bodyPr/>
          <a:lstStyle/>
          <a:p>
            <a:r>
              <a:rPr lang="en-US"/>
              <a:t>Facebook FB FLOP 5 Posts  | 3 profiles</a:t>
            </a:r>
          </a:p>
        </p:txBody>
      </p:sp>
      <p:graphicFrame>
        <p:nvGraphicFramePr>
          <p:cNvPr id="5" name="Table Placeholder 4">
            <a:extLst>
              <a:ext uri="{FF2B5EF4-FFF2-40B4-BE49-F238E27FC236}">
                <a16:creationId xmlns:a16="http://schemas.microsoft.com/office/drawing/2014/main" id="{1D8EEABF-E397-498E-ACC6-B28444A5193F}"/>
              </a:ext>
            </a:extLst>
          </p:cNvPr>
          <p:cNvGraphicFramePr>
            <a:graphicFrameLocks noGrp="1"/>
          </p:cNvGraphicFramePr>
          <p:nvPr>
            <p:ph type="tbl" sz="quarter" idx="13"/>
            <p:extLst>
              <p:ext uri="{D42A27DB-BD31-4B8C-83A1-F6EECF244321}">
                <p14:modId xmlns:p14="http://schemas.microsoft.com/office/powerpoint/2010/main" val="3116855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4292796"/>
                    </a:ext>
                  </a:extLst>
                </a:gridCol>
                <a:gridCol w="1645920">
                  <a:extLst>
                    <a:ext uri="{9D8B030D-6E8A-4147-A177-3AD203B41FA5}">
                      <a16:colId xmlns:a16="http://schemas.microsoft.com/office/drawing/2014/main" val="3832825576"/>
                    </a:ext>
                  </a:extLst>
                </a:gridCol>
                <a:gridCol w="822960">
                  <a:extLst>
                    <a:ext uri="{9D8B030D-6E8A-4147-A177-3AD203B41FA5}">
                      <a16:colId xmlns:a16="http://schemas.microsoft.com/office/drawing/2014/main" val="4098405645"/>
                    </a:ext>
                  </a:extLst>
                </a:gridCol>
                <a:gridCol w="822960">
                  <a:extLst>
                    <a:ext uri="{9D8B030D-6E8A-4147-A177-3AD203B41FA5}">
                      <a16:colId xmlns:a16="http://schemas.microsoft.com/office/drawing/2014/main" val="2434531939"/>
                    </a:ext>
                  </a:extLst>
                </a:gridCol>
                <a:gridCol w="822960">
                  <a:extLst>
                    <a:ext uri="{9D8B030D-6E8A-4147-A177-3AD203B41FA5}">
                      <a16:colId xmlns:a16="http://schemas.microsoft.com/office/drawing/2014/main" val="1826272366"/>
                    </a:ext>
                  </a:extLst>
                </a:gridCol>
                <a:gridCol w="822960">
                  <a:extLst>
                    <a:ext uri="{9D8B030D-6E8A-4147-A177-3AD203B41FA5}">
                      <a16:colId xmlns:a16="http://schemas.microsoft.com/office/drawing/2014/main" val="1758667462"/>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Likes</a:t>
                      </a:r>
                    </a:p>
                  </a:txBody>
                  <a:tcPr/>
                </a:tc>
                <a:tc>
                  <a:txBody>
                    <a:bodyPr/>
                    <a:lstStyle/>
                    <a:p>
                      <a:r>
                        <a:rPr lang="en-US" sz="1000"/>
                        <a:t>Comments</a:t>
                      </a:r>
                    </a:p>
                  </a:txBody>
                  <a:tcPr/>
                </a:tc>
                <a:tc>
                  <a:txBody>
                    <a:bodyPr/>
                    <a:lstStyle/>
                    <a:p>
                      <a:r>
                        <a:rPr lang="en-US" sz="1000"/>
                        <a:t>Total reach</a:t>
                      </a:r>
                    </a:p>
                  </a:txBody>
                  <a:tcPr/>
                </a:tc>
                <a:tc>
                  <a:txBody>
                    <a:bodyPr/>
                    <a:lstStyle/>
                    <a:p>
                      <a:r>
                        <a:rPr lang="en-US" sz="1000"/>
                        <a:t>Engagement Rate</a:t>
                      </a:r>
                    </a:p>
                  </a:txBody>
                  <a:tcPr/>
                </a:tc>
                <a:extLst>
                  <a:ext uri="{0D108BD9-81ED-4DB2-BD59-A6C34878D82A}">
                    <a16:rowId xmlns:a16="http://schemas.microsoft.com/office/drawing/2014/main" val="391599530"/>
                  </a:ext>
                </a:extLst>
              </a:tr>
              <a:tr h="370840">
                <a:tc>
                  <a:txBody>
                    <a:bodyPr/>
                    <a:lstStyle/>
                    <a:p>
                      <a:r>
                        <a:rPr lang="en-US" sz="1000"/>
                        <a:t>05/30/2025 19:38:40</a:t>
                      </a:r>
                    </a:p>
                  </a:txBody>
                  <a:tcPr/>
                </a:tc>
                <a:tc>
                  <a:txBody>
                    <a:bodyPr/>
                    <a:lstStyle/>
                    <a:p>
                      <a:r>
                        <a:rPr lang="en-US" sz="1000"/>
                        <a:t>05/30/2025 19:38:40</a:t>
                      </a:r>
                    </a:p>
                  </a:txBody>
                  <a:tcPr/>
                </a:tc>
                <a:tc>
                  <a:txBody>
                    <a:bodyPr/>
                    <a:lstStyle/>
                    <a:p>
                      <a:r>
                        <a:rPr lang="en-US" sz="1000"/>
                        <a:t>23</a:t>
                      </a:r>
                    </a:p>
                  </a:txBody>
                  <a:tcPr/>
                </a:tc>
                <a:tc>
                  <a:txBody>
                    <a:bodyPr/>
                    <a:lstStyle/>
                    <a:p>
                      <a:r>
                        <a:rPr lang="en-US" sz="1000"/>
                        <a:t>0</a:t>
                      </a:r>
                    </a:p>
                  </a:txBody>
                  <a:tcPr/>
                </a:tc>
                <a:tc>
                  <a:txBody>
                    <a:bodyPr/>
                    <a:lstStyle/>
                    <a:p>
                      <a:r>
                        <a:rPr lang="en-US" sz="1000"/>
                        <a:t>875</a:t>
                      </a:r>
                    </a:p>
                  </a:txBody>
                  <a:tcPr/>
                </a:tc>
                <a:tc>
                  <a:txBody>
                    <a:bodyPr/>
                    <a:lstStyle/>
                    <a:p>
                      <a:r>
                        <a:rPr lang="en-US" sz="1000"/>
                        <a:t>3.6571 %</a:t>
                      </a:r>
                    </a:p>
                  </a:txBody>
                  <a:tcPr/>
                </a:tc>
                <a:extLst>
                  <a:ext uri="{0D108BD9-81ED-4DB2-BD59-A6C34878D82A}">
                    <a16:rowId xmlns:a16="http://schemas.microsoft.com/office/drawing/2014/main" val="1899394138"/>
                  </a:ext>
                </a:extLst>
              </a:tr>
              <a:tr h="370840">
                <a:tc>
                  <a:txBody>
                    <a:bodyPr/>
                    <a:lstStyle/>
                    <a:p>
                      <a:r>
                        <a:rPr lang="en-US" sz="1000"/>
                        <a:t>05/25/2025 19:09:04</a:t>
                      </a:r>
                    </a:p>
                  </a:txBody>
                  <a:tcPr/>
                </a:tc>
                <a:tc>
                  <a:txBody>
                    <a:bodyPr/>
                    <a:lstStyle/>
                    <a:p>
                      <a:r>
                        <a:rPr lang="en-US" sz="1000"/>
                        <a:t>05/25/2025 19:09:04</a:t>
                      </a:r>
                    </a:p>
                  </a:txBody>
                  <a:tcPr/>
                </a:tc>
                <a:tc>
                  <a:txBody>
                    <a:bodyPr/>
                    <a:lstStyle/>
                    <a:p>
                      <a:r>
                        <a:rPr lang="en-US" sz="1000"/>
                        <a:t>34</a:t>
                      </a:r>
                    </a:p>
                  </a:txBody>
                  <a:tcPr/>
                </a:tc>
                <a:tc>
                  <a:txBody>
                    <a:bodyPr/>
                    <a:lstStyle/>
                    <a:p>
                      <a:r>
                        <a:rPr lang="en-US" sz="1000"/>
                        <a:t>0</a:t>
                      </a:r>
                    </a:p>
                  </a:txBody>
                  <a:tcPr/>
                </a:tc>
                <a:tc>
                  <a:txBody>
                    <a:bodyPr/>
                    <a:lstStyle/>
                    <a:p>
                      <a:r>
                        <a:rPr lang="en-US" sz="1000"/>
                        <a:t>1277</a:t>
                      </a:r>
                    </a:p>
                  </a:txBody>
                  <a:tcPr/>
                </a:tc>
                <a:tc>
                  <a:txBody>
                    <a:bodyPr/>
                    <a:lstStyle/>
                    <a:p>
                      <a:r>
                        <a:rPr lang="en-US" sz="1000"/>
                        <a:t>6.4996 %</a:t>
                      </a:r>
                    </a:p>
                  </a:txBody>
                  <a:tcPr/>
                </a:tc>
                <a:extLst>
                  <a:ext uri="{0D108BD9-81ED-4DB2-BD59-A6C34878D82A}">
                    <a16:rowId xmlns:a16="http://schemas.microsoft.com/office/drawing/2014/main" val="3508977874"/>
                  </a:ext>
                </a:extLst>
              </a:tr>
              <a:tr h="370840">
                <a:tc>
                  <a:txBody>
                    <a:bodyPr/>
                    <a:lstStyle/>
                    <a:p>
                      <a:r>
                        <a:rPr lang="en-US" sz="1000"/>
                        <a:t>05/22/2025 19:33:04</a:t>
                      </a:r>
                    </a:p>
                  </a:txBody>
                  <a:tcPr/>
                </a:tc>
                <a:tc>
                  <a:txBody>
                    <a:bodyPr/>
                    <a:lstStyle/>
                    <a:p>
                      <a:r>
                        <a:rPr lang="en-US" sz="1000"/>
                        <a:t>05/22/2025 19:33:04</a:t>
                      </a:r>
                    </a:p>
                  </a:txBody>
                  <a:tcPr/>
                </a:tc>
                <a:tc>
                  <a:txBody>
                    <a:bodyPr/>
                    <a:lstStyle/>
                    <a:p>
                      <a:r>
                        <a:rPr lang="en-US" sz="1000"/>
                        <a:t>38</a:t>
                      </a:r>
                    </a:p>
                  </a:txBody>
                  <a:tcPr/>
                </a:tc>
                <a:tc>
                  <a:txBody>
                    <a:bodyPr/>
                    <a:lstStyle/>
                    <a:p>
                      <a:r>
                        <a:rPr lang="en-US" sz="1000"/>
                        <a:t>0</a:t>
                      </a:r>
                    </a:p>
                  </a:txBody>
                  <a:tcPr/>
                </a:tc>
                <a:tc>
                  <a:txBody>
                    <a:bodyPr/>
                    <a:lstStyle/>
                    <a:p>
                      <a:r>
                        <a:rPr lang="en-US" sz="1000"/>
                        <a:t>1416</a:t>
                      </a:r>
                    </a:p>
                  </a:txBody>
                  <a:tcPr/>
                </a:tc>
                <a:tc>
                  <a:txBody>
                    <a:bodyPr/>
                    <a:lstStyle/>
                    <a:p>
                      <a:r>
                        <a:rPr lang="en-US" sz="1000"/>
                        <a:t>7.9096 %</a:t>
                      </a:r>
                    </a:p>
                  </a:txBody>
                  <a:tcPr/>
                </a:tc>
                <a:extLst>
                  <a:ext uri="{0D108BD9-81ED-4DB2-BD59-A6C34878D82A}">
                    <a16:rowId xmlns:a16="http://schemas.microsoft.com/office/drawing/2014/main" val="4218950720"/>
                  </a:ext>
                </a:extLst>
              </a:tr>
              <a:tr h="370840">
                <a:tc>
                  <a:txBody>
                    <a:bodyPr/>
                    <a:lstStyle/>
                    <a:p>
                      <a:r>
                        <a:rPr lang="en-US" sz="1000"/>
                        <a:t>05/15/2025 19:34:00</a:t>
                      </a:r>
                    </a:p>
                  </a:txBody>
                  <a:tcPr/>
                </a:tc>
                <a:tc>
                  <a:txBody>
                    <a:bodyPr/>
                    <a:lstStyle/>
                    <a:p>
                      <a:r>
                        <a:rPr lang="en-US" sz="1000"/>
                        <a:t>05/15/2025 19:34:00</a:t>
                      </a:r>
                    </a:p>
                  </a:txBody>
                  <a:tcPr/>
                </a:tc>
                <a:tc>
                  <a:txBody>
                    <a:bodyPr/>
                    <a:lstStyle/>
                    <a:p>
                      <a:r>
                        <a:rPr lang="en-US" sz="1000"/>
                        <a:t>38</a:t>
                      </a:r>
                    </a:p>
                  </a:txBody>
                  <a:tcPr/>
                </a:tc>
                <a:tc>
                  <a:txBody>
                    <a:bodyPr/>
                    <a:lstStyle/>
                    <a:p>
                      <a:r>
                        <a:rPr lang="en-US" sz="1000"/>
                        <a:t>0</a:t>
                      </a:r>
                    </a:p>
                  </a:txBody>
                  <a:tcPr/>
                </a:tc>
                <a:tc>
                  <a:txBody>
                    <a:bodyPr/>
                    <a:lstStyle/>
                    <a:p>
                      <a:r>
                        <a:rPr lang="en-US" sz="1000"/>
                        <a:t>1448</a:t>
                      </a:r>
                    </a:p>
                  </a:txBody>
                  <a:tcPr/>
                </a:tc>
                <a:tc>
                  <a:txBody>
                    <a:bodyPr/>
                    <a:lstStyle/>
                    <a:p>
                      <a:r>
                        <a:rPr lang="en-US" sz="1000"/>
                        <a:t>3.5221 %</a:t>
                      </a:r>
                    </a:p>
                  </a:txBody>
                  <a:tcPr/>
                </a:tc>
                <a:extLst>
                  <a:ext uri="{0D108BD9-81ED-4DB2-BD59-A6C34878D82A}">
                    <a16:rowId xmlns:a16="http://schemas.microsoft.com/office/drawing/2014/main" val="326068756"/>
                  </a:ext>
                </a:extLst>
              </a:tr>
              <a:tr h="370840">
                <a:tc>
                  <a:txBody>
                    <a:bodyPr/>
                    <a:lstStyle/>
                    <a:p>
                      <a:r>
                        <a:rPr lang="en-US" sz="1000"/>
                        <a:t>05/12/2025 19:57:05</a:t>
                      </a:r>
                    </a:p>
                  </a:txBody>
                  <a:tcPr/>
                </a:tc>
                <a:tc>
                  <a:txBody>
                    <a:bodyPr/>
                    <a:lstStyle/>
                    <a:p>
                      <a:r>
                        <a:rPr lang="en-US" sz="1000"/>
                        <a:t>05/12/2025 19:57:05</a:t>
                      </a:r>
                    </a:p>
                  </a:txBody>
                  <a:tcPr/>
                </a:tc>
                <a:tc>
                  <a:txBody>
                    <a:bodyPr/>
                    <a:lstStyle/>
                    <a:p>
                      <a:r>
                        <a:rPr lang="en-US" sz="1000"/>
                        <a:t>35</a:t>
                      </a:r>
                    </a:p>
                  </a:txBody>
                  <a:tcPr/>
                </a:tc>
                <a:tc>
                  <a:txBody>
                    <a:bodyPr/>
                    <a:lstStyle/>
                    <a:p>
                      <a:r>
                        <a:rPr lang="en-US" sz="1000"/>
                        <a:t>0</a:t>
                      </a:r>
                    </a:p>
                  </a:txBody>
                  <a:tcPr/>
                </a:tc>
                <a:tc>
                  <a:txBody>
                    <a:bodyPr/>
                    <a:lstStyle/>
                    <a:p>
                      <a:r>
                        <a:rPr lang="en-US" sz="1000"/>
                        <a:t>1709</a:t>
                      </a:r>
                    </a:p>
                  </a:txBody>
                  <a:tcPr/>
                </a:tc>
                <a:tc>
                  <a:txBody>
                    <a:bodyPr/>
                    <a:lstStyle/>
                    <a:p>
                      <a:r>
                        <a:rPr lang="en-US" sz="1000"/>
                        <a:t>4.2715 %</a:t>
                      </a:r>
                    </a:p>
                  </a:txBody>
                  <a:tcPr/>
                </a:tc>
                <a:extLst>
                  <a:ext uri="{0D108BD9-81ED-4DB2-BD59-A6C34878D82A}">
                    <a16:rowId xmlns:a16="http://schemas.microsoft.com/office/drawing/2014/main" val="2042436559"/>
                  </a:ext>
                </a:extLst>
              </a:tr>
            </a:tbl>
          </a:graphicData>
        </a:graphic>
      </p:graphicFrame>
      <p:sp>
        <p:nvSpPr>
          <p:cNvPr id="4" name="Text Placeholder 3">
            <a:extLst>
              <a:ext uri="{FF2B5EF4-FFF2-40B4-BE49-F238E27FC236}">
                <a16:creationId xmlns:a16="http://schemas.microsoft.com/office/drawing/2014/main" id="{F77411C7-E36E-4C78-8B17-C8EE727A1D4F}"/>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32360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53498-2002-4811-8E40-69352D49E1E9}"/>
              </a:ext>
            </a:extLst>
          </p:cNvPr>
          <p:cNvSpPr>
            <a:spLocks noGrp="1"/>
          </p:cNvSpPr>
          <p:nvPr>
            <p:ph type="title"/>
          </p:nvPr>
        </p:nvSpPr>
        <p:spPr/>
        <p:txBody>
          <a:bodyPr/>
          <a:lstStyle/>
          <a:p>
            <a:r>
              <a:rPr lang="en-US"/>
              <a:t>Instagram IG Reach last 12 months | horsch.maschinen</a:t>
            </a:r>
          </a:p>
        </p:txBody>
      </p:sp>
      <p:graphicFrame>
        <p:nvGraphicFramePr>
          <p:cNvPr id="6" name="Chart Placeholder 5">
            <a:extLst>
              <a:ext uri="{FF2B5EF4-FFF2-40B4-BE49-F238E27FC236}">
                <a16:creationId xmlns:a16="http://schemas.microsoft.com/office/drawing/2014/main" id="{24EB8785-B2C2-44C1-983D-C04882DDBF2B}"/>
              </a:ext>
            </a:extLst>
          </p:cNvPr>
          <p:cNvGraphicFramePr>
            <a:graphicFrameLocks noGrp="1"/>
          </p:cNvGraphicFramePr>
          <p:nvPr>
            <p:ph type="chart" sz="quarter" idx="13"/>
            <p:extLst>
              <p:ext uri="{D42A27DB-BD31-4B8C-83A1-F6EECF244321}">
                <p14:modId xmlns:p14="http://schemas.microsoft.com/office/powerpoint/2010/main" val="19338597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5575F-7EA6-4E7B-9CA9-E7D504DE1305}"/>
              </a:ext>
            </a:extLst>
          </p:cNvPr>
          <p:cNvSpPr>
            <a:spLocks noGrp="1"/>
          </p:cNvSpPr>
          <p:nvPr>
            <p:ph type="body" sz="quarter" idx="14"/>
          </p:nvPr>
        </p:nvSpPr>
        <p:spPr/>
        <p:txBody>
          <a:bodyPr/>
          <a:lstStyle/>
          <a:p>
            <a:r>
              <a:rPr lang="en-US"/>
              <a:t>06/25/2024 - 06/24/2025</a:t>
            </a:r>
          </a:p>
        </p:txBody>
      </p:sp>
      <p:sp>
        <p:nvSpPr>
          <p:cNvPr id="5" name="Footer Placeholder 4">
            <a:extLst>
              <a:ext uri="{FF2B5EF4-FFF2-40B4-BE49-F238E27FC236}">
                <a16:creationId xmlns:a16="http://schemas.microsoft.com/office/drawing/2014/main" id="{CF108AD4-3B66-48C6-9020-16E9927AE4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871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FA825-A6C7-4466-BF05-28A75E85C0CC}"/>
              </a:ext>
            </a:extLst>
          </p:cNvPr>
          <p:cNvSpPr>
            <a:spLocks noGrp="1"/>
          </p:cNvSpPr>
          <p:nvPr>
            <p:ph type="title"/>
          </p:nvPr>
        </p:nvSpPr>
        <p:spPr/>
        <p:txBody>
          <a:bodyPr/>
          <a:lstStyle/>
          <a:p>
            <a:r>
              <a:rPr lang="en-US"/>
              <a:t>Instagram IG Reach previous month | horsch.maschinen</a:t>
            </a:r>
          </a:p>
        </p:txBody>
      </p:sp>
      <p:graphicFrame>
        <p:nvGraphicFramePr>
          <p:cNvPr id="6" name="Chart Placeholder 5">
            <a:extLst>
              <a:ext uri="{FF2B5EF4-FFF2-40B4-BE49-F238E27FC236}">
                <a16:creationId xmlns:a16="http://schemas.microsoft.com/office/drawing/2014/main" id="{83897CD5-3013-4C91-B4C6-08AF931CA274}"/>
              </a:ext>
            </a:extLst>
          </p:cNvPr>
          <p:cNvGraphicFramePr>
            <a:graphicFrameLocks noGrp="1"/>
          </p:cNvGraphicFramePr>
          <p:nvPr>
            <p:ph type="chart" sz="quarter" idx="13"/>
            <p:extLst>
              <p:ext uri="{D42A27DB-BD31-4B8C-83A1-F6EECF244321}">
                <p14:modId xmlns:p14="http://schemas.microsoft.com/office/powerpoint/2010/main" val="2463711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BFD34A-3F1F-49DC-839B-3BB08B591438}"/>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91FBBEBB-2336-4401-B27C-D92BA99883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142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ED7F9-4F30-4C57-B804-D53CE2BA2099}"/>
              </a:ext>
            </a:extLst>
          </p:cNvPr>
          <p:cNvSpPr>
            <a:spLocks noGrp="1"/>
          </p:cNvSpPr>
          <p:nvPr>
            <p:ph type="title"/>
          </p:nvPr>
        </p:nvSpPr>
        <p:spPr/>
        <p:txBody>
          <a:bodyPr/>
          <a:lstStyle/>
          <a:p>
            <a:r>
              <a:rPr lang="de-DE"/>
              <a:t>Instagram IG TOP 5 Posts | horsch.maschinen - 1 of 6</a:t>
            </a:r>
            <a:endParaRPr lang="en-US"/>
          </a:p>
        </p:txBody>
      </p:sp>
      <p:graphicFrame>
        <p:nvGraphicFramePr>
          <p:cNvPr id="5" name="Table Placeholder 4">
            <a:extLst>
              <a:ext uri="{FF2B5EF4-FFF2-40B4-BE49-F238E27FC236}">
                <a16:creationId xmlns:a16="http://schemas.microsoft.com/office/drawing/2014/main" id="{A0C4790B-6243-413B-8C9A-E711735F8262}"/>
              </a:ext>
            </a:extLst>
          </p:cNvPr>
          <p:cNvGraphicFramePr>
            <a:graphicFrameLocks noGrp="1"/>
          </p:cNvGraphicFramePr>
          <p:nvPr>
            <p:ph type="tbl" sz="quarter" idx="13"/>
            <p:extLst>
              <p:ext uri="{D42A27DB-BD31-4B8C-83A1-F6EECF244321}">
                <p14:modId xmlns:p14="http://schemas.microsoft.com/office/powerpoint/2010/main" val="2527085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336709442"/>
                    </a:ext>
                  </a:extLst>
                </a:gridCol>
                <a:gridCol w="1810512">
                  <a:extLst>
                    <a:ext uri="{9D8B030D-6E8A-4147-A177-3AD203B41FA5}">
                      <a16:colId xmlns:a16="http://schemas.microsoft.com/office/drawing/2014/main" val="2697033567"/>
                    </a:ext>
                  </a:extLst>
                </a:gridCol>
                <a:gridCol w="822960">
                  <a:extLst>
                    <a:ext uri="{9D8B030D-6E8A-4147-A177-3AD203B41FA5}">
                      <a16:colId xmlns:a16="http://schemas.microsoft.com/office/drawing/2014/main" val="1087933576"/>
                    </a:ext>
                  </a:extLst>
                </a:gridCol>
                <a:gridCol w="822960">
                  <a:extLst>
                    <a:ext uri="{9D8B030D-6E8A-4147-A177-3AD203B41FA5}">
                      <a16:colId xmlns:a16="http://schemas.microsoft.com/office/drawing/2014/main" val="3465648493"/>
                    </a:ext>
                  </a:extLst>
                </a:gridCol>
                <a:gridCol w="822960">
                  <a:extLst>
                    <a:ext uri="{9D8B030D-6E8A-4147-A177-3AD203B41FA5}">
                      <a16:colId xmlns:a16="http://schemas.microsoft.com/office/drawing/2014/main" val="1576167050"/>
                    </a:ext>
                  </a:extLst>
                </a:gridCol>
                <a:gridCol w="822960">
                  <a:extLst>
                    <a:ext uri="{9D8B030D-6E8A-4147-A177-3AD203B41FA5}">
                      <a16:colId xmlns:a16="http://schemas.microsoft.com/office/drawing/2014/main" val="311027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181089783"/>
                  </a:ext>
                </a:extLst>
              </a:tr>
            </a:tbl>
          </a:graphicData>
        </a:graphic>
      </p:graphicFrame>
      <p:sp>
        <p:nvSpPr>
          <p:cNvPr id="4" name="Text Placeholder 3">
            <a:extLst>
              <a:ext uri="{FF2B5EF4-FFF2-40B4-BE49-F238E27FC236}">
                <a16:creationId xmlns:a16="http://schemas.microsoft.com/office/drawing/2014/main" id="{A783A0C2-EE91-45AA-A30D-2980C88EB57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62594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7E3E0-A641-42F1-A0D4-49DD81E88C84}"/>
              </a:ext>
            </a:extLst>
          </p:cNvPr>
          <p:cNvSpPr>
            <a:spLocks noGrp="1"/>
          </p:cNvSpPr>
          <p:nvPr>
            <p:ph type="title"/>
          </p:nvPr>
        </p:nvSpPr>
        <p:spPr/>
        <p:txBody>
          <a:bodyPr/>
          <a:lstStyle/>
          <a:p>
            <a:r>
              <a:rPr lang="de-DE"/>
              <a:t>Instagram IG TOP 5 Posts | horsch.maschinen - 2 of 6</a:t>
            </a:r>
            <a:endParaRPr lang="en-US"/>
          </a:p>
        </p:txBody>
      </p:sp>
      <p:graphicFrame>
        <p:nvGraphicFramePr>
          <p:cNvPr id="5" name="Table Placeholder 4">
            <a:extLst>
              <a:ext uri="{FF2B5EF4-FFF2-40B4-BE49-F238E27FC236}">
                <a16:creationId xmlns:a16="http://schemas.microsoft.com/office/drawing/2014/main" id="{B0D10930-AD0F-4725-9910-8B8A8B3D8C2E}"/>
              </a:ext>
            </a:extLst>
          </p:cNvPr>
          <p:cNvGraphicFramePr>
            <a:graphicFrameLocks noGrp="1"/>
          </p:cNvGraphicFramePr>
          <p:nvPr>
            <p:ph type="tbl" sz="quarter" idx="13"/>
            <p:extLst>
              <p:ext uri="{D42A27DB-BD31-4B8C-83A1-F6EECF244321}">
                <p14:modId xmlns:p14="http://schemas.microsoft.com/office/powerpoint/2010/main" val="1565430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88228774"/>
                    </a:ext>
                  </a:extLst>
                </a:gridCol>
                <a:gridCol w="1810512">
                  <a:extLst>
                    <a:ext uri="{9D8B030D-6E8A-4147-A177-3AD203B41FA5}">
                      <a16:colId xmlns:a16="http://schemas.microsoft.com/office/drawing/2014/main" val="2312038211"/>
                    </a:ext>
                  </a:extLst>
                </a:gridCol>
                <a:gridCol w="822960">
                  <a:extLst>
                    <a:ext uri="{9D8B030D-6E8A-4147-A177-3AD203B41FA5}">
                      <a16:colId xmlns:a16="http://schemas.microsoft.com/office/drawing/2014/main" val="2127501867"/>
                    </a:ext>
                  </a:extLst>
                </a:gridCol>
                <a:gridCol w="822960">
                  <a:extLst>
                    <a:ext uri="{9D8B030D-6E8A-4147-A177-3AD203B41FA5}">
                      <a16:colId xmlns:a16="http://schemas.microsoft.com/office/drawing/2014/main" val="4085432268"/>
                    </a:ext>
                  </a:extLst>
                </a:gridCol>
                <a:gridCol w="822960">
                  <a:extLst>
                    <a:ext uri="{9D8B030D-6E8A-4147-A177-3AD203B41FA5}">
                      <a16:colId xmlns:a16="http://schemas.microsoft.com/office/drawing/2014/main" val="2200513834"/>
                    </a:ext>
                  </a:extLst>
                </a:gridCol>
                <a:gridCol w="822960">
                  <a:extLst>
                    <a:ext uri="{9D8B030D-6E8A-4147-A177-3AD203B41FA5}">
                      <a16:colId xmlns:a16="http://schemas.microsoft.com/office/drawing/2014/main" val="161189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481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- 2025-05-21 22:48:44</a:t>
                      </a:r>
                      <a:r>
                        <a:rPr kumimoji="0" lang="en-US" sz="1000" b="0" i="0" u="none" strike="noStrike" kern="1200" cap="none" spc="0" normalizeH="0" baseline="0" noProof="0">
                          <a:ln>
                            <a:noFill/>
                          </a:ln>
                          <a:solidFill>
                            <a:prstClr val="black"/>
                          </a:solidFill>
                          <a:effectLst/>
                          <a:uLnTx/>
                          <a:uFillTx/>
                          <a:latin typeface="Calibri"/>
                          <a:ea typeface="+mn-ea"/>
                          <a:cs typeface="+mn-cs"/>
                        </a:rPr>
                        <a:t>
 Let’s get to sugar beet with hoe &amp; harrow // Auf in die Zuckerrüben mit Hacke &amp; Striegel 🌱
🇬🇧 Last week, we were in sugar beet with a hoe AND a harrow and indirectly compared both methods 👇
Harrow (Cura ST):
▶ Almost all-over cultivation (also in the row) due to 28 mm tine spacing 
▶ Capillarity is reliably broken
▶ Independent of seeding width
▶ Good weed control up to the cotyledon stage 
▶ The harrow can be used more universally and is often used with larger working widths
▶ 2,5 - 4 km/h operational speed depending on soil conditions
⚠ Important: sugar beet has to be anchored firmly.
Hoe (Transformer VF):
▶ 6 - 9 km/h operational speed depending on soil conditions and plant development
▶ Protective plates secure the (heart) leaves of the young sugar beet plant ➡ set to carrying = fewer leaf injuries
▶ Coulter breaks capillarity &amp; reliably cuts resistant weeds
▶ No overlapping due to SectionControl
The objectives of both measures were: 
✔ Breaking up the silted surface
✔ Interrupting capillarity to reduce evaporation
✔ Mechanical weed control
———————
🇩🇪 Letzte Woche waren wir mit Hacke UND Striegel in Zuckerrüben unterwegs und haben so indirekt beide Methoden verglichen 👇
Striegel (Cura ST):
▶ Nahezu ganzflächige Bearbeitung (auch in der Reihe) durch 28 mm Strichabstand 
▶ Kapillarität wird sicher gebrochen
▶ Unabhängig von Säbreite
▶ Gute Unkrautbekämpfung bis Keimblattstadium 
▶ Der Striegel ist universeller einsetzbar und wird häufig in größeren Arbeitsbreiten eingesetzt
▶ 2,5 - 4 km/h Fahrgeschwindigkeit je nach Bodenbedingung
⚠ Wichtig: Zuckerrüben müssen fest verankert sein
Hacke (Transformer VF):
▶ 6 - 9 km/h Fahrgeschwindigkeit je nach Bodenbedingung und Pflanzenstadium
▶ Schutzscheiben sichern die (Herz-)Blätter der jungen Zuckerrübenpflanze ➡ tragend eingestellt = weniger Blattverletzungen 
▶ Schar bricht Kapillarität &amp; schneidet resistente Unkräuter zuverlässig ab
▶ Keine Überlappung dank SectionControl
Ziele beider Maßnahme waren dabei: 
✔ Verschlämmte Oberfläche aufbrechen
✔ Kapillarität unterbrechen, um Verdunstung zu reduzieren
✔  Mechanische Unkrautregulierung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https://quintly-eu-image-storage.s3.amazonaws.com/aca292034ff22a72e6cd0a36a3827591/f38358669246244902d36a0d65b57a59.jpg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90322</a:t>
                      </a:r>
                    </a:p>
                  </a:txBody>
                  <a:tcPr/>
                </a:tc>
                <a:extLst>
                  <a:ext uri="{0D108BD9-81ED-4DB2-BD59-A6C34878D82A}">
                    <a16:rowId xmlns:a16="http://schemas.microsoft.com/office/drawing/2014/main" val="3464606431"/>
                  </a:ext>
                </a:extLst>
              </a:tr>
            </a:tbl>
          </a:graphicData>
        </a:graphic>
      </p:graphicFrame>
      <p:sp>
        <p:nvSpPr>
          <p:cNvPr id="4" name="Text Placeholder 3">
            <a:extLst>
              <a:ext uri="{FF2B5EF4-FFF2-40B4-BE49-F238E27FC236}">
                <a16:creationId xmlns:a16="http://schemas.microsoft.com/office/drawing/2014/main" id="{75EAE364-A19D-4709-AD97-A5B07C7E1F8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4064016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7FF92-D748-4BD3-9BC3-D2E66BEE03D7}"/>
              </a:ext>
            </a:extLst>
          </p:cNvPr>
          <p:cNvSpPr>
            <a:spLocks noGrp="1"/>
          </p:cNvSpPr>
          <p:nvPr>
            <p:ph type="title"/>
          </p:nvPr>
        </p:nvSpPr>
        <p:spPr/>
        <p:txBody>
          <a:bodyPr/>
          <a:lstStyle/>
          <a:p>
            <a:r>
              <a:rPr lang="de-DE"/>
              <a:t>Instagram IG TOP 5 Posts | horsch.maschinen - 3 of 6</a:t>
            </a:r>
            <a:endParaRPr lang="en-US"/>
          </a:p>
        </p:txBody>
      </p:sp>
      <p:graphicFrame>
        <p:nvGraphicFramePr>
          <p:cNvPr id="5" name="Table Placeholder 4">
            <a:extLst>
              <a:ext uri="{FF2B5EF4-FFF2-40B4-BE49-F238E27FC236}">
                <a16:creationId xmlns:a16="http://schemas.microsoft.com/office/drawing/2014/main" id="{2BDEA933-E53B-492B-BDD0-A3A94A3DADE1}"/>
              </a:ext>
            </a:extLst>
          </p:cNvPr>
          <p:cNvGraphicFramePr>
            <a:graphicFrameLocks noGrp="1"/>
          </p:cNvGraphicFramePr>
          <p:nvPr>
            <p:ph type="tbl" sz="quarter" idx="13"/>
            <p:extLst>
              <p:ext uri="{D42A27DB-BD31-4B8C-83A1-F6EECF244321}">
                <p14:modId xmlns:p14="http://schemas.microsoft.com/office/powerpoint/2010/main" val="2819822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728487738"/>
                    </a:ext>
                  </a:extLst>
                </a:gridCol>
                <a:gridCol w="1810512">
                  <a:extLst>
                    <a:ext uri="{9D8B030D-6E8A-4147-A177-3AD203B41FA5}">
                      <a16:colId xmlns:a16="http://schemas.microsoft.com/office/drawing/2014/main" val="2061690306"/>
                    </a:ext>
                  </a:extLst>
                </a:gridCol>
                <a:gridCol w="822960">
                  <a:extLst>
                    <a:ext uri="{9D8B030D-6E8A-4147-A177-3AD203B41FA5}">
                      <a16:colId xmlns:a16="http://schemas.microsoft.com/office/drawing/2014/main" val="1031155443"/>
                    </a:ext>
                  </a:extLst>
                </a:gridCol>
                <a:gridCol w="822960">
                  <a:extLst>
                    <a:ext uri="{9D8B030D-6E8A-4147-A177-3AD203B41FA5}">
                      <a16:colId xmlns:a16="http://schemas.microsoft.com/office/drawing/2014/main" val="2047197349"/>
                    </a:ext>
                  </a:extLst>
                </a:gridCol>
                <a:gridCol w="822960">
                  <a:extLst>
                    <a:ext uri="{9D8B030D-6E8A-4147-A177-3AD203B41FA5}">
                      <a16:colId xmlns:a16="http://schemas.microsoft.com/office/drawing/2014/main" val="4274725610"/>
                    </a:ext>
                  </a:extLst>
                </a:gridCol>
                <a:gridCol w="822960">
                  <a:extLst>
                    <a:ext uri="{9D8B030D-6E8A-4147-A177-3AD203B41FA5}">
                      <a16:colId xmlns:a16="http://schemas.microsoft.com/office/drawing/2014/main" val="1273039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354560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- 2025-05-11 21:36:47</a:t>
                      </a:r>
                      <a:r>
                        <a:rPr kumimoji="0" lang="en-US" sz="1000" b="0" i="0" u="none" strike="noStrike" kern="1200" cap="none" spc="0" normalizeH="0" baseline="0" noProof="0">
                          <a:ln>
                            <a:noFill/>
                          </a:ln>
                          <a:solidFill>
                            <a:prstClr val="black"/>
                          </a:solidFill>
                          <a:effectLst/>
                          <a:uLnTx/>
                          <a:uFillTx/>
                          <a:latin typeface="Calibri"/>
                          <a:ea typeface="+mn-ea"/>
                          <a:cs typeface="+mn-cs"/>
                        </a:rPr>
                        <a:t>
 Power for winter wheat! // Power für den Winterweizen! 💪 
🇬🇧 The Leeb 12 TD from @lwb_giessmann was used in all 3 fertiliser applications for liquid fertilisation in winter wheat. 
The farm is enthusiastic about the liquid fertiliser method. But why? 
▶ High work rate due to 12000 l capacity 
▶ Even at high wind speeds, the fertiliser lands exactly where it should. 
▶ More uniform crops, especially at the edge of the field and in corners 
For liquid fertilisation with the Leeb, drag hoses are attached to each nozzle outlet, i.e. every 25 cm, in order to supply the plants with nutrients in a targeted way and without burns. 
PS: The Gießmann farm is not our only customer who relies on liquid fertilisation with a HORSCH Leeb sprayer. Jannis Wagner also uses this method and there is already a blog article about it - check it out: horsch.com/news/blog
Thank you for the great pictures! 
-———————— 
🇩🇪 Die Leeb 12 TD von @lwb_giessmann, kam in allen 3 Düngergaben zur Flüssigdüngung im Winterweizen zum Einsatz. 
Der Betrieb ist begeistert von der Flüssigdüngermethode. Doch warum? 
▶ Hohe Schlagkraft dank 12000 l Fassungsvolumen 
▶ Auch bei höheren Windgeschwindigkeiten landet der Dünger genau da, wo er soll. 
▶ Gleichmäßigere Bestände vor allem am Feldrand und in Ecken 
Für die Flüssigdüngung mit der Leeb sind an jedem Düsenabgang, also alle 25 cm, Schleppschläuche angebracht, um die Pflanzen zielgerichtet und ohne Verätzungen mit Nährstoffen zu versorgen. 
PS: Der Landwirtschaftsbetrieb Gießmann ist nicht unser einziger Kunde, der auf Flüssigdüngung mit HORSCH LEEB setzt. Auch Jannis Wagner nutzt diese Methode. Dazu gibt es auch schon einen Blogartikel. Check it out: horsch.com/news/blog
Vielen Dank für die tollen Bilder!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https://quintly-eu-image-storage.s3.amazonaws.com/aca292034ff22a72e6cd0a36a3827591/f3a3acda01e07ed4359cc969dbb39a8c.jpg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62726</a:t>
                      </a:r>
                    </a:p>
                  </a:txBody>
                  <a:tcPr/>
                </a:tc>
                <a:extLst>
                  <a:ext uri="{0D108BD9-81ED-4DB2-BD59-A6C34878D82A}">
                    <a16:rowId xmlns:a16="http://schemas.microsoft.com/office/drawing/2014/main" val="1444060311"/>
                  </a:ext>
                </a:extLst>
              </a:tr>
            </a:tbl>
          </a:graphicData>
        </a:graphic>
      </p:graphicFrame>
      <p:sp>
        <p:nvSpPr>
          <p:cNvPr id="4" name="Text Placeholder 3">
            <a:extLst>
              <a:ext uri="{FF2B5EF4-FFF2-40B4-BE49-F238E27FC236}">
                <a16:creationId xmlns:a16="http://schemas.microsoft.com/office/drawing/2014/main" id="{DA3454B5-609B-4634-AA1A-07FD3CCDE7CD}"/>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669997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FC94E-6502-484F-945B-26B0D6AB7C8F}"/>
              </a:ext>
            </a:extLst>
          </p:cNvPr>
          <p:cNvSpPr>
            <a:spLocks noGrp="1"/>
          </p:cNvSpPr>
          <p:nvPr>
            <p:ph type="title"/>
          </p:nvPr>
        </p:nvSpPr>
        <p:spPr/>
        <p:txBody>
          <a:bodyPr/>
          <a:lstStyle/>
          <a:p>
            <a:r>
              <a:rPr lang="de-DE"/>
              <a:t>Instagram IG TOP 5 Posts | horsch.maschinen - 4 of 6</a:t>
            </a:r>
            <a:endParaRPr lang="en-US"/>
          </a:p>
        </p:txBody>
      </p:sp>
      <p:graphicFrame>
        <p:nvGraphicFramePr>
          <p:cNvPr id="5" name="Table Placeholder 4">
            <a:extLst>
              <a:ext uri="{FF2B5EF4-FFF2-40B4-BE49-F238E27FC236}">
                <a16:creationId xmlns:a16="http://schemas.microsoft.com/office/drawing/2014/main" id="{34154EB5-6745-40AB-8AED-0F572B597433}"/>
              </a:ext>
            </a:extLst>
          </p:cNvPr>
          <p:cNvGraphicFramePr>
            <a:graphicFrameLocks noGrp="1"/>
          </p:cNvGraphicFramePr>
          <p:nvPr>
            <p:ph type="tbl" sz="quarter" idx="13"/>
            <p:extLst>
              <p:ext uri="{D42A27DB-BD31-4B8C-83A1-F6EECF244321}">
                <p14:modId xmlns:p14="http://schemas.microsoft.com/office/powerpoint/2010/main" val="2411715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19895425"/>
                    </a:ext>
                  </a:extLst>
                </a:gridCol>
                <a:gridCol w="1810512">
                  <a:extLst>
                    <a:ext uri="{9D8B030D-6E8A-4147-A177-3AD203B41FA5}">
                      <a16:colId xmlns:a16="http://schemas.microsoft.com/office/drawing/2014/main" val="1496185735"/>
                    </a:ext>
                  </a:extLst>
                </a:gridCol>
                <a:gridCol w="822960">
                  <a:extLst>
                    <a:ext uri="{9D8B030D-6E8A-4147-A177-3AD203B41FA5}">
                      <a16:colId xmlns:a16="http://schemas.microsoft.com/office/drawing/2014/main" val="2142973769"/>
                    </a:ext>
                  </a:extLst>
                </a:gridCol>
                <a:gridCol w="822960">
                  <a:extLst>
                    <a:ext uri="{9D8B030D-6E8A-4147-A177-3AD203B41FA5}">
                      <a16:colId xmlns:a16="http://schemas.microsoft.com/office/drawing/2014/main" val="2988457655"/>
                    </a:ext>
                  </a:extLst>
                </a:gridCol>
                <a:gridCol w="822960">
                  <a:extLst>
                    <a:ext uri="{9D8B030D-6E8A-4147-A177-3AD203B41FA5}">
                      <a16:colId xmlns:a16="http://schemas.microsoft.com/office/drawing/2014/main" val="3474232981"/>
                    </a:ext>
                  </a:extLst>
                </a:gridCol>
                <a:gridCol w="822960">
                  <a:extLst>
                    <a:ext uri="{9D8B030D-6E8A-4147-A177-3AD203B41FA5}">
                      <a16:colId xmlns:a16="http://schemas.microsoft.com/office/drawing/2014/main" val="2116501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3025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- 2025-05-15 07:20:26</a:t>
                      </a:r>
                      <a:r>
                        <a:rPr kumimoji="0" lang="en-US" sz="1000" b="0" i="0" u="none" strike="noStrike" kern="1200" cap="none" spc="0" normalizeH="0" baseline="0" noProof="0">
                          <a:ln>
                            <a:noFill/>
                          </a:ln>
                          <a:solidFill>
                            <a:prstClr val="black"/>
                          </a:solidFill>
                          <a:effectLst/>
                          <a:uLnTx/>
                          <a:uFillTx/>
                          <a:latin typeface="Calibri"/>
                          <a:ea typeface="+mn-ea"/>
                          <a:cs typeface="+mn-cs"/>
                        </a:rPr>
                        <a:t>
 Hoeing einkorn in XL format // Einkorn hacken im XL Format🌾
🇬🇧 Our Transformer 12 VS is in use on the @haslachhof organic farm - hoeing einkorn at 25 cm row spacing for mechanical weed control. 👍️
Hoeing with the Transformer VS: 
✔ Compact design of the narrow hoeing units
✔ Depth control wheel on each unit for clean ground tracking
✔ Precise work thanks to suitable sowing technology:
The Avatar 12.25 SD was used for sowing - also with a width of 12 m at a spacing of 25 cm 👉 Hoeing width = sowing width ✔
But the Haslachhof farm uses HORSCH for even more:
👉 The Avatar 6.16 SD is also used here - e.g. for narrower row spacings when sowing clover grass or catch crops directly into the stubble or for mixed crops and undersown crops.
Would you like to know what else is happening at Haslachhof - for example: circular economy, organic farming, crop diversity, agri-photovoltaics,...?
Then take a look at the report from @landtechnikvideos_de on YouTube - there you can find everything about the farm.
———————
🇩🇪 Unser Transformer 12 VS ist auf dem Biobetrieb @haslachhof im Einsatz – gehackt wurde Einkorn auf 25 cm Reihenabstand zur mechanischen Unkrautregulierung. 👍️
Hacken mit dem Transformer VS: 
✔ Kompakte Bauweise der schmalen Hackaggregate
✔ Tiefenführungsrad je Aggregat für eine saubere Bodenanpassung
✔ Exaktes Arbeiten durch passende Sätechnik:
Gesät wurde mit der Avatar 12.25 SD – ebenfalls mit 12 m Breite auf 25 cm Abstand. 👉 Hackbreite = Säbreite ✔
Doch auf dem Haslachhof läuft noch mehr mit HORSCH:
👉 Auch die Avatar 6.16 SD ist hier im Einsatz – z. B. für die Aussaat engerer Reihenabstände bei Kleegras oder Zwischenfrüchten direkt in die Stoppeln oder für Mischkulturen und Untersaaten.
Ihr wollt wissen, was sonst noch so auf dem Haslachhof passiert - Stichwort: Kreislaufwirtschaft, Biobetrieb, Kulturvielfalt, Agri-Photovoltaik, ...?
Dann schaut unbedingt mal in die Reportage von @landtechnikvideos_de auf YouTube - dort erfahrt Ihr alles zum Betrieb.
#HORSCH #horschtransformer #unkrautregulierung #weedcontrol #hybridfarming #cropcare #farming #farmlife #mechanischeunkrautbekämpfung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https://quintly-eu-image-storage.s3.amazonaws.com/aca292034ff22a72e6cd0a36a3827591/587804f2389d97828c6d3ece87e8ad39.jpg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41119</a:t>
                      </a:r>
                    </a:p>
                  </a:txBody>
                  <a:tcPr/>
                </a:tc>
                <a:extLst>
                  <a:ext uri="{0D108BD9-81ED-4DB2-BD59-A6C34878D82A}">
                    <a16:rowId xmlns:a16="http://schemas.microsoft.com/office/drawing/2014/main" val="1751231725"/>
                  </a:ext>
                </a:extLst>
              </a:tr>
            </a:tbl>
          </a:graphicData>
        </a:graphic>
      </p:graphicFrame>
      <p:sp>
        <p:nvSpPr>
          <p:cNvPr id="4" name="Text Placeholder 3">
            <a:extLst>
              <a:ext uri="{FF2B5EF4-FFF2-40B4-BE49-F238E27FC236}">
                <a16:creationId xmlns:a16="http://schemas.microsoft.com/office/drawing/2014/main" id="{9297F3AC-021A-4214-B718-F446AFDB595B}"/>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316901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160A2-C3B2-4096-AE28-1767FBF128EA}"/>
              </a:ext>
            </a:extLst>
          </p:cNvPr>
          <p:cNvSpPr>
            <a:spLocks noGrp="1"/>
          </p:cNvSpPr>
          <p:nvPr>
            <p:ph type="title"/>
          </p:nvPr>
        </p:nvSpPr>
        <p:spPr/>
        <p:txBody>
          <a:bodyPr/>
          <a:lstStyle/>
          <a:p>
            <a:r>
              <a:rPr lang="de-DE"/>
              <a:t>Instagram IG TOP 5 Posts | horsch.maschinen - 5 of 6</a:t>
            </a:r>
            <a:endParaRPr lang="en-US"/>
          </a:p>
        </p:txBody>
      </p:sp>
      <p:graphicFrame>
        <p:nvGraphicFramePr>
          <p:cNvPr id="5" name="Table Placeholder 4">
            <a:extLst>
              <a:ext uri="{FF2B5EF4-FFF2-40B4-BE49-F238E27FC236}">
                <a16:creationId xmlns:a16="http://schemas.microsoft.com/office/drawing/2014/main" id="{25554939-F2E7-45F5-B9DE-CD3360099DE8}"/>
              </a:ext>
            </a:extLst>
          </p:cNvPr>
          <p:cNvGraphicFramePr>
            <a:graphicFrameLocks noGrp="1"/>
          </p:cNvGraphicFramePr>
          <p:nvPr>
            <p:ph type="tbl" sz="quarter" idx="13"/>
            <p:extLst>
              <p:ext uri="{D42A27DB-BD31-4B8C-83A1-F6EECF244321}">
                <p14:modId xmlns:p14="http://schemas.microsoft.com/office/powerpoint/2010/main" val="7187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948413783"/>
                    </a:ext>
                  </a:extLst>
                </a:gridCol>
                <a:gridCol w="1810512">
                  <a:extLst>
                    <a:ext uri="{9D8B030D-6E8A-4147-A177-3AD203B41FA5}">
                      <a16:colId xmlns:a16="http://schemas.microsoft.com/office/drawing/2014/main" val="3096138169"/>
                    </a:ext>
                  </a:extLst>
                </a:gridCol>
                <a:gridCol w="822960">
                  <a:extLst>
                    <a:ext uri="{9D8B030D-6E8A-4147-A177-3AD203B41FA5}">
                      <a16:colId xmlns:a16="http://schemas.microsoft.com/office/drawing/2014/main" val="841842191"/>
                    </a:ext>
                  </a:extLst>
                </a:gridCol>
                <a:gridCol w="822960">
                  <a:extLst>
                    <a:ext uri="{9D8B030D-6E8A-4147-A177-3AD203B41FA5}">
                      <a16:colId xmlns:a16="http://schemas.microsoft.com/office/drawing/2014/main" val="4192845461"/>
                    </a:ext>
                  </a:extLst>
                </a:gridCol>
                <a:gridCol w="822960">
                  <a:extLst>
                    <a:ext uri="{9D8B030D-6E8A-4147-A177-3AD203B41FA5}">
                      <a16:colId xmlns:a16="http://schemas.microsoft.com/office/drawing/2014/main" val="1073981821"/>
                    </a:ext>
                  </a:extLst>
                </a:gridCol>
                <a:gridCol w="822960">
                  <a:extLst>
                    <a:ext uri="{9D8B030D-6E8A-4147-A177-3AD203B41FA5}">
                      <a16:colId xmlns:a16="http://schemas.microsoft.com/office/drawing/2014/main" val="3080279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77841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- 2025-05-08 22:23:21</a:t>
                      </a:r>
                      <a:r>
                        <a:rPr kumimoji="0" lang="en-US" sz="1000" b="0" i="0" u="none" strike="noStrike" kern="1200" cap="none" spc="0" normalizeH="0" baseline="0" noProof="0">
                          <a:ln>
                            <a:noFill/>
                          </a:ln>
                          <a:solidFill>
                            <a:prstClr val="black"/>
                          </a:solidFill>
                          <a:effectLst/>
                          <a:uLnTx/>
                          <a:uFillTx/>
                          <a:latin typeface="Calibri"/>
                          <a:ea typeface="+mn-ea"/>
                          <a:cs typeface="+mn-cs"/>
                        </a:rPr>
                        <a:t>
 Ready to sow 🌱💨
🇬🇧 Used for the first time in 2023, in series production since 2024 - the ‘new’ Sprinter SC tine seed drill.
Let’s take a look at the seed unit: 👇️
▶️ The tines - remove residual crop residues from the seed furrow
▶️ Different points - three different point options from ultra narrow (12 mm) to wide (110 mm) for different conditions
▶️ Hydraulically pre-tensioned tines - precise seed placement 
▶️ Press wheels on the tines – even consolidation and individual depth control for optimum contour following
What do you think of the Sprinter SC?
———————
🇩🇪 2023 zum ersten Mal im Einsatz, seit 2024 in Serie - die „neue“ Zinkensämaschine Sprinter SC 
Werfen wir einen Blick auf die Säeinheit: 👇️ 
▶️ Die Zinken - räumen restliche Ernterückstände aus der Saatfurche
▶️ Verschiedene Schare - drei verschiedenen Scharvarianten von ultra schmal (12 mm) bis breit (110 mm) für unterschiedliche Bedingungen
▶️ Hydraulisch vorgespannte Zinken - saubere Saatgutablage in der Tiefe
▶️ Druckrollen an den Zinken - gleichmäßige Rückverfestigung und Einzeltiefenführung für optimale Konturanpassung
Was sagt Ihr zum Sprinter SC?
#HORSCH #horschsprinter #aussaat #soja #sowingseason #farmlife #sowingmachine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https://quintly-eu-image-storage.s3.amazonaws.com/aca292034ff22a72e6cd0a36a3827591/dfc23750a8d3440f5cfcf207682de182.jpg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26358</a:t>
                      </a:r>
                    </a:p>
                  </a:txBody>
                  <a:tcPr/>
                </a:tc>
                <a:extLst>
                  <a:ext uri="{0D108BD9-81ED-4DB2-BD59-A6C34878D82A}">
                    <a16:rowId xmlns:a16="http://schemas.microsoft.com/office/drawing/2014/main" val="3705660254"/>
                  </a:ext>
                </a:extLst>
              </a:tr>
            </a:tbl>
          </a:graphicData>
        </a:graphic>
      </p:graphicFrame>
      <p:sp>
        <p:nvSpPr>
          <p:cNvPr id="4" name="Text Placeholder 3">
            <a:extLst>
              <a:ext uri="{FF2B5EF4-FFF2-40B4-BE49-F238E27FC236}">
                <a16:creationId xmlns:a16="http://schemas.microsoft.com/office/drawing/2014/main" id="{5FB410BE-0A12-4170-A549-593ADFD9D2F1}"/>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519315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FC37B-70DA-46E2-BED0-A43C657E2252}"/>
              </a:ext>
            </a:extLst>
          </p:cNvPr>
          <p:cNvSpPr>
            <a:spLocks noGrp="1"/>
          </p:cNvSpPr>
          <p:nvPr>
            <p:ph type="title"/>
          </p:nvPr>
        </p:nvSpPr>
        <p:spPr/>
        <p:txBody>
          <a:bodyPr/>
          <a:lstStyle/>
          <a:p>
            <a:r>
              <a:rPr lang="de-DE"/>
              <a:t>Instagram IG TOP 5 Posts | horsch.maschinen - 6 of 6</a:t>
            </a:r>
            <a:endParaRPr lang="en-US"/>
          </a:p>
        </p:txBody>
      </p:sp>
      <p:graphicFrame>
        <p:nvGraphicFramePr>
          <p:cNvPr id="5" name="Table Placeholder 4">
            <a:extLst>
              <a:ext uri="{FF2B5EF4-FFF2-40B4-BE49-F238E27FC236}">
                <a16:creationId xmlns:a16="http://schemas.microsoft.com/office/drawing/2014/main" id="{D5928B87-3C33-4938-8E46-B2FBC133640C}"/>
              </a:ext>
            </a:extLst>
          </p:cNvPr>
          <p:cNvGraphicFramePr>
            <a:graphicFrameLocks noGrp="1"/>
          </p:cNvGraphicFramePr>
          <p:nvPr>
            <p:ph type="tbl" sz="quarter" idx="13"/>
            <p:extLst>
              <p:ext uri="{D42A27DB-BD31-4B8C-83A1-F6EECF244321}">
                <p14:modId xmlns:p14="http://schemas.microsoft.com/office/powerpoint/2010/main" val="212238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6449195"/>
                    </a:ext>
                  </a:extLst>
                </a:gridCol>
                <a:gridCol w="1810512">
                  <a:extLst>
                    <a:ext uri="{9D8B030D-6E8A-4147-A177-3AD203B41FA5}">
                      <a16:colId xmlns:a16="http://schemas.microsoft.com/office/drawing/2014/main" val="591385872"/>
                    </a:ext>
                  </a:extLst>
                </a:gridCol>
                <a:gridCol w="822960">
                  <a:extLst>
                    <a:ext uri="{9D8B030D-6E8A-4147-A177-3AD203B41FA5}">
                      <a16:colId xmlns:a16="http://schemas.microsoft.com/office/drawing/2014/main" val="3072693663"/>
                    </a:ext>
                  </a:extLst>
                </a:gridCol>
                <a:gridCol w="822960">
                  <a:extLst>
                    <a:ext uri="{9D8B030D-6E8A-4147-A177-3AD203B41FA5}">
                      <a16:colId xmlns:a16="http://schemas.microsoft.com/office/drawing/2014/main" val="2606078288"/>
                    </a:ext>
                  </a:extLst>
                </a:gridCol>
                <a:gridCol w="822960">
                  <a:extLst>
                    <a:ext uri="{9D8B030D-6E8A-4147-A177-3AD203B41FA5}">
                      <a16:colId xmlns:a16="http://schemas.microsoft.com/office/drawing/2014/main" val="2497280505"/>
                    </a:ext>
                  </a:extLst>
                </a:gridCol>
                <a:gridCol w="822960">
                  <a:extLst>
                    <a:ext uri="{9D8B030D-6E8A-4147-A177-3AD203B41FA5}">
                      <a16:colId xmlns:a16="http://schemas.microsoft.com/office/drawing/2014/main" val="972355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06012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- 2025-05-17 20:00:26</a:t>
                      </a:r>
                      <a:r>
                        <a:rPr kumimoji="0" lang="en-US" sz="1000" b="0" i="0" u="none" strike="noStrike" kern="1200" cap="none" spc="0" normalizeH="0" baseline="0" noProof="0">
                          <a:ln>
                            <a:noFill/>
                          </a:ln>
                          <a:solidFill>
                            <a:prstClr val="black"/>
                          </a:solidFill>
                          <a:effectLst/>
                          <a:uLnTx/>
                          <a:uFillTx/>
                          <a:latin typeface="Calibri"/>
                          <a:ea typeface="+mn-ea"/>
                          <a:cs typeface="+mn-cs"/>
                        </a:rPr>
                        <a:t>
 The NEW Finer XL – available now! // Der NEUE Finer XL ist da! 💥
🇬🇧 With the Finer XL, there now is a trailed version in our Finer family. 🙌
✨ Finer XL - the technical highlights: 
▶ All-rounder for shallow tillage: from stubble cultivation to seedbed preparation and mechanical weed control
▶ Currently available with 7 and 8 m working widths
▶ Purpose: shallow tillage at a depth of 2-10 cm and shallow cutting over the entire surface
▶ Adapted 6-bar tine zone with 15 cm tine spacing
▶ Two point options: 5 cm or 20 cm wing points
▶ High clearance due to 52 cm bar spacing
▶ Precise depth control due to depth control wheels at the front, contour following and packer at the rear 
▶ Low horsepower requirement, robust and also ideal for smaller tractors
▶ Large number of possible combination options of packer, harrow and/or depth control wheels
👨‍🌾 LWB Gießmann has already used the finer intensively in practice. So don’t miss to check @lwb_giessmann and get the first impressions and experiences directly from the field!
———————
🇩🇪 Mit dem Finer XL erweitern wir unsere Finer Familie um eine gezogene Variante. 🙌
✨ Finer XL - die technischen Highlights: 
▶ Multitalent für die flache Bodenbearbeitung: von Stoppelsturz, über Saatbettbereitung bis mechanische Unkrautkontrolle
▶ Aktuell mit 7 und 8 m Arbeitsbreite erhältlich
▶ Einsatzzweck: flache Bodenbearbeitung von 2–10 cm Tiefe und ganzflächig flach Schneiden
▶ Angepasstes 6-balkiges Zinkenfeld mit 15 cm Strichabstand
▶ Zwei Scharvarianten: 5 cm oder 20 cm Flügelschare
▶ Hoher Durchgang dank 52 cm Balkenabstand
▶ Präzise Tiefenführung durch Tiefenführungsräder in der Front, Konturanpassung und Packer im Heck 
▶ Leichtzügig, robust und ideal auch für kleinere Schlepper
▶ Große Vielzahl an Kombinationsmöglichkeiten aus Packer, Striegel und/oder Tiefenführungsräder 
👨‍🌾 LWB Gießmann hatte den Finer schon intensiv in der Praxis im Einsatz. Also unbedingt bei @lwb_giessmann vorbei schauen und erste Eindrücke und Erfahrungen direkt vom Acker holen!
#HORSCH #horschgrubber #horschfiner #flachgrubber #tillage #minimumtillage #seedbedpreperation #stubblecultivation #farming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https://quintly-eu-image-storage.s3.amazonaws.com/aca292034ff22a72e6cd0a36a3827591/febe99e5064eff9e63b3a70a3934c4bc.jpg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24100</a:t>
                      </a:r>
                    </a:p>
                  </a:txBody>
                  <a:tcPr/>
                </a:tc>
                <a:extLst>
                  <a:ext uri="{0D108BD9-81ED-4DB2-BD59-A6C34878D82A}">
                    <a16:rowId xmlns:a16="http://schemas.microsoft.com/office/drawing/2014/main" val="4271528512"/>
                  </a:ext>
                </a:extLst>
              </a:tr>
            </a:tbl>
          </a:graphicData>
        </a:graphic>
      </p:graphicFrame>
      <p:sp>
        <p:nvSpPr>
          <p:cNvPr id="4" name="Text Placeholder 3">
            <a:extLst>
              <a:ext uri="{FF2B5EF4-FFF2-40B4-BE49-F238E27FC236}">
                <a16:creationId xmlns:a16="http://schemas.microsoft.com/office/drawing/2014/main" id="{AD16F74D-6B8B-46E0-A2C3-E010A8E8346B}"/>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469419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62567-A511-43B9-81E5-4F5503754996}"/>
              </a:ext>
            </a:extLst>
          </p:cNvPr>
          <p:cNvSpPr>
            <a:spLocks noGrp="1"/>
          </p:cNvSpPr>
          <p:nvPr>
            <p:ph type="title"/>
          </p:nvPr>
        </p:nvSpPr>
        <p:spPr/>
        <p:txBody>
          <a:bodyPr/>
          <a:lstStyle/>
          <a:p>
            <a:r>
              <a:rPr lang="de-DE"/>
              <a:t>Instagram IG FLOP 5 Posts | horsch.maschinen - 1 of 6</a:t>
            </a:r>
            <a:endParaRPr lang="en-US"/>
          </a:p>
        </p:txBody>
      </p:sp>
      <p:graphicFrame>
        <p:nvGraphicFramePr>
          <p:cNvPr id="5" name="Table Placeholder 4">
            <a:extLst>
              <a:ext uri="{FF2B5EF4-FFF2-40B4-BE49-F238E27FC236}">
                <a16:creationId xmlns:a16="http://schemas.microsoft.com/office/drawing/2014/main" id="{6C176901-98AC-48F6-8637-74558769585E}"/>
              </a:ext>
            </a:extLst>
          </p:cNvPr>
          <p:cNvGraphicFramePr>
            <a:graphicFrameLocks noGrp="1"/>
          </p:cNvGraphicFramePr>
          <p:nvPr>
            <p:ph type="tbl" sz="quarter" idx="13"/>
            <p:extLst>
              <p:ext uri="{D42A27DB-BD31-4B8C-83A1-F6EECF244321}">
                <p14:modId xmlns:p14="http://schemas.microsoft.com/office/powerpoint/2010/main" val="2737609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38149389"/>
                    </a:ext>
                  </a:extLst>
                </a:gridCol>
                <a:gridCol w="1810512">
                  <a:extLst>
                    <a:ext uri="{9D8B030D-6E8A-4147-A177-3AD203B41FA5}">
                      <a16:colId xmlns:a16="http://schemas.microsoft.com/office/drawing/2014/main" val="2496573477"/>
                    </a:ext>
                  </a:extLst>
                </a:gridCol>
                <a:gridCol w="822960">
                  <a:extLst>
                    <a:ext uri="{9D8B030D-6E8A-4147-A177-3AD203B41FA5}">
                      <a16:colId xmlns:a16="http://schemas.microsoft.com/office/drawing/2014/main" val="32096000"/>
                    </a:ext>
                  </a:extLst>
                </a:gridCol>
                <a:gridCol w="822960">
                  <a:extLst>
                    <a:ext uri="{9D8B030D-6E8A-4147-A177-3AD203B41FA5}">
                      <a16:colId xmlns:a16="http://schemas.microsoft.com/office/drawing/2014/main" val="3044988775"/>
                    </a:ext>
                  </a:extLst>
                </a:gridCol>
                <a:gridCol w="822960">
                  <a:extLst>
                    <a:ext uri="{9D8B030D-6E8A-4147-A177-3AD203B41FA5}">
                      <a16:colId xmlns:a16="http://schemas.microsoft.com/office/drawing/2014/main" val="3687388993"/>
                    </a:ext>
                  </a:extLst>
                </a:gridCol>
                <a:gridCol w="822960">
                  <a:extLst>
                    <a:ext uri="{9D8B030D-6E8A-4147-A177-3AD203B41FA5}">
                      <a16:colId xmlns:a16="http://schemas.microsoft.com/office/drawing/2014/main" val="1759330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081630973"/>
                  </a:ext>
                </a:extLst>
              </a:tr>
            </a:tbl>
          </a:graphicData>
        </a:graphic>
      </p:graphicFrame>
      <p:sp>
        <p:nvSpPr>
          <p:cNvPr id="4" name="Text Placeholder 3">
            <a:extLst>
              <a:ext uri="{FF2B5EF4-FFF2-40B4-BE49-F238E27FC236}">
                <a16:creationId xmlns:a16="http://schemas.microsoft.com/office/drawing/2014/main" id="{420158AC-9A95-4F34-B5AC-F5670C999615}"/>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023300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9B0AF-BB9D-4263-A694-936A4E490452}"/>
              </a:ext>
            </a:extLst>
          </p:cNvPr>
          <p:cNvSpPr>
            <a:spLocks noGrp="1"/>
          </p:cNvSpPr>
          <p:nvPr>
            <p:ph type="title"/>
          </p:nvPr>
        </p:nvSpPr>
        <p:spPr/>
        <p:txBody>
          <a:bodyPr/>
          <a:lstStyle/>
          <a:p>
            <a:r>
              <a:rPr lang="de-DE"/>
              <a:t>Instagram IG FLOP 5 Posts | horsch.maschinen - 2 of 6</a:t>
            </a:r>
            <a:endParaRPr lang="en-US"/>
          </a:p>
        </p:txBody>
      </p:sp>
      <p:graphicFrame>
        <p:nvGraphicFramePr>
          <p:cNvPr id="5" name="Table Placeholder 4">
            <a:extLst>
              <a:ext uri="{FF2B5EF4-FFF2-40B4-BE49-F238E27FC236}">
                <a16:creationId xmlns:a16="http://schemas.microsoft.com/office/drawing/2014/main" id="{1772C99F-4035-42D5-91B5-4C2ADDDE0BE3}"/>
              </a:ext>
            </a:extLst>
          </p:cNvPr>
          <p:cNvGraphicFramePr>
            <a:graphicFrameLocks noGrp="1"/>
          </p:cNvGraphicFramePr>
          <p:nvPr>
            <p:ph type="tbl" sz="quarter" idx="13"/>
            <p:extLst>
              <p:ext uri="{D42A27DB-BD31-4B8C-83A1-F6EECF244321}">
                <p14:modId xmlns:p14="http://schemas.microsoft.com/office/powerpoint/2010/main" val="1160069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33373067"/>
                    </a:ext>
                  </a:extLst>
                </a:gridCol>
                <a:gridCol w="1810512">
                  <a:extLst>
                    <a:ext uri="{9D8B030D-6E8A-4147-A177-3AD203B41FA5}">
                      <a16:colId xmlns:a16="http://schemas.microsoft.com/office/drawing/2014/main" val="683585656"/>
                    </a:ext>
                  </a:extLst>
                </a:gridCol>
                <a:gridCol w="822960">
                  <a:extLst>
                    <a:ext uri="{9D8B030D-6E8A-4147-A177-3AD203B41FA5}">
                      <a16:colId xmlns:a16="http://schemas.microsoft.com/office/drawing/2014/main" val="3378003662"/>
                    </a:ext>
                  </a:extLst>
                </a:gridCol>
                <a:gridCol w="822960">
                  <a:extLst>
                    <a:ext uri="{9D8B030D-6E8A-4147-A177-3AD203B41FA5}">
                      <a16:colId xmlns:a16="http://schemas.microsoft.com/office/drawing/2014/main" val="2890487147"/>
                    </a:ext>
                  </a:extLst>
                </a:gridCol>
                <a:gridCol w="822960">
                  <a:extLst>
                    <a:ext uri="{9D8B030D-6E8A-4147-A177-3AD203B41FA5}">
                      <a16:colId xmlns:a16="http://schemas.microsoft.com/office/drawing/2014/main" val="3102499690"/>
                    </a:ext>
                  </a:extLst>
                </a:gridCol>
                <a:gridCol w="822960">
                  <a:extLst>
                    <a:ext uri="{9D8B030D-6E8A-4147-A177-3AD203B41FA5}">
                      <a16:colId xmlns:a16="http://schemas.microsoft.com/office/drawing/2014/main" val="137765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7390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- 2025-05-20 17:47:55</a:t>
                      </a:r>
                      <a:r>
                        <a:rPr kumimoji="0" lang="en-US" sz="1000" b="0" i="0" u="none" strike="noStrike" kern="1200" cap="none" spc="0" normalizeH="0" baseline="0" noProof="0">
                          <a:ln>
                            <a:noFill/>
                          </a:ln>
                          <a:solidFill>
                            <a:prstClr val="black"/>
                          </a:solidFill>
                          <a:effectLst/>
                          <a:uLnTx/>
                          <a:uFillTx/>
                          <a:latin typeface="Calibri"/>
                          <a:ea typeface="+mn-ea"/>
                          <a:cs typeface="+mn-cs"/>
                        </a:rPr>
                        <a:t>
 Recap Gesundheitswoche // Recap health week 💪🥦
🇩🇪 "Gesundes Essen" – das war das Motto unserer Gesundheitswoche am Standort Schwandorf! 
Und was sollen wir sagen? Es war nicht nur lecker, sondern auch richtig informativ und inspirierend! 🙌
Was alles geboten war? - Hier ein kleiner Rückblick 👇:
✔ Spannende Vorträge rund ums Thema Ernährung
➡ „Schicht für Schicht gesund essen“ 
➡ „Emotionales Essen – Essen &amp; Psyche“ 
🥗 Praktische Tipps zu Meal-Prep inklusiver Rezeptideen 
🩺🩸 Gesundheits-Check durch unsere Betriebsmedizin: BMI-Bestimmung, Blutzucker- &amp; Blutdruckmessung 
🍌💥 Brainfood-Stand für den extra Konzentrations-Kick 
🥕 Und natürlich: spezielle Gerichte in der Kantine &amp; im Kiosk – gesund, lecker und abwechslungsreich! 
Danke an alle Beteiligten und Partner:innen fürs Mitmachen! 
Wir freuen uns schon auf die nächste gesunde Runde!
---------------------
🇬🇧 "Healthy food" - that was the motto of our health week at the Schwandorf site! 
And what can we say? It was not only delicious, but also really informative and inspiring! 🙌
What was offered? - Here is a short review 👇:
✔ Exciting talks on the topic of nutrition
➡ ‘Eating healthy in every shift’ 
➡ ‘Emotional eating - food &amp; psyche’
🥗 Practical tips on meal prep including recipe ideas 
🩺🩸 Health check by our occupational health team: BMI determination, blood sugar and blood pressure measurement 
🍌💥 Brainfood stand for that extra concentration kick 
🥕 And of course: special dishes in the canteen &amp; kiosk - healthy, delicious and varied! 
Thanks to all participants and partners for taking part! 
We're already looking forward to the next healthy days!
#HORSCH #arbeitenbeihorsch #gesundheit #gesundessen #healthcar #teamHORSCH #HORSCHKarriere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https://quintly-eu-image-storage.s3.amazonaws.com/aca292034ff22a72e6cd0a36a3827591/d4d3390d4fe8445931c0c71bd8a9ba51.jpg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2408</a:t>
                      </a:r>
                    </a:p>
                  </a:txBody>
                  <a:tcPr/>
                </a:tc>
                <a:extLst>
                  <a:ext uri="{0D108BD9-81ED-4DB2-BD59-A6C34878D82A}">
                    <a16:rowId xmlns:a16="http://schemas.microsoft.com/office/drawing/2014/main" val="1944869060"/>
                  </a:ext>
                </a:extLst>
              </a:tr>
            </a:tbl>
          </a:graphicData>
        </a:graphic>
      </p:graphicFrame>
      <p:sp>
        <p:nvSpPr>
          <p:cNvPr id="4" name="Text Placeholder 3">
            <a:extLst>
              <a:ext uri="{FF2B5EF4-FFF2-40B4-BE49-F238E27FC236}">
                <a16:creationId xmlns:a16="http://schemas.microsoft.com/office/drawing/2014/main" id="{0586CC44-BA48-4008-937A-ABE8C7EF5D53}"/>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550008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F32B4-1A92-410C-937A-D8B3F171E8B4}"/>
              </a:ext>
            </a:extLst>
          </p:cNvPr>
          <p:cNvSpPr>
            <a:spLocks noGrp="1"/>
          </p:cNvSpPr>
          <p:nvPr>
            <p:ph type="title"/>
          </p:nvPr>
        </p:nvSpPr>
        <p:spPr/>
        <p:txBody>
          <a:bodyPr/>
          <a:lstStyle/>
          <a:p>
            <a:r>
              <a:rPr lang="de-DE"/>
              <a:t>Instagram IG FLOP 5 Posts | horsch.maschinen - 3 of 6</a:t>
            </a:r>
            <a:endParaRPr lang="en-US"/>
          </a:p>
        </p:txBody>
      </p:sp>
      <p:graphicFrame>
        <p:nvGraphicFramePr>
          <p:cNvPr id="5" name="Table Placeholder 4">
            <a:extLst>
              <a:ext uri="{FF2B5EF4-FFF2-40B4-BE49-F238E27FC236}">
                <a16:creationId xmlns:a16="http://schemas.microsoft.com/office/drawing/2014/main" id="{553EB818-A7BD-4457-A74E-9AE37371F1BD}"/>
              </a:ext>
            </a:extLst>
          </p:cNvPr>
          <p:cNvGraphicFramePr>
            <a:graphicFrameLocks noGrp="1"/>
          </p:cNvGraphicFramePr>
          <p:nvPr>
            <p:ph type="tbl" sz="quarter" idx="13"/>
            <p:extLst>
              <p:ext uri="{D42A27DB-BD31-4B8C-83A1-F6EECF244321}">
                <p14:modId xmlns:p14="http://schemas.microsoft.com/office/powerpoint/2010/main" val="412000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15152571"/>
                    </a:ext>
                  </a:extLst>
                </a:gridCol>
                <a:gridCol w="1810512">
                  <a:extLst>
                    <a:ext uri="{9D8B030D-6E8A-4147-A177-3AD203B41FA5}">
                      <a16:colId xmlns:a16="http://schemas.microsoft.com/office/drawing/2014/main" val="3208714793"/>
                    </a:ext>
                  </a:extLst>
                </a:gridCol>
                <a:gridCol w="822960">
                  <a:extLst>
                    <a:ext uri="{9D8B030D-6E8A-4147-A177-3AD203B41FA5}">
                      <a16:colId xmlns:a16="http://schemas.microsoft.com/office/drawing/2014/main" val="2747779578"/>
                    </a:ext>
                  </a:extLst>
                </a:gridCol>
                <a:gridCol w="822960">
                  <a:extLst>
                    <a:ext uri="{9D8B030D-6E8A-4147-A177-3AD203B41FA5}">
                      <a16:colId xmlns:a16="http://schemas.microsoft.com/office/drawing/2014/main" val="349967633"/>
                    </a:ext>
                  </a:extLst>
                </a:gridCol>
                <a:gridCol w="822960">
                  <a:extLst>
                    <a:ext uri="{9D8B030D-6E8A-4147-A177-3AD203B41FA5}">
                      <a16:colId xmlns:a16="http://schemas.microsoft.com/office/drawing/2014/main" val="1965752804"/>
                    </a:ext>
                  </a:extLst>
                </a:gridCol>
                <a:gridCol w="822960">
                  <a:extLst>
                    <a:ext uri="{9D8B030D-6E8A-4147-A177-3AD203B41FA5}">
                      <a16:colId xmlns:a16="http://schemas.microsoft.com/office/drawing/2014/main" val="3250512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927048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- 2025-05-23 21:24:21</a:t>
                      </a:r>
                      <a:r>
                        <a:rPr kumimoji="0" lang="en-US" sz="1000" b="0" i="0" u="none" strike="noStrike" kern="1200" cap="none" spc="0" normalizeH="0" baseline="0" noProof="0">
                          <a:ln>
                            <a:noFill/>
                          </a:ln>
                          <a:solidFill>
                            <a:prstClr val="black"/>
                          </a:solidFill>
                          <a:effectLst/>
                          <a:uLnTx/>
                          <a:uFillTx/>
                          <a:latin typeface="Calibri"/>
                          <a:ea typeface="+mn-ea"/>
                          <a:cs typeface="+mn-cs"/>
                        </a:rPr>
                        <a:t>
 Stay connected - with your HORSCH machines! // Stay connected - mit Euren HORSCH Maschinen! 🔗 
🇬🇧 Last week, you learnt about HorschConnect as a support tool during operation - today it’s all about the telemetry portal. 
With the telemetry platform Telematics, various machine performance data can be recorded for HORSCH seed drills, single grain seed drills and our Leebs. 
➡️ The variation coefficient and gaps or double spots on our Maestros 
➡️ Spraying pressure and nozzle status for the respective position for the Leebs 
➡️ Application rates for the seed drills 
Who can use this data? 
First and foremost, the farmer can deduce what needs to be done. 
ℹ️ However, the sales partner can also get access to this data after approval and provide the farmer with optimum support if required! 💪 
——————— 
🇩🇪 Letzte Woche habt Ihr HorschConnect als Unterstützung im laufenden Betrieb kennengelernt. Heute geht’s um das Telemetrieportal. 
Mit der Telemetrieplattform Telematics können bei HORSCH Sämaschinen, Einzelkornsägeräten und bei unseren Leebs verschiedene Daten zur Maschinenperformance erfasst werden. 
➡️ Der Variationskoeffizient und Fehl- bzw. Doppelstellen bei unseren Maestros 
➡️ Spritzdruck und Düsenstatus für die jeweilige Position bei den Leebs 
➡️ Ausbringmengen bei den Sämaschinen 
Für wen sind diese Daten dann? 
In erster Linie kann der Landwirt selbst daraus ableiten, was zu tun ist. 
ℹ️ Nach Zustimmung kann aber auch der Vertriebspartner Zugriff auf diese Daten bekommen und den Landwirt bei Bedarf bestmöglich supporten! 💪 
#horsch #horschconnect #digitalelandwirtschaft #smartfarming #agriculturadigital #digitalfarmingsolutions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https://quintly-eu-image-storage.s3.amazonaws.com/aca292034ff22a72e6cd0a36a3827591/a1c8a7ff6f0afc94ec22cd02c37eb3a7.jpg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8966</a:t>
                      </a:r>
                    </a:p>
                  </a:txBody>
                  <a:tcPr/>
                </a:tc>
                <a:extLst>
                  <a:ext uri="{0D108BD9-81ED-4DB2-BD59-A6C34878D82A}">
                    <a16:rowId xmlns:a16="http://schemas.microsoft.com/office/drawing/2014/main" val="2715074323"/>
                  </a:ext>
                </a:extLst>
              </a:tr>
            </a:tbl>
          </a:graphicData>
        </a:graphic>
      </p:graphicFrame>
      <p:sp>
        <p:nvSpPr>
          <p:cNvPr id="4" name="Text Placeholder 3">
            <a:extLst>
              <a:ext uri="{FF2B5EF4-FFF2-40B4-BE49-F238E27FC236}">
                <a16:creationId xmlns:a16="http://schemas.microsoft.com/office/drawing/2014/main" id="{D90357B8-279E-4478-AE30-0D67DBD19A10}"/>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157958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BB84-04C9-46A4-B563-DB302FA761E2}"/>
              </a:ext>
            </a:extLst>
          </p:cNvPr>
          <p:cNvSpPr>
            <a:spLocks noGrp="1"/>
          </p:cNvSpPr>
          <p:nvPr>
            <p:ph type="title"/>
          </p:nvPr>
        </p:nvSpPr>
        <p:spPr/>
        <p:txBody>
          <a:bodyPr/>
          <a:lstStyle/>
          <a:p>
            <a:r>
              <a:rPr lang="de-DE"/>
              <a:t>Instagram IG FLOP 5 Posts | horsch.maschinen - 4 of 6</a:t>
            </a:r>
            <a:endParaRPr lang="en-US"/>
          </a:p>
        </p:txBody>
      </p:sp>
      <p:graphicFrame>
        <p:nvGraphicFramePr>
          <p:cNvPr id="5" name="Table Placeholder 4">
            <a:extLst>
              <a:ext uri="{FF2B5EF4-FFF2-40B4-BE49-F238E27FC236}">
                <a16:creationId xmlns:a16="http://schemas.microsoft.com/office/drawing/2014/main" id="{FF39F37E-FB3F-4FDC-9A6E-CECA3EF07D75}"/>
              </a:ext>
            </a:extLst>
          </p:cNvPr>
          <p:cNvGraphicFramePr>
            <a:graphicFrameLocks noGrp="1"/>
          </p:cNvGraphicFramePr>
          <p:nvPr>
            <p:ph type="tbl" sz="quarter" idx="13"/>
            <p:extLst>
              <p:ext uri="{D42A27DB-BD31-4B8C-83A1-F6EECF244321}">
                <p14:modId xmlns:p14="http://schemas.microsoft.com/office/powerpoint/2010/main" val="39941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158605771"/>
                    </a:ext>
                  </a:extLst>
                </a:gridCol>
                <a:gridCol w="1810512">
                  <a:extLst>
                    <a:ext uri="{9D8B030D-6E8A-4147-A177-3AD203B41FA5}">
                      <a16:colId xmlns:a16="http://schemas.microsoft.com/office/drawing/2014/main" val="1918270719"/>
                    </a:ext>
                  </a:extLst>
                </a:gridCol>
                <a:gridCol w="822960">
                  <a:extLst>
                    <a:ext uri="{9D8B030D-6E8A-4147-A177-3AD203B41FA5}">
                      <a16:colId xmlns:a16="http://schemas.microsoft.com/office/drawing/2014/main" val="1867953072"/>
                    </a:ext>
                  </a:extLst>
                </a:gridCol>
                <a:gridCol w="822960">
                  <a:extLst>
                    <a:ext uri="{9D8B030D-6E8A-4147-A177-3AD203B41FA5}">
                      <a16:colId xmlns:a16="http://schemas.microsoft.com/office/drawing/2014/main" val="1748532333"/>
                    </a:ext>
                  </a:extLst>
                </a:gridCol>
                <a:gridCol w="822960">
                  <a:extLst>
                    <a:ext uri="{9D8B030D-6E8A-4147-A177-3AD203B41FA5}">
                      <a16:colId xmlns:a16="http://schemas.microsoft.com/office/drawing/2014/main" val="1315580404"/>
                    </a:ext>
                  </a:extLst>
                </a:gridCol>
                <a:gridCol w="822960">
                  <a:extLst>
                    <a:ext uri="{9D8B030D-6E8A-4147-A177-3AD203B41FA5}">
                      <a16:colId xmlns:a16="http://schemas.microsoft.com/office/drawing/2014/main" val="1312781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8125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- 2025-05-28 20:57:02</a:t>
                      </a:r>
                      <a:r>
                        <a:rPr kumimoji="0" lang="en-US" sz="1000" b="0" i="0" u="none" strike="noStrike" kern="1200" cap="none" spc="0" normalizeH="0" baseline="0" noProof="0">
                          <a:ln>
                            <a:noFill/>
                          </a:ln>
                          <a:solidFill>
                            <a:prstClr val="black"/>
                          </a:solidFill>
                          <a:effectLst/>
                          <a:uLnTx/>
                          <a:uFillTx/>
                          <a:latin typeface="Calibri"/>
                          <a:ea typeface="+mn-ea"/>
                          <a:cs typeface="+mn-cs"/>
                        </a:rPr>
                        <a:t>
 It’s CRUISER time 🤩 
🇬🇧 Task - seedbed preparation for subsequent maize sowing 
Mission accepted ▶▶▶ 
▶ Intensively incorporate catch crop residues 
✔️ Narrow row spacing ensures perfect mixing and encourages rotting. 
▶ Ensure capillarity by consolidated placement horizon 
✔️ e.g. RollFlex packer for deep consolidation and fine soil production 
▶ Optimum levelling for even seed placement 
✔️ 4-bar design supports the levelling effect + levelling discs or levellers in front of the packer 
▶ Fine-crumbly surface structure for good seedbed formation 
✔️ Narrow tine spacing of 16 cm ensures crumbling on the surface 
✔️ RollFlex packer also provides extra fine soil. 
Mission completed ✔️✔️✔️ 
📷️ Thank you to @dnl.visuals for the cool shots 
-———————— 
🇩🇪 Arbeitsauftrag - Saatbettbereitung für die anschließenden Maisaussaat 
Mission accepted ▶▶▶ 
▶ Zwischenfruchtreste intensiv einarbeiten 
✔️ Enger Strichabstand sorgt für perfekte Mischung und fördert die Rotte. 
▶ Kapillarität sichern durch rückverfestigten Ablagehorizont 
✔️ z.B. RollFlex Packer für tiefgehende Rückverfestigung und Feinerdeproduktion 
▶ Optimale Einebnung für gleichmäßige Saatgutablage 
✔️ 4-balkiger Aufbau unterstützt den Nivelliereffekt + Einebnungsscheiben oder Nivellatoren vor Packer 
▶ Feinkrümelige Oberflächenstruktur für gute Kornbettung 
✔️ Enger Strichabstand von 16 cm sorgt für Krümelung an der Oberfläche 
✔️ RollFlex Packer sorgt zusätzlich für extra Feinerde. 
Mission completed ✔️✔️✔️ 
📷️ Danke an @dnl.visuals für die coolen Aufnahmen 
#HORSCH #horschcruiser #saatbettbereitung #mais #maisaussaat #grubber #seedbedpreperation #maiz #maissowing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https://quintly-eu-image-storage.s3.amazonaws.com/aca292034ff22a72e6cd0a36a3827591/12daa3e47eed103923b35c20da565711.jpg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10563</a:t>
                      </a:r>
                    </a:p>
                  </a:txBody>
                  <a:tcPr/>
                </a:tc>
                <a:extLst>
                  <a:ext uri="{0D108BD9-81ED-4DB2-BD59-A6C34878D82A}">
                    <a16:rowId xmlns:a16="http://schemas.microsoft.com/office/drawing/2014/main" val="717533440"/>
                  </a:ext>
                </a:extLst>
              </a:tr>
            </a:tbl>
          </a:graphicData>
        </a:graphic>
      </p:graphicFrame>
      <p:sp>
        <p:nvSpPr>
          <p:cNvPr id="4" name="Text Placeholder 3">
            <a:extLst>
              <a:ext uri="{FF2B5EF4-FFF2-40B4-BE49-F238E27FC236}">
                <a16:creationId xmlns:a16="http://schemas.microsoft.com/office/drawing/2014/main" id="{6297EE31-EE05-4422-A650-A00203F7EA06}"/>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168650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DCFDC-129B-4FAB-8CC9-B900A4C85C9B}"/>
              </a:ext>
            </a:extLst>
          </p:cNvPr>
          <p:cNvSpPr>
            <a:spLocks noGrp="1"/>
          </p:cNvSpPr>
          <p:nvPr>
            <p:ph type="title"/>
          </p:nvPr>
        </p:nvSpPr>
        <p:spPr/>
        <p:txBody>
          <a:bodyPr/>
          <a:lstStyle/>
          <a:p>
            <a:r>
              <a:rPr lang="de-DE"/>
              <a:t>Instagram IG FLOP 5 Posts | horsch.maschinen - 5 of 6</a:t>
            </a:r>
            <a:endParaRPr lang="en-US"/>
          </a:p>
        </p:txBody>
      </p:sp>
      <p:graphicFrame>
        <p:nvGraphicFramePr>
          <p:cNvPr id="5" name="Table Placeholder 4">
            <a:extLst>
              <a:ext uri="{FF2B5EF4-FFF2-40B4-BE49-F238E27FC236}">
                <a16:creationId xmlns:a16="http://schemas.microsoft.com/office/drawing/2014/main" id="{454A55C8-9F75-4B2A-82C6-E5F376DBD6E5}"/>
              </a:ext>
            </a:extLst>
          </p:cNvPr>
          <p:cNvGraphicFramePr>
            <a:graphicFrameLocks noGrp="1"/>
          </p:cNvGraphicFramePr>
          <p:nvPr>
            <p:ph type="tbl" sz="quarter" idx="13"/>
            <p:extLst>
              <p:ext uri="{D42A27DB-BD31-4B8C-83A1-F6EECF244321}">
                <p14:modId xmlns:p14="http://schemas.microsoft.com/office/powerpoint/2010/main" val="296254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224950657"/>
                    </a:ext>
                  </a:extLst>
                </a:gridCol>
                <a:gridCol w="1810512">
                  <a:extLst>
                    <a:ext uri="{9D8B030D-6E8A-4147-A177-3AD203B41FA5}">
                      <a16:colId xmlns:a16="http://schemas.microsoft.com/office/drawing/2014/main" val="931203646"/>
                    </a:ext>
                  </a:extLst>
                </a:gridCol>
                <a:gridCol w="822960">
                  <a:extLst>
                    <a:ext uri="{9D8B030D-6E8A-4147-A177-3AD203B41FA5}">
                      <a16:colId xmlns:a16="http://schemas.microsoft.com/office/drawing/2014/main" val="3843998816"/>
                    </a:ext>
                  </a:extLst>
                </a:gridCol>
                <a:gridCol w="822960">
                  <a:extLst>
                    <a:ext uri="{9D8B030D-6E8A-4147-A177-3AD203B41FA5}">
                      <a16:colId xmlns:a16="http://schemas.microsoft.com/office/drawing/2014/main" val="564459517"/>
                    </a:ext>
                  </a:extLst>
                </a:gridCol>
                <a:gridCol w="822960">
                  <a:extLst>
                    <a:ext uri="{9D8B030D-6E8A-4147-A177-3AD203B41FA5}">
                      <a16:colId xmlns:a16="http://schemas.microsoft.com/office/drawing/2014/main" val="803596592"/>
                    </a:ext>
                  </a:extLst>
                </a:gridCol>
                <a:gridCol w="822960">
                  <a:extLst>
                    <a:ext uri="{9D8B030D-6E8A-4147-A177-3AD203B41FA5}">
                      <a16:colId xmlns:a16="http://schemas.microsoft.com/office/drawing/2014/main" val="3787960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25024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- 2025-05-02 22:46:06</a:t>
                      </a:r>
                      <a:r>
                        <a:rPr kumimoji="0" lang="en-US" sz="1000" b="0" i="0" u="none" strike="noStrike" kern="1200" cap="none" spc="0" normalizeH="0" baseline="0" noProof="0">
                          <a:ln>
                            <a:noFill/>
                          </a:ln>
                          <a:solidFill>
                            <a:prstClr val="black"/>
                          </a:solidFill>
                          <a:effectLst/>
                          <a:uLnTx/>
                          <a:uFillTx/>
                          <a:latin typeface="Calibri"/>
                          <a:ea typeface="+mn-ea"/>
                          <a:cs typeface="+mn-cs"/>
                        </a:rPr>
                        <a:t>
 Take a look at: Maestro CX! 👀
🇬🇧 We visited Klaus Pentzlin and accompanied him as he sowed maize 🌱
The contractor mainly uses his Maestro CX for this purpose - one of the most important points for him is that the seed should always be placed at the same depth. 
▶️ This is why his machine is equipped with AutoForce (automatic coulter pressure control) which ensures that the seed is placed precisely and evenly regardless of changing soil conditions.
The machine is also equipped with a central seed hopper and the AirSpeed system for singulation:
👉️ Central seed hopper for quick filling with seed and fertiliser - but the additional small row hoppers can also be used, especially for small seed units like rapeseed. 
👉️ AirSpeed system for grain singulation and transport with overpressure which ensures even grain spacing even at high speeds.
Klaus is impressed not only by the high work rate, but also by the low effort required to prepare the machine! 
Are you also still in the maize seeding fever? 🤩
———————
🇩🇪 Wir haben Klaus Pentzlin besucht und ihn bei der Maisaussaat begleitet 🌱
Der Lohnunternehmer nutzt seine Maestro CX hauptsächlich dafür - für ihn ist dabei einer der wichtigsten Punkte: das Saatgut soll immer in der gleichen Tiefe abgelegt werden.
▶️ Deshalb ist seine Maschine mit AutoForce (automatische Schardruckregelung) ausgestattet, dadurch wird das Saatgut, unabhängig von wechselnden Bodenbedingungen, präzise und gleichmäßig abgelegt
Außerdem ist die Maschine ausgestattet mit einem zentralem Saatguttank und dem AirSpeed System zur Vereinzelung:
👉️ Zentraler Saatguttank zur schnellen Befüllung mit Saatgut und Dünger - es können aber auch die zusätzlich verbauten, kleinen Reihenbehälter genutzt werden vor allem für kleine Saatguteinheiten wie z.B. bei Raps.
👉️ AirSpeed System zur Kornvereinzelung und -transport mit Überdruck, dadurch sind die Kornabstände auch bei hohen Geschwindigkeiten gleichmäßig.
Für Klaus überzeugt nicht nur die hohe Flächenleistung, sondern auch der geringe Aufwand beim Vorbereiten der Maschine! 
Seid Ihr auch noch im Maisaussaatfieber? 🤩
#HORSCH #horschmaestro #einzelkornsaat #singlegrainseeding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https://quintly-eu-image-storage.s3.amazonaws.com/aca292034ff22a72e6cd0a36a3827591/a3044f5cae677962c1cf84a65c8214bb.jpg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13972</a:t>
                      </a:r>
                    </a:p>
                  </a:txBody>
                  <a:tcPr/>
                </a:tc>
                <a:extLst>
                  <a:ext uri="{0D108BD9-81ED-4DB2-BD59-A6C34878D82A}">
                    <a16:rowId xmlns:a16="http://schemas.microsoft.com/office/drawing/2014/main" val="2290466416"/>
                  </a:ext>
                </a:extLst>
              </a:tr>
            </a:tbl>
          </a:graphicData>
        </a:graphic>
      </p:graphicFrame>
      <p:sp>
        <p:nvSpPr>
          <p:cNvPr id="4" name="Text Placeholder 3">
            <a:extLst>
              <a:ext uri="{FF2B5EF4-FFF2-40B4-BE49-F238E27FC236}">
                <a16:creationId xmlns:a16="http://schemas.microsoft.com/office/drawing/2014/main" id="{52725337-916A-47DD-8DA5-D05E4621079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285261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2DEF4-2208-4C80-9594-F10280A29B2A}"/>
              </a:ext>
            </a:extLst>
          </p:cNvPr>
          <p:cNvSpPr>
            <a:spLocks noGrp="1"/>
          </p:cNvSpPr>
          <p:nvPr>
            <p:ph type="title"/>
          </p:nvPr>
        </p:nvSpPr>
        <p:spPr/>
        <p:txBody>
          <a:bodyPr/>
          <a:lstStyle/>
          <a:p>
            <a:r>
              <a:rPr lang="de-DE"/>
              <a:t>Instagram IG FLOP 5 Posts | horsch.maschinen - 6 of 6</a:t>
            </a:r>
            <a:endParaRPr lang="en-US"/>
          </a:p>
        </p:txBody>
      </p:sp>
      <p:graphicFrame>
        <p:nvGraphicFramePr>
          <p:cNvPr id="5" name="Table Placeholder 4">
            <a:extLst>
              <a:ext uri="{FF2B5EF4-FFF2-40B4-BE49-F238E27FC236}">
                <a16:creationId xmlns:a16="http://schemas.microsoft.com/office/drawing/2014/main" id="{0E3E17AF-EBDF-42F5-9E00-0CE438A82356}"/>
              </a:ext>
            </a:extLst>
          </p:cNvPr>
          <p:cNvGraphicFramePr>
            <a:graphicFrameLocks noGrp="1"/>
          </p:cNvGraphicFramePr>
          <p:nvPr>
            <p:ph type="tbl" sz="quarter" idx="13"/>
            <p:extLst>
              <p:ext uri="{D42A27DB-BD31-4B8C-83A1-F6EECF244321}">
                <p14:modId xmlns:p14="http://schemas.microsoft.com/office/powerpoint/2010/main" val="219746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093169305"/>
                    </a:ext>
                  </a:extLst>
                </a:gridCol>
                <a:gridCol w="1810512">
                  <a:extLst>
                    <a:ext uri="{9D8B030D-6E8A-4147-A177-3AD203B41FA5}">
                      <a16:colId xmlns:a16="http://schemas.microsoft.com/office/drawing/2014/main" val="2155122429"/>
                    </a:ext>
                  </a:extLst>
                </a:gridCol>
                <a:gridCol w="822960">
                  <a:extLst>
                    <a:ext uri="{9D8B030D-6E8A-4147-A177-3AD203B41FA5}">
                      <a16:colId xmlns:a16="http://schemas.microsoft.com/office/drawing/2014/main" val="1142613017"/>
                    </a:ext>
                  </a:extLst>
                </a:gridCol>
                <a:gridCol w="822960">
                  <a:extLst>
                    <a:ext uri="{9D8B030D-6E8A-4147-A177-3AD203B41FA5}">
                      <a16:colId xmlns:a16="http://schemas.microsoft.com/office/drawing/2014/main" val="1014181651"/>
                    </a:ext>
                  </a:extLst>
                </a:gridCol>
                <a:gridCol w="822960">
                  <a:extLst>
                    <a:ext uri="{9D8B030D-6E8A-4147-A177-3AD203B41FA5}">
                      <a16:colId xmlns:a16="http://schemas.microsoft.com/office/drawing/2014/main" val="1756640084"/>
                    </a:ext>
                  </a:extLst>
                </a:gridCol>
                <a:gridCol w="822960">
                  <a:extLst>
                    <a:ext uri="{9D8B030D-6E8A-4147-A177-3AD203B41FA5}">
                      <a16:colId xmlns:a16="http://schemas.microsoft.com/office/drawing/2014/main" val="140793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46904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- 2025-05-20 21:26:00</a:t>
                      </a:r>
                      <a:r>
                        <a:rPr kumimoji="0" lang="en-US" sz="1000" b="0" i="0" u="none" strike="noStrike" kern="1200" cap="none" spc="0" normalizeH="0" baseline="0" noProof="0">
                          <a:ln>
                            <a:noFill/>
                          </a:ln>
                          <a:solidFill>
                            <a:prstClr val="black"/>
                          </a:solidFill>
                          <a:effectLst/>
                          <a:uLnTx/>
                          <a:uFillTx/>
                          <a:latin typeface="Calibri"/>
                          <a:ea typeface="+mn-ea"/>
                          <a:cs typeface="+mn-cs"/>
                        </a:rPr>
                        <a:t>
 Last One: Options for the TerraGrip tine! // Optionen für den TerraGrip Zinken! 
🇬🇧 The third point option the TerraGrip tine can be equipped with is the MulchMix point! 
Focus on: the MulchMix HM point!
The specialities: 
▶ Equipped with two carbide plates - for a longer service life
👉️ One is directly at the tip to keep the point sharp
👉️ Another one above to protect the blade from wear
▶ 4 cm wide tip - so the point has perfect penetration behaviour
▶ Die-forged part - optimum material thickness where it is needed
The MulchMix point is used for deep tillage and even incorporation of organic material. 
Due for a point change? - The MulchMix HM point is available from our sales partners! 
Material number: 60041552
———————
🇩🇪 Die dritte Scharoption, mit dem der TerraGrip Zinken ausgestattet werden kann, ist das MulchMix Schar! 
Im Fokus: das MulchMix HM Schar!
Die Specialities: 
▶ Ausgestattet mit zwei Hartmetallplatten - für längere Standzeit
👉️ Eine ist direkt an der Spitze, damit das Schar scharf bleibt
👉️ Eine weitere oberhalb, um das Schar vor Verschleiß zu schützen
▶ 4 cm breite Spitze - so hat das Schar das perfekte Eindringverhalten
▶ Senkschmiedeteil - optimale Materialstärke, da wo es benötigt wird
Das MulchMix Schar kommt zum Einsatz bei tiefer Bodenbearbeitung und beim homogenen Einmischen von organischem Material. 
Scharwechsel fällig? - Bei unseren Vertriebspartnern gibt das MulchMix HM Schar! 
Artikelnummer: 60041552
#horsch #horschgrubber #bodenbearbeitung #tillage #grubber #farming #agriculture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https://quintly-eu-image-storage.s3.amazonaws.com/aca292034ff22a72e6cd0a36a3827591/9035820a0376013b940f4823b1e4aa99.jpg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15251</a:t>
                      </a:r>
                    </a:p>
                  </a:txBody>
                  <a:tcPr/>
                </a:tc>
                <a:extLst>
                  <a:ext uri="{0D108BD9-81ED-4DB2-BD59-A6C34878D82A}">
                    <a16:rowId xmlns:a16="http://schemas.microsoft.com/office/drawing/2014/main" val="3285586598"/>
                  </a:ext>
                </a:extLst>
              </a:tr>
            </a:tbl>
          </a:graphicData>
        </a:graphic>
      </p:graphicFrame>
      <p:sp>
        <p:nvSpPr>
          <p:cNvPr id="4" name="Text Placeholder 3">
            <a:extLst>
              <a:ext uri="{FF2B5EF4-FFF2-40B4-BE49-F238E27FC236}">
                <a16:creationId xmlns:a16="http://schemas.microsoft.com/office/drawing/2014/main" id="{AD3B326E-0A41-4382-BB27-04C787D5D9EE}"/>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566388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8EB87-5F8D-476F-A57D-381B3F703AE2}"/>
              </a:ext>
            </a:extLst>
          </p:cNvPr>
          <p:cNvSpPr>
            <a:spLocks noGrp="1"/>
          </p:cNvSpPr>
          <p:nvPr>
            <p:ph type="title"/>
          </p:nvPr>
        </p:nvSpPr>
        <p:spPr/>
        <p:txBody>
          <a:bodyPr/>
          <a:lstStyle/>
          <a:p>
            <a:r>
              <a:rPr lang="en-US"/>
              <a:t>Instagram Followers Total | horsch.maschinen</a:t>
            </a:r>
          </a:p>
        </p:txBody>
      </p:sp>
      <p:graphicFrame>
        <p:nvGraphicFramePr>
          <p:cNvPr id="6" name="Chart Placeholder 5">
            <a:extLst>
              <a:ext uri="{FF2B5EF4-FFF2-40B4-BE49-F238E27FC236}">
                <a16:creationId xmlns:a16="http://schemas.microsoft.com/office/drawing/2014/main" id="{EFCD1B7D-24E4-4E65-A299-3EB2CAF932EC}"/>
              </a:ext>
            </a:extLst>
          </p:cNvPr>
          <p:cNvGraphicFramePr>
            <a:graphicFrameLocks noGrp="1"/>
          </p:cNvGraphicFramePr>
          <p:nvPr>
            <p:ph type="chart" sz="quarter" idx="13"/>
            <p:extLst>
              <p:ext uri="{D42A27DB-BD31-4B8C-83A1-F6EECF244321}">
                <p14:modId xmlns:p14="http://schemas.microsoft.com/office/powerpoint/2010/main" val="25007810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123E7-05A8-4041-AB21-FE6936AC50BB}"/>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74CA9A91-A042-43F0-9E8F-C81CE8359E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0740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F5C89-F756-4FC5-B876-99FDB31906DA}"/>
              </a:ext>
            </a:extLst>
          </p:cNvPr>
          <p:cNvSpPr>
            <a:spLocks noGrp="1"/>
          </p:cNvSpPr>
          <p:nvPr>
            <p:ph type="title"/>
          </p:nvPr>
        </p:nvSpPr>
        <p:spPr/>
        <p:txBody>
          <a:bodyPr/>
          <a:lstStyle/>
          <a:p>
            <a:r>
              <a:rPr lang="de-DE"/>
              <a:t>Instagram Stories Table  | horsch.maschinen - 1 of 5</a:t>
            </a:r>
            <a:endParaRPr lang="en-US"/>
          </a:p>
        </p:txBody>
      </p:sp>
      <p:graphicFrame>
        <p:nvGraphicFramePr>
          <p:cNvPr id="5" name="Table Placeholder 4">
            <a:extLst>
              <a:ext uri="{FF2B5EF4-FFF2-40B4-BE49-F238E27FC236}">
                <a16:creationId xmlns:a16="http://schemas.microsoft.com/office/drawing/2014/main" id="{579E9F6A-6AEF-48B9-B014-F38D420837CB}"/>
              </a:ext>
            </a:extLst>
          </p:cNvPr>
          <p:cNvGraphicFramePr>
            <a:graphicFrameLocks noGrp="1"/>
          </p:cNvGraphicFramePr>
          <p:nvPr>
            <p:ph type="tbl" sz="quarter" idx="13"/>
            <p:extLst>
              <p:ext uri="{D42A27DB-BD31-4B8C-83A1-F6EECF244321}">
                <p14:modId xmlns:p14="http://schemas.microsoft.com/office/powerpoint/2010/main" val="36115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045633433"/>
                    </a:ext>
                  </a:extLst>
                </a:gridCol>
                <a:gridCol w="2468880">
                  <a:extLst>
                    <a:ext uri="{9D8B030D-6E8A-4147-A177-3AD203B41FA5}">
                      <a16:colId xmlns:a16="http://schemas.microsoft.com/office/drawing/2014/main" val="2232583287"/>
                    </a:ext>
                  </a:extLst>
                </a:gridCol>
                <a:gridCol w="1234440">
                  <a:extLst>
                    <a:ext uri="{9D8B030D-6E8A-4147-A177-3AD203B41FA5}">
                      <a16:colId xmlns:a16="http://schemas.microsoft.com/office/drawing/2014/main" val="2058392497"/>
                    </a:ext>
                  </a:extLst>
                </a:gridCol>
                <a:gridCol w="1234440">
                  <a:extLst>
                    <a:ext uri="{9D8B030D-6E8A-4147-A177-3AD203B41FA5}">
                      <a16:colId xmlns:a16="http://schemas.microsoft.com/office/drawing/2014/main" val="3655557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extLst>
                  <a:ext uri="{0D108BD9-81ED-4DB2-BD59-A6C34878D82A}">
                    <a16:rowId xmlns:a16="http://schemas.microsoft.com/office/drawing/2014/main" val="61838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- 2025-05-24 15:09:51</a:t>
                      </a:r>
                      <a:r>
                        <a:rPr kumimoji="0" lang="de-DE" sz="1000" b="0" i="0" u="none" strike="noStrike" kern="1200" cap="none" spc="0" normalizeH="0" baseline="0" noProof="0">
                          <a:ln>
                            <a:noFill/>
                          </a:ln>
                          <a:solidFill>
                            <a:prstClr val="black"/>
                          </a:solidFill>
                          <a:effectLst/>
                          <a:uLnTx/>
                          <a:uFillTx/>
                          <a:latin typeface="Calibri"/>
                          <a:ea typeface="+mn-ea"/>
                          <a:cs typeface="+mn-cs"/>
                        </a:rPr>
                        <a:t>
 Tag der offenen Tür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https://quintly-eu-image-storage.s3.amazonaws.com/aca292034ff22a72e6cd0a36a3827591/975155d9eb48f7e47d676261f3001ada.jpg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extLst>
                  <a:ext uri="{0D108BD9-81ED-4DB2-BD59-A6C34878D82A}">
                    <a16:rowId xmlns:a16="http://schemas.microsoft.com/office/drawing/2014/main" val="2841389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- 2025-05-03 20:38:44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https://quintly-eu-image-storage.s3.amazonaws.com/aca292034ff22a72e6cd0a36a3827591/5cc93c78a7a3d571ccc9fa175ddc6236.jpg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a:t>
                      </a:r>
                    </a:p>
                  </a:txBody>
                  <a:tcPr/>
                </a:tc>
                <a:extLst>
                  <a:ext uri="{0D108BD9-81ED-4DB2-BD59-A6C34878D82A}">
                    <a16:rowId xmlns:a16="http://schemas.microsoft.com/office/drawing/2014/main" val="157676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- 2025-05-24 18:36:42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https://quintly-eu-image-storage.s3.amazonaws.com/aca292034ff22a72e6cd0a36a3827591/a1bc5a095fd4767f2a21a5815567e39c.jpg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a:t>
                      </a:r>
                    </a:p>
                  </a:txBody>
                  <a:tcPr/>
                </a:tc>
                <a:extLst>
                  <a:ext uri="{0D108BD9-81ED-4DB2-BD59-A6C34878D82A}">
                    <a16:rowId xmlns:a16="http://schemas.microsoft.com/office/drawing/2014/main" val="656984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- 2025-05-24 11:51:56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https://quintly-eu-image-storage.s3.amazonaws.com/aca292034ff22a72e6cd0a36a3827591/06ad0a9961f21e4b401042e0d2b5677d.jpg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906</a:t>
                      </a:r>
                    </a:p>
                  </a:txBody>
                  <a:tcPr/>
                </a:tc>
                <a:extLst>
                  <a:ext uri="{0D108BD9-81ED-4DB2-BD59-A6C34878D82A}">
                    <a16:rowId xmlns:a16="http://schemas.microsoft.com/office/drawing/2014/main" val="388125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- 2025-05-23 09:12:11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https://quintly-eu-image-storage.s3.amazonaws.com/aca292034ff22a72e6cd0a36a3827591/3f1d6c75e8b504241a21a452b297e19e.jpg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a:t>
                      </a:r>
                    </a:p>
                  </a:txBody>
                  <a:tcPr/>
                </a:tc>
                <a:extLst>
                  <a:ext uri="{0D108BD9-81ED-4DB2-BD59-A6C34878D82A}">
                    <a16:rowId xmlns:a16="http://schemas.microsoft.com/office/drawing/2014/main" val="1902701816"/>
                  </a:ext>
                </a:extLst>
              </a:tr>
            </a:tbl>
          </a:graphicData>
        </a:graphic>
      </p:graphicFrame>
      <p:sp>
        <p:nvSpPr>
          <p:cNvPr id="4" name="Text Placeholder 3">
            <a:extLst>
              <a:ext uri="{FF2B5EF4-FFF2-40B4-BE49-F238E27FC236}">
                <a16:creationId xmlns:a16="http://schemas.microsoft.com/office/drawing/2014/main" id="{F04F1353-02BF-4BE8-9BF8-6B8C5DCE294D}"/>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1099184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34DA3-90A6-457B-8FAD-EAA625502111}"/>
              </a:ext>
            </a:extLst>
          </p:cNvPr>
          <p:cNvSpPr>
            <a:spLocks noGrp="1"/>
          </p:cNvSpPr>
          <p:nvPr>
            <p:ph type="title"/>
          </p:nvPr>
        </p:nvSpPr>
        <p:spPr/>
        <p:txBody>
          <a:bodyPr/>
          <a:lstStyle/>
          <a:p>
            <a:r>
              <a:rPr lang="de-DE"/>
              <a:t>Instagram Stories Table  | horsch.maschinen - 2 of 5</a:t>
            </a:r>
            <a:endParaRPr lang="en-US"/>
          </a:p>
        </p:txBody>
      </p:sp>
      <p:graphicFrame>
        <p:nvGraphicFramePr>
          <p:cNvPr id="5" name="Table Placeholder 4">
            <a:extLst>
              <a:ext uri="{FF2B5EF4-FFF2-40B4-BE49-F238E27FC236}">
                <a16:creationId xmlns:a16="http://schemas.microsoft.com/office/drawing/2014/main" id="{BC83D39C-2258-4D58-B809-EF9C70C70DFF}"/>
              </a:ext>
            </a:extLst>
          </p:cNvPr>
          <p:cNvGraphicFramePr>
            <a:graphicFrameLocks noGrp="1"/>
          </p:cNvGraphicFramePr>
          <p:nvPr>
            <p:ph type="tbl" sz="quarter" idx="13"/>
            <p:extLst>
              <p:ext uri="{D42A27DB-BD31-4B8C-83A1-F6EECF244321}">
                <p14:modId xmlns:p14="http://schemas.microsoft.com/office/powerpoint/2010/main" val="329340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729305818"/>
                    </a:ext>
                  </a:extLst>
                </a:gridCol>
                <a:gridCol w="2468880">
                  <a:extLst>
                    <a:ext uri="{9D8B030D-6E8A-4147-A177-3AD203B41FA5}">
                      <a16:colId xmlns:a16="http://schemas.microsoft.com/office/drawing/2014/main" val="193292086"/>
                    </a:ext>
                  </a:extLst>
                </a:gridCol>
                <a:gridCol w="1234440">
                  <a:extLst>
                    <a:ext uri="{9D8B030D-6E8A-4147-A177-3AD203B41FA5}">
                      <a16:colId xmlns:a16="http://schemas.microsoft.com/office/drawing/2014/main" val="199520869"/>
                    </a:ext>
                  </a:extLst>
                </a:gridCol>
                <a:gridCol w="1234440">
                  <a:extLst>
                    <a:ext uri="{9D8B030D-6E8A-4147-A177-3AD203B41FA5}">
                      <a16:colId xmlns:a16="http://schemas.microsoft.com/office/drawing/2014/main" val="90647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extLst>
                  <a:ext uri="{0D108BD9-81ED-4DB2-BD59-A6C34878D82A}">
                    <a16:rowId xmlns:a16="http://schemas.microsoft.com/office/drawing/2014/main" val="311152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- 2025-05-25 20:48:32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https://quintly-eu-image-storage.s3.amazonaws.com/aca292034ff22a72e6cd0a36a3827591/5c3ee96bc2a8627c2d50252aeff95c06.jpg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extLst>
                  <a:ext uri="{0D108BD9-81ED-4DB2-BD59-A6C34878D82A}">
                    <a16:rowId xmlns:a16="http://schemas.microsoft.com/office/drawing/2014/main" val="300116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- 2025-05-03 20:39:02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https://quintly-eu-image-storage.s3.amazonaws.com/aca292034ff22a72e6cd0a36a3827591/140c2f2bf1c8c1b61071a964f03b6d97.jpg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extLst>
                  <a:ext uri="{0D108BD9-81ED-4DB2-BD59-A6C34878D82A}">
                    <a16:rowId xmlns:a16="http://schemas.microsoft.com/office/drawing/2014/main" val="370460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- 2025-05-25 20:47:29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https://quintly-eu-image-storage.s3.amazonaws.com/aca292034ff22a72e6cd0a36a3827591/e5f16b6bc587eed2187bb5dd4b2f5192.jpg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a:t>
                      </a:r>
                    </a:p>
                  </a:txBody>
                  <a:tcPr/>
                </a:tc>
                <a:extLst>
                  <a:ext uri="{0D108BD9-81ED-4DB2-BD59-A6C34878D82A}">
                    <a16:rowId xmlns:a16="http://schemas.microsoft.com/office/drawing/2014/main" val="3376911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- 2025-05-03 21:52:37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https://quintly-eu-image-storage.s3.amazonaws.com/aca292034ff22a72e6cd0a36a3827591/a95d616b09d6fe7c2b76d1dc0ec97609.jpg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extLst>
                  <a:ext uri="{0D108BD9-81ED-4DB2-BD59-A6C34878D82A}">
                    <a16:rowId xmlns:a16="http://schemas.microsoft.com/office/drawing/2014/main" val="422061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- 2025-05-23 09:20:52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https://quintly-eu-image-storage.s3.amazonaws.com/aca292034ff22a72e6cd0a36a3827591/b3467a5cd936dd037897a6aa66093d3d.jpg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extLst>
                  <a:ext uri="{0D108BD9-81ED-4DB2-BD59-A6C34878D82A}">
                    <a16:rowId xmlns:a16="http://schemas.microsoft.com/office/drawing/2014/main" val="2643978874"/>
                  </a:ext>
                </a:extLst>
              </a:tr>
            </a:tbl>
          </a:graphicData>
        </a:graphic>
      </p:graphicFrame>
      <p:sp>
        <p:nvSpPr>
          <p:cNvPr id="4" name="Text Placeholder 3">
            <a:extLst>
              <a:ext uri="{FF2B5EF4-FFF2-40B4-BE49-F238E27FC236}">
                <a16:creationId xmlns:a16="http://schemas.microsoft.com/office/drawing/2014/main" id="{610E0E8B-15A5-4C6E-9BE6-581EF891DD6B}"/>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2057696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01B56-7EA1-4E75-B695-D3E1112B6987}"/>
              </a:ext>
            </a:extLst>
          </p:cNvPr>
          <p:cNvSpPr>
            <a:spLocks noGrp="1"/>
          </p:cNvSpPr>
          <p:nvPr>
            <p:ph type="title"/>
          </p:nvPr>
        </p:nvSpPr>
        <p:spPr/>
        <p:txBody>
          <a:bodyPr/>
          <a:lstStyle/>
          <a:p>
            <a:r>
              <a:rPr lang="de-DE"/>
              <a:t>Instagram Stories Table  | horsch.maschinen - 3 of 5</a:t>
            </a:r>
            <a:endParaRPr lang="en-US"/>
          </a:p>
        </p:txBody>
      </p:sp>
      <p:graphicFrame>
        <p:nvGraphicFramePr>
          <p:cNvPr id="5" name="Table Placeholder 4">
            <a:extLst>
              <a:ext uri="{FF2B5EF4-FFF2-40B4-BE49-F238E27FC236}">
                <a16:creationId xmlns:a16="http://schemas.microsoft.com/office/drawing/2014/main" id="{F8B65042-4483-4101-A312-0211A9FA0385}"/>
              </a:ext>
            </a:extLst>
          </p:cNvPr>
          <p:cNvGraphicFramePr>
            <a:graphicFrameLocks noGrp="1"/>
          </p:cNvGraphicFramePr>
          <p:nvPr>
            <p:ph type="tbl" sz="quarter" idx="13"/>
            <p:extLst>
              <p:ext uri="{D42A27DB-BD31-4B8C-83A1-F6EECF244321}">
                <p14:modId xmlns:p14="http://schemas.microsoft.com/office/powerpoint/2010/main" val="2071559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790406946"/>
                    </a:ext>
                  </a:extLst>
                </a:gridCol>
                <a:gridCol w="2468880">
                  <a:extLst>
                    <a:ext uri="{9D8B030D-6E8A-4147-A177-3AD203B41FA5}">
                      <a16:colId xmlns:a16="http://schemas.microsoft.com/office/drawing/2014/main" val="760989833"/>
                    </a:ext>
                  </a:extLst>
                </a:gridCol>
                <a:gridCol w="1234440">
                  <a:extLst>
                    <a:ext uri="{9D8B030D-6E8A-4147-A177-3AD203B41FA5}">
                      <a16:colId xmlns:a16="http://schemas.microsoft.com/office/drawing/2014/main" val="2954393366"/>
                    </a:ext>
                  </a:extLst>
                </a:gridCol>
                <a:gridCol w="1234440">
                  <a:extLst>
                    <a:ext uri="{9D8B030D-6E8A-4147-A177-3AD203B41FA5}">
                      <a16:colId xmlns:a16="http://schemas.microsoft.com/office/drawing/2014/main" val="4234948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extLst>
                  <a:ext uri="{0D108BD9-81ED-4DB2-BD59-A6C34878D82A}">
                    <a16:rowId xmlns:a16="http://schemas.microsoft.com/office/drawing/2014/main" val="300158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- 2025-05-03 21:52:41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https://quintly-eu-image-storage.s3.amazonaws.com/aca292034ff22a72e6cd0a36a3827591/1e9d4a34f349bcdef66c7f063d1cb0c7.jpg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a:t>
                      </a:r>
                    </a:p>
                  </a:txBody>
                  <a:tcPr/>
                </a:tc>
                <a:extLst>
                  <a:ext uri="{0D108BD9-81ED-4DB2-BD59-A6C34878D82A}">
                    <a16:rowId xmlns:a16="http://schemas.microsoft.com/office/drawing/2014/main" val="210941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- 2025-05-15 13:21:37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https://quintly-eu-image-storage.s3.amazonaws.com/aca292034ff22a72e6cd0a36a3827591/c88dbd96c23cdd0abbbf49fab801d66a.jpg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extLst>
                  <a:ext uri="{0D108BD9-81ED-4DB2-BD59-A6C34878D82A}">
                    <a16:rowId xmlns:a16="http://schemas.microsoft.com/office/drawing/2014/main" val="2731540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- 2025-05-03 21:52:46</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https://quintly-eu-image-storage.s3.amazonaws.com/aca292034ff22a72e6cd0a36a3827591/a43f60d1bfb825a7dba7d9a0fca399cc.jpg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extLst>
                  <a:ext uri="{0D108BD9-81ED-4DB2-BD59-A6C34878D82A}">
                    <a16:rowId xmlns:a16="http://schemas.microsoft.com/office/drawing/2014/main" val="423239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- 2025-05-03 21:52:51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https://quintly-eu-image-storage.s3.amazonaws.com/aca292034ff22a72e6cd0a36a3827591/dbe3f337b68f6b69952fc113990e86fc.jpg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a:t>
                      </a:r>
                    </a:p>
                  </a:txBody>
                  <a:tcPr/>
                </a:tc>
                <a:extLst>
                  <a:ext uri="{0D108BD9-81ED-4DB2-BD59-A6C34878D82A}">
                    <a16:rowId xmlns:a16="http://schemas.microsoft.com/office/drawing/2014/main" val="1136740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- 2025-05-11 18:30:44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https://quintly-eu-image-storage.s3.amazonaws.com/aca292034ff22a72e6cd0a36a3827591/a83182e93bc2b78ab0100c41340cb280.jpg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extLst>
                  <a:ext uri="{0D108BD9-81ED-4DB2-BD59-A6C34878D82A}">
                    <a16:rowId xmlns:a16="http://schemas.microsoft.com/office/drawing/2014/main" val="906787129"/>
                  </a:ext>
                </a:extLst>
              </a:tr>
            </a:tbl>
          </a:graphicData>
        </a:graphic>
      </p:graphicFrame>
      <p:sp>
        <p:nvSpPr>
          <p:cNvPr id="4" name="Text Placeholder 3">
            <a:extLst>
              <a:ext uri="{FF2B5EF4-FFF2-40B4-BE49-F238E27FC236}">
                <a16:creationId xmlns:a16="http://schemas.microsoft.com/office/drawing/2014/main" id="{1092B793-FDF3-4B5F-B0CE-E56F414FCF81}"/>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592588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AFCD-8C88-47DF-B9D1-9E4442ED3EE1}"/>
              </a:ext>
            </a:extLst>
          </p:cNvPr>
          <p:cNvSpPr>
            <a:spLocks noGrp="1"/>
          </p:cNvSpPr>
          <p:nvPr>
            <p:ph type="title"/>
          </p:nvPr>
        </p:nvSpPr>
        <p:spPr/>
        <p:txBody>
          <a:bodyPr/>
          <a:lstStyle/>
          <a:p>
            <a:r>
              <a:rPr lang="de-DE"/>
              <a:t>Instagram Stories Table  | horsch.maschinen - 4 of 5</a:t>
            </a:r>
            <a:endParaRPr lang="en-US"/>
          </a:p>
        </p:txBody>
      </p:sp>
      <p:graphicFrame>
        <p:nvGraphicFramePr>
          <p:cNvPr id="5" name="Table Placeholder 4">
            <a:extLst>
              <a:ext uri="{FF2B5EF4-FFF2-40B4-BE49-F238E27FC236}">
                <a16:creationId xmlns:a16="http://schemas.microsoft.com/office/drawing/2014/main" id="{45ED4F69-B294-4265-AFBE-7C2C321304AC}"/>
              </a:ext>
            </a:extLst>
          </p:cNvPr>
          <p:cNvGraphicFramePr>
            <a:graphicFrameLocks noGrp="1"/>
          </p:cNvGraphicFramePr>
          <p:nvPr>
            <p:ph type="tbl" sz="quarter" idx="13"/>
            <p:extLst>
              <p:ext uri="{D42A27DB-BD31-4B8C-83A1-F6EECF244321}">
                <p14:modId xmlns:p14="http://schemas.microsoft.com/office/powerpoint/2010/main" val="1009024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378400272"/>
                    </a:ext>
                  </a:extLst>
                </a:gridCol>
                <a:gridCol w="2468880">
                  <a:extLst>
                    <a:ext uri="{9D8B030D-6E8A-4147-A177-3AD203B41FA5}">
                      <a16:colId xmlns:a16="http://schemas.microsoft.com/office/drawing/2014/main" val="1207854599"/>
                    </a:ext>
                  </a:extLst>
                </a:gridCol>
                <a:gridCol w="1234440">
                  <a:extLst>
                    <a:ext uri="{9D8B030D-6E8A-4147-A177-3AD203B41FA5}">
                      <a16:colId xmlns:a16="http://schemas.microsoft.com/office/drawing/2014/main" val="2214072900"/>
                    </a:ext>
                  </a:extLst>
                </a:gridCol>
                <a:gridCol w="1234440">
                  <a:extLst>
                    <a:ext uri="{9D8B030D-6E8A-4147-A177-3AD203B41FA5}">
                      <a16:colId xmlns:a16="http://schemas.microsoft.com/office/drawing/2014/main" val="3348736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extLst>
                  <a:ext uri="{0D108BD9-81ED-4DB2-BD59-A6C34878D82A}">
                    <a16:rowId xmlns:a16="http://schemas.microsoft.com/office/drawing/2014/main" val="128483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- 2025-05-25 20:48:37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https://quintly-eu-image-storage.s3.amazonaws.com/aca292034ff22a72e6cd0a36a3827591/208322bd6723fb4b8fb1ab3fa09a0461.jpg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extLst>
                  <a:ext uri="{0D108BD9-81ED-4DB2-BD59-A6C34878D82A}">
                    <a16:rowId xmlns:a16="http://schemas.microsoft.com/office/drawing/2014/main" val="1952270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- 2025-05-15 13:21:44</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https://quintly-eu-image-storage.s3.amazonaws.com/aca292034ff22a72e6cd0a36a3827591/f331a19657178b54d2d4f4ce2ea26c42.jpg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extLst>
                  <a:ext uri="{0D108BD9-81ED-4DB2-BD59-A6C34878D82A}">
                    <a16:rowId xmlns:a16="http://schemas.microsoft.com/office/drawing/2014/main" val="339453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- 2025-05-25 20:48:41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https://quintly-eu-image-storage.s3.amazonaws.com/aca292034ff22a72e6cd0a36a3827591/168c341e97d438625e67a0591aee0f9b.jpg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extLst>
                  <a:ext uri="{0D108BD9-81ED-4DB2-BD59-A6C34878D82A}">
                    <a16:rowId xmlns:a16="http://schemas.microsoft.com/office/drawing/2014/main" val="2907836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- 2025-05-25 20:49:03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https://quintly-eu-image-storage.s3.amazonaws.com/aca292034ff22a72e6cd0a36a3827591/ddfbca85ccbfcb1d5e7edac6d77ad789.jpg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extLst>
                  <a:ext uri="{0D108BD9-81ED-4DB2-BD59-A6C34878D82A}">
                    <a16:rowId xmlns:a16="http://schemas.microsoft.com/office/drawing/2014/main" val="292468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- 2025-05-17 18:51:39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https://quintly-eu-image-storage.s3.amazonaws.com/aca292034ff22a72e6cd0a36a3827591/3426d595539aad26029807e8c4ffe49e.jpg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extLst>
                  <a:ext uri="{0D108BD9-81ED-4DB2-BD59-A6C34878D82A}">
                    <a16:rowId xmlns:a16="http://schemas.microsoft.com/office/drawing/2014/main" val="2722940638"/>
                  </a:ext>
                </a:extLst>
              </a:tr>
            </a:tbl>
          </a:graphicData>
        </a:graphic>
      </p:graphicFrame>
      <p:sp>
        <p:nvSpPr>
          <p:cNvPr id="4" name="Text Placeholder 3">
            <a:extLst>
              <a:ext uri="{FF2B5EF4-FFF2-40B4-BE49-F238E27FC236}">
                <a16:creationId xmlns:a16="http://schemas.microsoft.com/office/drawing/2014/main" id="{0CCB9EFA-3895-456E-8CD0-E693BED9CC35}"/>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764191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09B3E-85E5-4EA0-AD5D-D1371FE2482D}"/>
              </a:ext>
            </a:extLst>
          </p:cNvPr>
          <p:cNvSpPr>
            <a:spLocks noGrp="1"/>
          </p:cNvSpPr>
          <p:nvPr>
            <p:ph type="title"/>
          </p:nvPr>
        </p:nvSpPr>
        <p:spPr/>
        <p:txBody>
          <a:bodyPr/>
          <a:lstStyle/>
          <a:p>
            <a:r>
              <a:rPr lang="de-DE"/>
              <a:t>Instagram Stories Table  | horsch.maschinen - 5 of 5</a:t>
            </a:r>
            <a:endParaRPr lang="en-US"/>
          </a:p>
        </p:txBody>
      </p:sp>
      <p:graphicFrame>
        <p:nvGraphicFramePr>
          <p:cNvPr id="5" name="Table Placeholder 4">
            <a:extLst>
              <a:ext uri="{FF2B5EF4-FFF2-40B4-BE49-F238E27FC236}">
                <a16:creationId xmlns:a16="http://schemas.microsoft.com/office/drawing/2014/main" id="{4CA9CAB2-7424-4A45-BB54-466D7FE05055}"/>
              </a:ext>
            </a:extLst>
          </p:cNvPr>
          <p:cNvGraphicFramePr>
            <a:graphicFrameLocks noGrp="1"/>
          </p:cNvGraphicFramePr>
          <p:nvPr>
            <p:ph type="tbl" sz="quarter" idx="13"/>
            <p:extLst>
              <p:ext uri="{D42A27DB-BD31-4B8C-83A1-F6EECF244321}">
                <p14:modId xmlns:p14="http://schemas.microsoft.com/office/powerpoint/2010/main" val="1496607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127248">
                  <a:extLst>
                    <a:ext uri="{9D8B030D-6E8A-4147-A177-3AD203B41FA5}">
                      <a16:colId xmlns:a16="http://schemas.microsoft.com/office/drawing/2014/main" val="1328173245"/>
                    </a:ext>
                  </a:extLst>
                </a:gridCol>
                <a:gridCol w="2468880">
                  <a:extLst>
                    <a:ext uri="{9D8B030D-6E8A-4147-A177-3AD203B41FA5}">
                      <a16:colId xmlns:a16="http://schemas.microsoft.com/office/drawing/2014/main" val="1448703991"/>
                    </a:ext>
                  </a:extLst>
                </a:gridCol>
                <a:gridCol w="1234440">
                  <a:extLst>
                    <a:ext uri="{9D8B030D-6E8A-4147-A177-3AD203B41FA5}">
                      <a16:colId xmlns:a16="http://schemas.microsoft.com/office/drawing/2014/main" val="901160344"/>
                    </a:ext>
                  </a:extLst>
                </a:gridCol>
                <a:gridCol w="1234440">
                  <a:extLst>
                    <a:ext uri="{9D8B030D-6E8A-4147-A177-3AD203B41FA5}">
                      <a16:colId xmlns:a16="http://schemas.microsoft.com/office/drawing/2014/main" val="344254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extLst>
                  <a:ext uri="{0D108BD9-81ED-4DB2-BD59-A6C34878D82A}">
                    <a16:rowId xmlns:a16="http://schemas.microsoft.com/office/drawing/2014/main" val="333530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horsch.maschinen - 2025-05-11 18:34:39</a:t>
                      </a:r>
                      <a:r>
                        <a:rPr kumimoji="0" lang="en-US" sz="1000" b="0" i="0" u="none" strike="noStrike" kern="1200" cap="none" spc="0" normalizeH="0" baseline="0" noProof="0">
                          <a:ln>
                            <a:noFill/>
                          </a:ln>
                          <a:solidFill>
                            <a:prstClr val="black"/>
                          </a:solidFill>
                          <a:effectLst/>
                          <a:uLnTx/>
                          <a:uFillTx/>
                          <a:latin typeface="Calibri"/>
                          <a:ea typeface="+mn-ea"/>
                          <a:cs typeface="+mn-cs"/>
                        </a:rPr>
                        <a:t>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https://quintly-eu-image-storage.s3.amazonaws.com/aca292034ff22a72e6cd0a36a3827591/ef756c7285f4b2c0dd987e7292d0404b.jpg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extLst>
                  <a:ext uri="{0D108BD9-81ED-4DB2-BD59-A6C34878D82A}">
                    <a16:rowId xmlns:a16="http://schemas.microsoft.com/office/drawing/2014/main" val="3347633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- 2025-05-13 22:12:42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https://quintly-eu-image-storage.s3.amazonaws.com/aca292034ff22a72e6cd0a36a3827591/cbea2ca66add972942d3e8a944933ea0.jpg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extLst>
                  <a:ext uri="{0D108BD9-81ED-4DB2-BD59-A6C34878D82A}">
                    <a16:rowId xmlns:a16="http://schemas.microsoft.com/office/drawing/2014/main" val="134339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- 2025-05-12 05:42:39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https://quintly-eu-image-storage.s3.amazonaws.com/aca292034ff22a72e6cd0a36a3827591/b711a3f4643569b8a8b6adf32f1f1aa5.jpg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extLst>
                  <a:ext uri="{0D108BD9-81ED-4DB2-BD59-A6C34878D82A}">
                    <a16:rowId xmlns:a16="http://schemas.microsoft.com/office/drawing/2014/main" val="1754185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- 2025-05-13 22:12:45</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https://quintly-eu-image-storage.s3.amazonaws.com/aca292034ff22a72e6cd0a36a3827591/25f6abd98d63e0ff5284ae9d7045b1b9.jpg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extLst>
                  <a:ext uri="{0D108BD9-81ED-4DB2-BD59-A6C34878D82A}">
                    <a16:rowId xmlns:a16="http://schemas.microsoft.com/office/drawing/2014/main" val="4030913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horsch.maschinen - 2025-05-17 18:51:43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https://quintly-eu-image-storage.s3.amazonaws.com/aca292034ff22a72e6cd0a36a3827591/4e6f56e1ac800565860ecc5943183e54.jpg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extLst>
                  <a:ext uri="{0D108BD9-81ED-4DB2-BD59-A6C34878D82A}">
                    <a16:rowId xmlns:a16="http://schemas.microsoft.com/office/drawing/2014/main" val="2760608536"/>
                  </a:ext>
                </a:extLst>
              </a:tr>
            </a:tbl>
          </a:graphicData>
        </a:graphic>
      </p:graphicFrame>
      <p:sp>
        <p:nvSpPr>
          <p:cNvPr id="4" name="Text Placeholder 3">
            <a:extLst>
              <a:ext uri="{FF2B5EF4-FFF2-40B4-BE49-F238E27FC236}">
                <a16:creationId xmlns:a16="http://schemas.microsoft.com/office/drawing/2014/main" id="{004E489F-2551-4BBE-89DB-B7C92039D3DC}"/>
              </a:ext>
            </a:extLst>
          </p:cNvPr>
          <p:cNvSpPr>
            <a:spLocks noGrp="1"/>
          </p:cNvSpPr>
          <p:nvPr>
            <p:ph type="body" sz="quarter" idx="14"/>
          </p:nvPr>
        </p:nvSpPr>
        <p:spPr/>
        <p:txBody>
          <a:bodyPr/>
          <a:lstStyle/>
          <a:p>
            <a:r>
              <a:rPr lang="en-US"/>
              <a:t>05/01/2025 - 05/31/2025</a:t>
            </a:r>
          </a:p>
        </p:txBody>
      </p:sp>
    </p:spTree>
    <p:extLst>
      <p:ext uri="{BB962C8B-B14F-4D97-AF65-F5344CB8AC3E}">
        <p14:creationId xmlns:p14="http://schemas.microsoft.com/office/powerpoint/2010/main" val="3784881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434B1-253E-4904-B358-928C7E3BFB83}"/>
              </a:ext>
            </a:extLst>
          </p:cNvPr>
          <p:cNvSpPr>
            <a:spLocks noGrp="1"/>
          </p:cNvSpPr>
          <p:nvPr>
            <p:ph type="title"/>
          </p:nvPr>
        </p:nvSpPr>
        <p:spPr/>
        <p:txBody>
          <a:bodyPr/>
          <a:lstStyle/>
          <a:p>
            <a:r>
              <a:rPr lang="en-US"/>
              <a:t>Instagram Average Likes Per Post | horsch.maschinen</a:t>
            </a:r>
          </a:p>
        </p:txBody>
      </p:sp>
      <p:graphicFrame>
        <p:nvGraphicFramePr>
          <p:cNvPr id="6" name="Chart Placeholder 5">
            <a:extLst>
              <a:ext uri="{FF2B5EF4-FFF2-40B4-BE49-F238E27FC236}">
                <a16:creationId xmlns:a16="http://schemas.microsoft.com/office/drawing/2014/main" id="{406F15D4-D709-4E18-8BC1-A364BCF2A526}"/>
              </a:ext>
            </a:extLst>
          </p:cNvPr>
          <p:cNvGraphicFramePr>
            <a:graphicFrameLocks noGrp="1"/>
          </p:cNvGraphicFramePr>
          <p:nvPr>
            <p:ph type="chart" sz="quarter" idx="13"/>
            <p:extLst>
              <p:ext uri="{D42A27DB-BD31-4B8C-83A1-F6EECF244321}">
                <p14:modId xmlns:p14="http://schemas.microsoft.com/office/powerpoint/2010/main" val="3938572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05B8D4-1EB6-4785-9D3B-986FD2341629}"/>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59240748-1201-4436-9C75-4E8102018D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498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E7A6A-5934-49D0-9B2D-A99603E02720}"/>
              </a:ext>
            </a:extLst>
          </p:cNvPr>
          <p:cNvSpPr>
            <a:spLocks noGrp="1"/>
          </p:cNvSpPr>
          <p:nvPr>
            <p:ph type="title"/>
          </p:nvPr>
        </p:nvSpPr>
        <p:spPr/>
        <p:txBody>
          <a:bodyPr/>
          <a:lstStyle/>
          <a:p>
            <a:r>
              <a:rPr lang="en-US"/>
              <a:t>Facebook Interaction Rate By Post Type | 3 profiles</a:t>
            </a:r>
          </a:p>
        </p:txBody>
      </p:sp>
      <p:graphicFrame>
        <p:nvGraphicFramePr>
          <p:cNvPr id="6" name="Chart Placeholder 5">
            <a:extLst>
              <a:ext uri="{FF2B5EF4-FFF2-40B4-BE49-F238E27FC236}">
                <a16:creationId xmlns:a16="http://schemas.microsoft.com/office/drawing/2014/main" id="{E615F5D5-0898-4050-BAAF-3FFE70B62A14}"/>
              </a:ext>
            </a:extLst>
          </p:cNvPr>
          <p:cNvGraphicFramePr>
            <a:graphicFrameLocks noGrp="1"/>
          </p:cNvGraphicFramePr>
          <p:nvPr>
            <p:ph type="chart" sz="quarter" idx="13"/>
            <p:extLst>
              <p:ext uri="{D42A27DB-BD31-4B8C-83A1-F6EECF244321}">
                <p14:modId xmlns:p14="http://schemas.microsoft.com/office/powerpoint/2010/main" val="3644754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1BA71-4A3E-4727-BAB2-793070B4FE8C}"/>
              </a:ext>
            </a:extLst>
          </p:cNvPr>
          <p:cNvSpPr>
            <a:spLocks noGrp="1"/>
          </p:cNvSpPr>
          <p:nvPr>
            <p:ph type="body" sz="quarter" idx="14"/>
          </p:nvPr>
        </p:nvSpPr>
        <p:spPr/>
        <p:txBody>
          <a:bodyPr/>
          <a:lstStyle/>
          <a:p>
            <a:r>
              <a:rPr lang="en-US"/>
              <a:t>05/01/2025 - 05/31/2025</a:t>
            </a:r>
          </a:p>
        </p:txBody>
      </p:sp>
      <p:sp>
        <p:nvSpPr>
          <p:cNvPr id="5" name="Footer Placeholder 4">
            <a:extLst>
              <a:ext uri="{FF2B5EF4-FFF2-40B4-BE49-F238E27FC236}">
                <a16:creationId xmlns:a16="http://schemas.microsoft.com/office/drawing/2014/main" id="{B4511B6E-6309-4E97-87CA-A515FF097D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76012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5265</Words>
  <Application>Microsoft Office PowerPoint</Application>
  <PresentationFormat>On-screen Show (4:3)</PresentationFormat>
  <Paragraphs>385</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Beispiel Reporting Monat Mai 2025</vt:lpstr>
      <vt:lpstr>Facebook FB Reach last 12 months | 3 profiles</vt:lpstr>
      <vt:lpstr>Facebook FB Reach previous month | 3 profiles</vt:lpstr>
      <vt:lpstr>Facebook FB TOP 5 Posts  | 3 profiles</vt:lpstr>
      <vt:lpstr>Facebook FB FLOP 5 Posts  | 3 profiles</vt:lpstr>
      <vt:lpstr>Instagram IG Reach last 12 months | horsch.maschinen</vt:lpstr>
      <vt:lpstr>Instagram IG Reach previous month | horsch.maschinen</vt:lpstr>
      <vt:lpstr>Instagram IG TOP 5 Posts | horsch.maschinen - 1 of 6</vt:lpstr>
      <vt:lpstr>Instagram IG TOP 5 Posts | horsch.maschinen - 2 of 6</vt:lpstr>
      <vt:lpstr>Instagram IG TOP 5 Posts | horsch.maschinen - 3 of 6</vt:lpstr>
      <vt:lpstr>Instagram IG TOP 5 Posts | horsch.maschinen - 4 of 6</vt:lpstr>
      <vt:lpstr>Instagram IG TOP 5 Posts | horsch.maschinen - 5 of 6</vt:lpstr>
      <vt:lpstr>Instagram IG TOP 5 Posts | horsch.maschinen - 6 of 6</vt:lpstr>
      <vt:lpstr>Instagram IG FLOP 5 Posts | horsch.maschinen - 1 of 6</vt:lpstr>
      <vt:lpstr>Instagram IG FLOP 5 Posts | horsch.maschinen - 2 of 6</vt:lpstr>
      <vt:lpstr>Instagram IG FLOP 5 Posts | horsch.maschinen - 3 of 6</vt:lpstr>
      <vt:lpstr>Instagram IG FLOP 5 Posts | horsch.maschinen - 4 of 6</vt:lpstr>
      <vt:lpstr>Instagram IG FLOP 5 Posts | horsch.maschinen - 5 of 6</vt:lpstr>
      <vt:lpstr>Instagram IG FLOP 5 Posts | horsch.maschinen - 6 of 6</vt:lpstr>
      <vt:lpstr>Instagram Followers Total | horsch.maschinen</vt:lpstr>
      <vt:lpstr>Instagram Stories Table  | horsch.maschinen - 1 of 5</vt:lpstr>
      <vt:lpstr>Instagram Stories Table  | horsch.maschinen - 2 of 5</vt:lpstr>
      <vt:lpstr>Instagram Stories Table  | horsch.maschinen - 3 of 5</vt:lpstr>
      <vt:lpstr>Instagram Stories Table  | horsch.maschinen - 4 of 5</vt:lpstr>
      <vt:lpstr>Instagram Stories Table  | horsch.maschinen - 5 of 5</vt:lpstr>
      <vt:lpstr>Instagram Average Likes Per Post | horsch.maschinen</vt:lpstr>
      <vt:lpstr>Facebook Interaction Rate By Post Type | 3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Beispiel Reporting Monat Mai 2025</dc:title>
  <dc:creator>Frederik Born</dc:creator>
  <cp:lastModifiedBy>Frederik Born</cp:lastModifiedBy>
  <cp:revision>1</cp:revision>
  <dcterms:created xsi:type="dcterms:W3CDTF">2025-06-25T07:47:17Z</dcterms:created>
  <dcterms:modified xsi:type="dcterms:W3CDTF">2025-06-25T07:48:12Z</dcterms:modified>
</cp:coreProperties>
</file>