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44128-90A5-4E15-8F4A-AC79DD31B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horsch.maschinen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4BADD4-8FC0-4355-866E-A519B4C45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490846"/>
              </p:ext>
            </p:extLst>
          </p:nvPr>
        </p:nvGraphicFramePr>
        <p:xfrm>
          <a:off x="457200" y="1731963"/>
          <a:ext cx="8065008" cy="354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4226218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0261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228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001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35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- 2025-05-24 15:09:51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Tag der offenen Tür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https://quintly-eu-image-storage.s3.amazonaws.com/aca292034ff22a72e6cd0a36a3827591/975155d9eb48f7e47d676261f3001ada.jpg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8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- 2025-05-03 20:38:44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https://quintly-eu-image-storage.s3.amazonaws.com/aca292034ff22a72e6cd0a36a3827591/5cc93c78a7a3d571ccc9fa175ddc6236.jpg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0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- 2025-05-24 18:36:42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https://quintly-eu-image-storage.s3.amazonaws.com/aca292034ff22a72e6cd0a36a3827591/a1bc5a095fd4767f2a21a5815567e39c.jpg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17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- 2025-05-24 11:51:56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https://quintly-eu-image-storage.s3.amazonaws.com/aca292034ff22a72e6cd0a36a3827591/06ad0a9961f21e4b401042e0d2b5677d.jpg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81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- 2025-05-23 09:12:11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https://quintly-eu-image-storage.s3.amazonaws.com/aca292034ff22a72e6cd0a36a3827591/3f1d6c75e8b504241a21a452b297e19e.jpg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58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38EB8-0E23-4B59-B9D4-B272338AE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95155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8E579-8650-4BF7-BBA0-999E0106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horsch.maschinen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A1916-D74A-4C26-93C3-BAE0A1087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072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12051963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2900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1902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6564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70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- 2025-05-25 20:48:32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https://quintly-eu-image-storage.s3.amazonaws.com/aca292034ff22a72e6cd0a36a3827591/5c3ee96bc2a8627c2d50252aeff95c06.jpg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2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- 2025-05-03 20:39:02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https://quintly-eu-image-storage.s3.amazonaws.com/aca292034ff22a72e6cd0a36a3827591/140c2f2bf1c8c1b61071a964f03b6d97.jpg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34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- 2025-05-25 20:47:29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https://quintly-eu-image-storage.s3.amazonaws.com/aca292034ff22a72e6cd0a36a3827591/e5f16b6bc587eed2187bb5dd4b2f5192.jpg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8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- 2025-05-03 21:52:37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https://quintly-eu-image-storage.s3.amazonaws.com/aca292034ff22a72e6cd0a36a3827591/a95d616b09d6fe7c2b76d1dc0ec97609.jpg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3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- 2025-05-23 09:20:52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https://quintly-eu-image-storage.s3.amazonaws.com/aca292034ff22a72e6cd0a36a3827591/b3467a5cd936dd037897a6aa66093d3d.jpg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54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18878-B384-4666-9146-0AB2C96AE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741415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B8D69-76D9-41BC-947A-B3CD406F0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horsch.maschinen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84815-6648-424B-B796-2447AD4A87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661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7255534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9692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56280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4355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1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- 2025-05-03 21:52:41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https://quintly-eu-image-storage.s3.amazonaws.com/aca292034ff22a72e6cd0a36a3827591/1e9d4a34f349bcdef66c7f063d1cb0c7.jpg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66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- 2025-05-15 13:21:37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https://quintly-eu-image-storage.s3.amazonaws.com/aca292034ff22a72e6cd0a36a3827591/c88dbd96c23cdd0abbbf49fab801d66a.jpg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04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- 2025-05-03 21:52:46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https://quintly-eu-image-storage.s3.amazonaws.com/aca292034ff22a72e6cd0a36a3827591/a43f60d1bfb825a7dba7d9a0fca399cc.jpg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5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- 2025-05-03 21:52:51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https://quintly-eu-image-storage.s3.amazonaws.com/aca292034ff22a72e6cd0a36a3827591/dbe3f337b68f6b69952fc113990e86fc.jpg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00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- 2025-05-11 18:30:44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https://quintly-eu-image-storage.s3.amazonaws.com/aca292034ff22a72e6cd0a36a3827591/a83182e93bc2b78ab0100c41340cb280.jpg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920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61E8A-65D2-4D55-B77F-376D7A1E1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311577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5BADC-5CD3-4D15-943E-A8DA90658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horsch.maschinen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2865D-5CB0-4411-AB00-A0BAEBF91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203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9839766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84370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5521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923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- 2025-05-25 20:48:37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https://quintly-eu-image-storage.s3.amazonaws.com/aca292034ff22a72e6cd0a36a3827591/208322bd6723fb4b8fb1ab3fa09a0461.jpg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2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- 2025-05-15 13:21:44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https://quintly-eu-image-storage.s3.amazonaws.com/aca292034ff22a72e6cd0a36a3827591/f331a19657178b54d2d4f4ce2ea26c42.jpg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- 2025-05-25 20:48:41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https://quintly-eu-image-storage.s3.amazonaws.com/aca292034ff22a72e6cd0a36a3827591/168c341e97d438625e67a0591aee0f9b.jpg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1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- 2025-05-25 20:49:03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https://quintly-eu-image-storage.s3.amazonaws.com/aca292034ff22a72e6cd0a36a3827591/ddfbca85ccbfcb1d5e7edac6d77ad789.jpg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50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- 2025-05-17 18:51:39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https://quintly-eu-image-storage.s3.amazonaws.com/aca292034ff22a72e6cd0a36a3827591/3426d595539aad26029807e8c4ffe49e.jpg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692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4B99F-2CF9-4053-A7F9-D17D8C079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994206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3D65-D057-441E-A65F-7F6504BC1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horsch.maschinen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CBB27-3C62-4709-BFEC-51D457803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94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577618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02632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9612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040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4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- 2025-05-11 18:34:39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
Mother‘s
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https://quintly-eu-image-storage.s3.amazonaws.com/aca292034ff22a72e6cd0a36a3827591/ef756c7285f4b2c0dd987e7292d0404b.jpg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74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- 2025-05-13 22:12:42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https://quintly-eu-image-storage.s3.amazonaws.com/aca292034ff22a72e6cd0a36a3827591/cbea2ca66add972942d3e8a944933ea0.jpg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1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- 2025-05-12 05:42:39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https://quintly-eu-image-storage.s3.amazonaws.com/aca292034ff22a72e6cd0a36a3827591/b711a3f4643569b8a8b6adf32f1f1aa5.jpg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6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- 2025-05-13 22:12:45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https://quintly-eu-image-storage.s3.amazonaws.com/aca292034ff22a72e6cd0a36a3827591/25f6abd98d63e0ff5284ae9d7045b1b9.jpg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92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horsch.maschinen - 2025-05-17 18:51:43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https://quintly-eu-image-storage.s3.amazonaws.com/aca292034ff22a72e6cd0a36a3827591/4e6f56e1ac800565860ecc5943183e54.jpg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91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CADC7-8EE3-4C5D-9351-A317F1451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05/01/2025 - 05/31/2025</a:t>
            </a:r>
          </a:p>
        </p:txBody>
      </p:sp>
    </p:spTree>
    <p:extLst>
      <p:ext uri="{BB962C8B-B14F-4D97-AF65-F5344CB8AC3E}">
        <p14:creationId xmlns:p14="http://schemas.microsoft.com/office/powerpoint/2010/main" val="549642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771</Words>
  <Application>Microsoft Office PowerPoint</Application>
  <PresentationFormat>On-screen Show (4:3)</PresentationFormat>
  <Paragraphs>130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Stories Table  | horsch.maschinen - 1 of 5</vt:lpstr>
      <vt:lpstr>Instagram Stories Table  | horsch.maschinen - 2 of 5</vt:lpstr>
      <vt:lpstr>Instagram Stories Table  | horsch.maschinen - 3 of 5</vt:lpstr>
      <vt:lpstr>Instagram Stories Table  | horsch.maschinen - 4 of 5</vt:lpstr>
      <vt:lpstr>Instagram Stories Table  | horsch.maschinen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horsch.maschinen - 1 of 5</dc:title>
  <dc:creator>Frederik Born</dc:creator>
  <cp:lastModifiedBy>Frederik Born</cp:lastModifiedBy>
  <cp:revision>1</cp:revision>
  <dcterms:created xsi:type="dcterms:W3CDTF">2025-06-18T09:32:38Z</dcterms:created>
  <dcterms:modified xsi:type="dcterms:W3CDTF">2025-06-18T09:33:19Z</dcterms:modified>
</cp:coreProperties>
</file>