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schott_career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Sheet1!$A$2:$A$674</c:f>
              <c:numCache>
                <c:formatCode>m/d/yyyy</c:formatCode>
                <c:ptCount val="673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  <c:pt idx="30">
                  <c:v>45047</c:v>
                </c:pt>
                <c:pt idx="31">
                  <c:v>45048</c:v>
                </c:pt>
                <c:pt idx="32">
                  <c:v>45049</c:v>
                </c:pt>
                <c:pt idx="33">
                  <c:v>45050</c:v>
                </c:pt>
                <c:pt idx="34">
                  <c:v>45051</c:v>
                </c:pt>
                <c:pt idx="35">
                  <c:v>45052</c:v>
                </c:pt>
                <c:pt idx="36">
                  <c:v>45053</c:v>
                </c:pt>
                <c:pt idx="37">
                  <c:v>45054</c:v>
                </c:pt>
                <c:pt idx="38">
                  <c:v>45055</c:v>
                </c:pt>
                <c:pt idx="39">
                  <c:v>45056</c:v>
                </c:pt>
                <c:pt idx="40">
                  <c:v>45057</c:v>
                </c:pt>
                <c:pt idx="41">
                  <c:v>45058</c:v>
                </c:pt>
                <c:pt idx="42">
                  <c:v>45059</c:v>
                </c:pt>
                <c:pt idx="43">
                  <c:v>45060</c:v>
                </c:pt>
                <c:pt idx="44">
                  <c:v>45061</c:v>
                </c:pt>
                <c:pt idx="45">
                  <c:v>45062</c:v>
                </c:pt>
                <c:pt idx="46">
                  <c:v>45063</c:v>
                </c:pt>
                <c:pt idx="47">
                  <c:v>45064</c:v>
                </c:pt>
                <c:pt idx="48">
                  <c:v>45065</c:v>
                </c:pt>
                <c:pt idx="49">
                  <c:v>45066</c:v>
                </c:pt>
                <c:pt idx="50">
                  <c:v>45067</c:v>
                </c:pt>
                <c:pt idx="51">
                  <c:v>45068</c:v>
                </c:pt>
                <c:pt idx="52">
                  <c:v>45069</c:v>
                </c:pt>
                <c:pt idx="53">
                  <c:v>45070</c:v>
                </c:pt>
                <c:pt idx="54">
                  <c:v>45071</c:v>
                </c:pt>
                <c:pt idx="55">
                  <c:v>45072</c:v>
                </c:pt>
                <c:pt idx="56">
                  <c:v>45073</c:v>
                </c:pt>
                <c:pt idx="57">
                  <c:v>45074</c:v>
                </c:pt>
                <c:pt idx="58">
                  <c:v>45075</c:v>
                </c:pt>
                <c:pt idx="59">
                  <c:v>45076</c:v>
                </c:pt>
                <c:pt idx="60">
                  <c:v>45077</c:v>
                </c:pt>
                <c:pt idx="61">
                  <c:v>45078</c:v>
                </c:pt>
                <c:pt idx="62">
                  <c:v>45079</c:v>
                </c:pt>
                <c:pt idx="63">
                  <c:v>45080</c:v>
                </c:pt>
                <c:pt idx="64">
                  <c:v>45081</c:v>
                </c:pt>
                <c:pt idx="65">
                  <c:v>45082</c:v>
                </c:pt>
                <c:pt idx="66">
                  <c:v>45083</c:v>
                </c:pt>
                <c:pt idx="67">
                  <c:v>45084</c:v>
                </c:pt>
                <c:pt idx="68">
                  <c:v>45085</c:v>
                </c:pt>
                <c:pt idx="69">
                  <c:v>45086</c:v>
                </c:pt>
                <c:pt idx="70">
                  <c:v>45087</c:v>
                </c:pt>
                <c:pt idx="71">
                  <c:v>45088</c:v>
                </c:pt>
                <c:pt idx="72">
                  <c:v>45089</c:v>
                </c:pt>
                <c:pt idx="73">
                  <c:v>45090</c:v>
                </c:pt>
                <c:pt idx="74">
                  <c:v>45091</c:v>
                </c:pt>
                <c:pt idx="75">
                  <c:v>45092</c:v>
                </c:pt>
                <c:pt idx="76">
                  <c:v>45093</c:v>
                </c:pt>
                <c:pt idx="77">
                  <c:v>45094</c:v>
                </c:pt>
                <c:pt idx="78">
                  <c:v>45095</c:v>
                </c:pt>
                <c:pt idx="79">
                  <c:v>45096</c:v>
                </c:pt>
                <c:pt idx="80">
                  <c:v>45097</c:v>
                </c:pt>
                <c:pt idx="81">
                  <c:v>45098</c:v>
                </c:pt>
                <c:pt idx="82">
                  <c:v>45099</c:v>
                </c:pt>
                <c:pt idx="83">
                  <c:v>45100</c:v>
                </c:pt>
                <c:pt idx="84">
                  <c:v>45101</c:v>
                </c:pt>
                <c:pt idx="85">
                  <c:v>45102</c:v>
                </c:pt>
                <c:pt idx="86">
                  <c:v>45103</c:v>
                </c:pt>
                <c:pt idx="87">
                  <c:v>45104</c:v>
                </c:pt>
                <c:pt idx="88">
                  <c:v>45105</c:v>
                </c:pt>
                <c:pt idx="89">
                  <c:v>45106</c:v>
                </c:pt>
                <c:pt idx="90">
                  <c:v>45107</c:v>
                </c:pt>
                <c:pt idx="91">
                  <c:v>45108</c:v>
                </c:pt>
                <c:pt idx="92">
                  <c:v>45109</c:v>
                </c:pt>
                <c:pt idx="93">
                  <c:v>45110</c:v>
                </c:pt>
                <c:pt idx="94">
                  <c:v>45111</c:v>
                </c:pt>
                <c:pt idx="95">
                  <c:v>45112</c:v>
                </c:pt>
                <c:pt idx="96">
                  <c:v>45113</c:v>
                </c:pt>
                <c:pt idx="97">
                  <c:v>45114</c:v>
                </c:pt>
                <c:pt idx="98">
                  <c:v>45115</c:v>
                </c:pt>
                <c:pt idx="99">
                  <c:v>45116</c:v>
                </c:pt>
                <c:pt idx="100">
                  <c:v>45117</c:v>
                </c:pt>
                <c:pt idx="101">
                  <c:v>45118</c:v>
                </c:pt>
                <c:pt idx="102">
                  <c:v>45119</c:v>
                </c:pt>
                <c:pt idx="103">
                  <c:v>45120</c:v>
                </c:pt>
                <c:pt idx="104">
                  <c:v>45121</c:v>
                </c:pt>
                <c:pt idx="105">
                  <c:v>45122</c:v>
                </c:pt>
                <c:pt idx="106">
                  <c:v>45123</c:v>
                </c:pt>
                <c:pt idx="107">
                  <c:v>45124</c:v>
                </c:pt>
                <c:pt idx="108">
                  <c:v>45125</c:v>
                </c:pt>
                <c:pt idx="109">
                  <c:v>45126</c:v>
                </c:pt>
                <c:pt idx="110">
                  <c:v>45127</c:v>
                </c:pt>
                <c:pt idx="111">
                  <c:v>45128</c:v>
                </c:pt>
                <c:pt idx="112">
                  <c:v>45129</c:v>
                </c:pt>
                <c:pt idx="113">
                  <c:v>45130</c:v>
                </c:pt>
                <c:pt idx="114">
                  <c:v>45131</c:v>
                </c:pt>
                <c:pt idx="115">
                  <c:v>45132</c:v>
                </c:pt>
                <c:pt idx="116">
                  <c:v>45133</c:v>
                </c:pt>
                <c:pt idx="117">
                  <c:v>45134</c:v>
                </c:pt>
                <c:pt idx="118">
                  <c:v>45135</c:v>
                </c:pt>
                <c:pt idx="119">
                  <c:v>45136</c:v>
                </c:pt>
                <c:pt idx="120">
                  <c:v>45137</c:v>
                </c:pt>
                <c:pt idx="121">
                  <c:v>45138</c:v>
                </c:pt>
                <c:pt idx="122">
                  <c:v>45139</c:v>
                </c:pt>
                <c:pt idx="123">
                  <c:v>45140</c:v>
                </c:pt>
                <c:pt idx="124">
                  <c:v>45141</c:v>
                </c:pt>
                <c:pt idx="125">
                  <c:v>45142</c:v>
                </c:pt>
                <c:pt idx="126">
                  <c:v>45143</c:v>
                </c:pt>
                <c:pt idx="127">
                  <c:v>45144</c:v>
                </c:pt>
                <c:pt idx="128">
                  <c:v>45145</c:v>
                </c:pt>
                <c:pt idx="129">
                  <c:v>45146</c:v>
                </c:pt>
                <c:pt idx="130">
                  <c:v>45147</c:v>
                </c:pt>
                <c:pt idx="131">
                  <c:v>45148</c:v>
                </c:pt>
                <c:pt idx="132">
                  <c:v>45149</c:v>
                </c:pt>
                <c:pt idx="133">
                  <c:v>45150</c:v>
                </c:pt>
                <c:pt idx="134">
                  <c:v>45151</c:v>
                </c:pt>
                <c:pt idx="135">
                  <c:v>45152</c:v>
                </c:pt>
                <c:pt idx="136">
                  <c:v>45153</c:v>
                </c:pt>
                <c:pt idx="137">
                  <c:v>45154</c:v>
                </c:pt>
                <c:pt idx="138">
                  <c:v>45155</c:v>
                </c:pt>
                <c:pt idx="139">
                  <c:v>45156</c:v>
                </c:pt>
                <c:pt idx="140">
                  <c:v>45157</c:v>
                </c:pt>
                <c:pt idx="141">
                  <c:v>45158</c:v>
                </c:pt>
                <c:pt idx="142">
                  <c:v>45159</c:v>
                </c:pt>
                <c:pt idx="143">
                  <c:v>45160</c:v>
                </c:pt>
                <c:pt idx="144">
                  <c:v>45161</c:v>
                </c:pt>
                <c:pt idx="145">
                  <c:v>45162</c:v>
                </c:pt>
                <c:pt idx="146">
                  <c:v>45163</c:v>
                </c:pt>
                <c:pt idx="147">
                  <c:v>45164</c:v>
                </c:pt>
                <c:pt idx="148">
                  <c:v>45165</c:v>
                </c:pt>
                <c:pt idx="149">
                  <c:v>45166</c:v>
                </c:pt>
                <c:pt idx="150">
                  <c:v>45167</c:v>
                </c:pt>
                <c:pt idx="151">
                  <c:v>45168</c:v>
                </c:pt>
                <c:pt idx="152">
                  <c:v>45169</c:v>
                </c:pt>
                <c:pt idx="153">
                  <c:v>45170</c:v>
                </c:pt>
                <c:pt idx="154">
                  <c:v>45171</c:v>
                </c:pt>
                <c:pt idx="155">
                  <c:v>45172</c:v>
                </c:pt>
                <c:pt idx="156">
                  <c:v>45173</c:v>
                </c:pt>
                <c:pt idx="157">
                  <c:v>45174</c:v>
                </c:pt>
                <c:pt idx="158">
                  <c:v>45175</c:v>
                </c:pt>
                <c:pt idx="159">
                  <c:v>45176</c:v>
                </c:pt>
                <c:pt idx="160">
                  <c:v>45177</c:v>
                </c:pt>
                <c:pt idx="161">
                  <c:v>45178</c:v>
                </c:pt>
                <c:pt idx="162">
                  <c:v>45179</c:v>
                </c:pt>
                <c:pt idx="163">
                  <c:v>45180</c:v>
                </c:pt>
                <c:pt idx="164">
                  <c:v>45181</c:v>
                </c:pt>
                <c:pt idx="165">
                  <c:v>45182</c:v>
                </c:pt>
                <c:pt idx="166">
                  <c:v>45183</c:v>
                </c:pt>
                <c:pt idx="167">
                  <c:v>45184</c:v>
                </c:pt>
                <c:pt idx="168">
                  <c:v>45185</c:v>
                </c:pt>
                <c:pt idx="169">
                  <c:v>45186</c:v>
                </c:pt>
                <c:pt idx="170">
                  <c:v>45187</c:v>
                </c:pt>
                <c:pt idx="171">
                  <c:v>45188</c:v>
                </c:pt>
                <c:pt idx="172">
                  <c:v>45189</c:v>
                </c:pt>
                <c:pt idx="173">
                  <c:v>45190</c:v>
                </c:pt>
                <c:pt idx="174">
                  <c:v>45191</c:v>
                </c:pt>
                <c:pt idx="175">
                  <c:v>45192</c:v>
                </c:pt>
                <c:pt idx="176">
                  <c:v>45193</c:v>
                </c:pt>
                <c:pt idx="177">
                  <c:v>45194</c:v>
                </c:pt>
                <c:pt idx="178">
                  <c:v>45195</c:v>
                </c:pt>
                <c:pt idx="179">
                  <c:v>45196</c:v>
                </c:pt>
                <c:pt idx="180">
                  <c:v>45197</c:v>
                </c:pt>
                <c:pt idx="181">
                  <c:v>45198</c:v>
                </c:pt>
                <c:pt idx="182">
                  <c:v>45199</c:v>
                </c:pt>
                <c:pt idx="183">
                  <c:v>45200</c:v>
                </c:pt>
                <c:pt idx="184">
                  <c:v>45201</c:v>
                </c:pt>
                <c:pt idx="185">
                  <c:v>45202</c:v>
                </c:pt>
                <c:pt idx="186">
                  <c:v>45203</c:v>
                </c:pt>
                <c:pt idx="187">
                  <c:v>45204</c:v>
                </c:pt>
                <c:pt idx="188">
                  <c:v>45205</c:v>
                </c:pt>
                <c:pt idx="189">
                  <c:v>45206</c:v>
                </c:pt>
                <c:pt idx="190">
                  <c:v>45207</c:v>
                </c:pt>
                <c:pt idx="191">
                  <c:v>45208</c:v>
                </c:pt>
                <c:pt idx="192">
                  <c:v>45209</c:v>
                </c:pt>
                <c:pt idx="193">
                  <c:v>45210</c:v>
                </c:pt>
                <c:pt idx="194">
                  <c:v>45211</c:v>
                </c:pt>
                <c:pt idx="195">
                  <c:v>45212</c:v>
                </c:pt>
                <c:pt idx="196">
                  <c:v>45213</c:v>
                </c:pt>
                <c:pt idx="197">
                  <c:v>45214</c:v>
                </c:pt>
                <c:pt idx="198">
                  <c:v>45215</c:v>
                </c:pt>
                <c:pt idx="199">
                  <c:v>45216</c:v>
                </c:pt>
                <c:pt idx="200">
                  <c:v>45217</c:v>
                </c:pt>
                <c:pt idx="201">
                  <c:v>45218</c:v>
                </c:pt>
                <c:pt idx="202">
                  <c:v>45219</c:v>
                </c:pt>
                <c:pt idx="203">
                  <c:v>45220</c:v>
                </c:pt>
                <c:pt idx="204">
                  <c:v>45221</c:v>
                </c:pt>
                <c:pt idx="205">
                  <c:v>45222</c:v>
                </c:pt>
                <c:pt idx="206">
                  <c:v>45223</c:v>
                </c:pt>
                <c:pt idx="207">
                  <c:v>45224</c:v>
                </c:pt>
                <c:pt idx="208">
                  <c:v>45225</c:v>
                </c:pt>
                <c:pt idx="209">
                  <c:v>45226</c:v>
                </c:pt>
                <c:pt idx="210">
                  <c:v>45227</c:v>
                </c:pt>
                <c:pt idx="211">
                  <c:v>45228</c:v>
                </c:pt>
                <c:pt idx="212">
                  <c:v>45229</c:v>
                </c:pt>
                <c:pt idx="213">
                  <c:v>45230</c:v>
                </c:pt>
                <c:pt idx="214">
                  <c:v>45231</c:v>
                </c:pt>
                <c:pt idx="215">
                  <c:v>45232</c:v>
                </c:pt>
                <c:pt idx="216">
                  <c:v>45233</c:v>
                </c:pt>
                <c:pt idx="217">
                  <c:v>45234</c:v>
                </c:pt>
                <c:pt idx="218">
                  <c:v>45235</c:v>
                </c:pt>
                <c:pt idx="219">
                  <c:v>45236</c:v>
                </c:pt>
                <c:pt idx="220">
                  <c:v>45237</c:v>
                </c:pt>
                <c:pt idx="221">
                  <c:v>45238</c:v>
                </c:pt>
                <c:pt idx="222">
                  <c:v>45239</c:v>
                </c:pt>
                <c:pt idx="223">
                  <c:v>45240</c:v>
                </c:pt>
                <c:pt idx="224">
                  <c:v>45241</c:v>
                </c:pt>
                <c:pt idx="225">
                  <c:v>45242</c:v>
                </c:pt>
                <c:pt idx="226">
                  <c:v>45243</c:v>
                </c:pt>
                <c:pt idx="227">
                  <c:v>45244</c:v>
                </c:pt>
                <c:pt idx="228">
                  <c:v>45245</c:v>
                </c:pt>
                <c:pt idx="229">
                  <c:v>45246</c:v>
                </c:pt>
                <c:pt idx="230">
                  <c:v>45247</c:v>
                </c:pt>
                <c:pt idx="231">
                  <c:v>45248</c:v>
                </c:pt>
                <c:pt idx="232">
                  <c:v>45249</c:v>
                </c:pt>
                <c:pt idx="233">
                  <c:v>45250</c:v>
                </c:pt>
                <c:pt idx="234">
                  <c:v>45251</c:v>
                </c:pt>
                <c:pt idx="235">
                  <c:v>45252</c:v>
                </c:pt>
                <c:pt idx="236">
                  <c:v>45253</c:v>
                </c:pt>
                <c:pt idx="237">
                  <c:v>45254</c:v>
                </c:pt>
                <c:pt idx="238">
                  <c:v>45255</c:v>
                </c:pt>
                <c:pt idx="239">
                  <c:v>45256</c:v>
                </c:pt>
                <c:pt idx="240">
                  <c:v>45257</c:v>
                </c:pt>
                <c:pt idx="241">
                  <c:v>45258</c:v>
                </c:pt>
                <c:pt idx="242">
                  <c:v>45259</c:v>
                </c:pt>
                <c:pt idx="243">
                  <c:v>45260</c:v>
                </c:pt>
                <c:pt idx="244">
                  <c:v>45261</c:v>
                </c:pt>
                <c:pt idx="245">
                  <c:v>45262</c:v>
                </c:pt>
                <c:pt idx="246">
                  <c:v>45263</c:v>
                </c:pt>
                <c:pt idx="247">
                  <c:v>45264</c:v>
                </c:pt>
                <c:pt idx="248">
                  <c:v>45265</c:v>
                </c:pt>
                <c:pt idx="249">
                  <c:v>45266</c:v>
                </c:pt>
                <c:pt idx="250">
                  <c:v>45267</c:v>
                </c:pt>
                <c:pt idx="251">
                  <c:v>45268</c:v>
                </c:pt>
                <c:pt idx="252">
                  <c:v>45269</c:v>
                </c:pt>
                <c:pt idx="253">
                  <c:v>45270</c:v>
                </c:pt>
                <c:pt idx="254">
                  <c:v>45271</c:v>
                </c:pt>
                <c:pt idx="255">
                  <c:v>45272</c:v>
                </c:pt>
                <c:pt idx="256">
                  <c:v>45273</c:v>
                </c:pt>
                <c:pt idx="257">
                  <c:v>45274</c:v>
                </c:pt>
                <c:pt idx="258">
                  <c:v>45275</c:v>
                </c:pt>
                <c:pt idx="259">
                  <c:v>45276</c:v>
                </c:pt>
                <c:pt idx="260">
                  <c:v>45277</c:v>
                </c:pt>
                <c:pt idx="261">
                  <c:v>45278</c:v>
                </c:pt>
                <c:pt idx="262">
                  <c:v>45279</c:v>
                </c:pt>
                <c:pt idx="263">
                  <c:v>45280</c:v>
                </c:pt>
                <c:pt idx="264">
                  <c:v>45281</c:v>
                </c:pt>
                <c:pt idx="265">
                  <c:v>45282</c:v>
                </c:pt>
                <c:pt idx="266">
                  <c:v>45283</c:v>
                </c:pt>
                <c:pt idx="267">
                  <c:v>45284</c:v>
                </c:pt>
                <c:pt idx="268">
                  <c:v>45285</c:v>
                </c:pt>
                <c:pt idx="269">
                  <c:v>45286</c:v>
                </c:pt>
                <c:pt idx="270">
                  <c:v>45287</c:v>
                </c:pt>
                <c:pt idx="271">
                  <c:v>45288</c:v>
                </c:pt>
                <c:pt idx="272">
                  <c:v>45289</c:v>
                </c:pt>
                <c:pt idx="273">
                  <c:v>45290</c:v>
                </c:pt>
                <c:pt idx="274">
                  <c:v>45291</c:v>
                </c:pt>
                <c:pt idx="275">
                  <c:v>45292</c:v>
                </c:pt>
                <c:pt idx="276">
                  <c:v>45293</c:v>
                </c:pt>
                <c:pt idx="277">
                  <c:v>45294</c:v>
                </c:pt>
                <c:pt idx="278">
                  <c:v>45295</c:v>
                </c:pt>
                <c:pt idx="279">
                  <c:v>45296</c:v>
                </c:pt>
                <c:pt idx="280">
                  <c:v>45297</c:v>
                </c:pt>
                <c:pt idx="281">
                  <c:v>45298</c:v>
                </c:pt>
                <c:pt idx="282">
                  <c:v>45299</c:v>
                </c:pt>
                <c:pt idx="283">
                  <c:v>45300</c:v>
                </c:pt>
                <c:pt idx="284">
                  <c:v>45301</c:v>
                </c:pt>
                <c:pt idx="285">
                  <c:v>45302</c:v>
                </c:pt>
                <c:pt idx="286">
                  <c:v>45303</c:v>
                </c:pt>
                <c:pt idx="287">
                  <c:v>45304</c:v>
                </c:pt>
                <c:pt idx="288">
                  <c:v>45305</c:v>
                </c:pt>
                <c:pt idx="289">
                  <c:v>45306</c:v>
                </c:pt>
                <c:pt idx="290">
                  <c:v>45307</c:v>
                </c:pt>
                <c:pt idx="291">
                  <c:v>45308</c:v>
                </c:pt>
                <c:pt idx="292">
                  <c:v>45309</c:v>
                </c:pt>
                <c:pt idx="293">
                  <c:v>45310</c:v>
                </c:pt>
                <c:pt idx="294">
                  <c:v>45311</c:v>
                </c:pt>
                <c:pt idx="295">
                  <c:v>45312</c:v>
                </c:pt>
                <c:pt idx="296">
                  <c:v>45313</c:v>
                </c:pt>
                <c:pt idx="297">
                  <c:v>45314</c:v>
                </c:pt>
                <c:pt idx="298">
                  <c:v>45315</c:v>
                </c:pt>
                <c:pt idx="299">
                  <c:v>45316</c:v>
                </c:pt>
                <c:pt idx="300">
                  <c:v>45317</c:v>
                </c:pt>
                <c:pt idx="301">
                  <c:v>45318</c:v>
                </c:pt>
                <c:pt idx="302">
                  <c:v>45319</c:v>
                </c:pt>
                <c:pt idx="303">
                  <c:v>45320</c:v>
                </c:pt>
                <c:pt idx="304">
                  <c:v>45321</c:v>
                </c:pt>
                <c:pt idx="305">
                  <c:v>45322</c:v>
                </c:pt>
                <c:pt idx="306">
                  <c:v>45323</c:v>
                </c:pt>
                <c:pt idx="307">
                  <c:v>45324</c:v>
                </c:pt>
                <c:pt idx="308">
                  <c:v>45325</c:v>
                </c:pt>
                <c:pt idx="309">
                  <c:v>45326</c:v>
                </c:pt>
                <c:pt idx="310">
                  <c:v>45327</c:v>
                </c:pt>
                <c:pt idx="311">
                  <c:v>45328</c:v>
                </c:pt>
                <c:pt idx="312">
                  <c:v>45329</c:v>
                </c:pt>
                <c:pt idx="313">
                  <c:v>45330</c:v>
                </c:pt>
                <c:pt idx="314">
                  <c:v>45331</c:v>
                </c:pt>
                <c:pt idx="315">
                  <c:v>45332</c:v>
                </c:pt>
                <c:pt idx="316">
                  <c:v>45333</c:v>
                </c:pt>
                <c:pt idx="317">
                  <c:v>45334</c:v>
                </c:pt>
                <c:pt idx="318">
                  <c:v>45335</c:v>
                </c:pt>
                <c:pt idx="319">
                  <c:v>45336</c:v>
                </c:pt>
                <c:pt idx="320">
                  <c:v>45337</c:v>
                </c:pt>
                <c:pt idx="321">
                  <c:v>45338</c:v>
                </c:pt>
                <c:pt idx="322">
                  <c:v>45339</c:v>
                </c:pt>
                <c:pt idx="323">
                  <c:v>45340</c:v>
                </c:pt>
                <c:pt idx="324">
                  <c:v>45341</c:v>
                </c:pt>
                <c:pt idx="325">
                  <c:v>45342</c:v>
                </c:pt>
                <c:pt idx="326">
                  <c:v>45343</c:v>
                </c:pt>
                <c:pt idx="327">
                  <c:v>45344</c:v>
                </c:pt>
                <c:pt idx="328">
                  <c:v>45345</c:v>
                </c:pt>
                <c:pt idx="329">
                  <c:v>45346</c:v>
                </c:pt>
                <c:pt idx="330">
                  <c:v>45347</c:v>
                </c:pt>
                <c:pt idx="331">
                  <c:v>45348</c:v>
                </c:pt>
                <c:pt idx="332">
                  <c:v>45349</c:v>
                </c:pt>
                <c:pt idx="333">
                  <c:v>45350</c:v>
                </c:pt>
                <c:pt idx="334">
                  <c:v>45351</c:v>
                </c:pt>
                <c:pt idx="335">
                  <c:v>45352</c:v>
                </c:pt>
                <c:pt idx="336">
                  <c:v>45353</c:v>
                </c:pt>
                <c:pt idx="337">
                  <c:v>45354</c:v>
                </c:pt>
                <c:pt idx="338">
                  <c:v>45355</c:v>
                </c:pt>
                <c:pt idx="339">
                  <c:v>45356</c:v>
                </c:pt>
                <c:pt idx="340">
                  <c:v>45357</c:v>
                </c:pt>
                <c:pt idx="341">
                  <c:v>45358</c:v>
                </c:pt>
                <c:pt idx="342">
                  <c:v>45359</c:v>
                </c:pt>
                <c:pt idx="343">
                  <c:v>45360</c:v>
                </c:pt>
                <c:pt idx="344">
                  <c:v>45361</c:v>
                </c:pt>
                <c:pt idx="345">
                  <c:v>45362</c:v>
                </c:pt>
                <c:pt idx="346">
                  <c:v>45363</c:v>
                </c:pt>
                <c:pt idx="347">
                  <c:v>45364</c:v>
                </c:pt>
                <c:pt idx="348">
                  <c:v>45365</c:v>
                </c:pt>
                <c:pt idx="349">
                  <c:v>45366</c:v>
                </c:pt>
                <c:pt idx="350">
                  <c:v>45367</c:v>
                </c:pt>
                <c:pt idx="351">
                  <c:v>45368</c:v>
                </c:pt>
                <c:pt idx="352">
                  <c:v>45369</c:v>
                </c:pt>
                <c:pt idx="353">
                  <c:v>45370</c:v>
                </c:pt>
                <c:pt idx="354">
                  <c:v>45371</c:v>
                </c:pt>
                <c:pt idx="355">
                  <c:v>45372</c:v>
                </c:pt>
                <c:pt idx="356">
                  <c:v>45373</c:v>
                </c:pt>
                <c:pt idx="357">
                  <c:v>45374</c:v>
                </c:pt>
                <c:pt idx="358">
                  <c:v>45375</c:v>
                </c:pt>
                <c:pt idx="359">
                  <c:v>45376</c:v>
                </c:pt>
                <c:pt idx="360">
                  <c:v>45377</c:v>
                </c:pt>
                <c:pt idx="361">
                  <c:v>45378</c:v>
                </c:pt>
                <c:pt idx="362">
                  <c:v>45379</c:v>
                </c:pt>
                <c:pt idx="363">
                  <c:v>45380</c:v>
                </c:pt>
                <c:pt idx="364">
                  <c:v>45381</c:v>
                </c:pt>
                <c:pt idx="365">
                  <c:v>45382</c:v>
                </c:pt>
                <c:pt idx="366">
                  <c:v>45383</c:v>
                </c:pt>
                <c:pt idx="367">
                  <c:v>45384</c:v>
                </c:pt>
                <c:pt idx="368">
                  <c:v>45385</c:v>
                </c:pt>
                <c:pt idx="369">
                  <c:v>45386</c:v>
                </c:pt>
                <c:pt idx="370">
                  <c:v>45387</c:v>
                </c:pt>
                <c:pt idx="371">
                  <c:v>45388</c:v>
                </c:pt>
                <c:pt idx="372">
                  <c:v>45389</c:v>
                </c:pt>
                <c:pt idx="373">
                  <c:v>45390</c:v>
                </c:pt>
                <c:pt idx="374">
                  <c:v>45391</c:v>
                </c:pt>
                <c:pt idx="375">
                  <c:v>45392</c:v>
                </c:pt>
                <c:pt idx="376">
                  <c:v>45393</c:v>
                </c:pt>
                <c:pt idx="377">
                  <c:v>45394</c:v>
                </c:pt>
                <c:pt idx="378">
                  <c:v>45395</c:v>
                </c:pt>
                <c:pt idx="379">
                  <c:v>45396</c:v>
                </c:pt>
                <c:pt idx="380">
                  <c:v>45397</c:v>
                </c:pt>
                <c:pt idx="381">
                  <c:v>45398</c:v>
                </c:pt>
                <c:pt idx="382">
                  <c:v>45399</c:v>
                </c:pt>
                <c:pt idx="383">
                  <c:v>45400</c:v>
                </c:pt>
                <c:pt idx="384">
                  <c:v>45401</c:v>
                </c:pt>
                <c:pt idx="385">
                  <c:v>45402</c:v>
                </c:pt>
                <c:pt idx="386">
                  <c:v>45403</c:v>
                </c:pt>
                <c:pt idx="387">
                  <c:v>45404</c:v>
                </c:pt>
                <c:pt idx="388">
                  <c:v>45405</c:v>
                </c:pt>
                <c:pt idx="389">
                  <c:v>45406</c:v>
                </c:pt>
                <c:pt idx="390">
                  <c:v>45407</c:v>
                </c:pt>
                <c:pt idx="391">
                  <c:v>45408</c:v>
                </c:pt>
                <c:pt idx="392">
                  <c:v>45409</c:v>
                </c:pt>
                <c:pt idx="393">
                  <c:v>45410</c:v>
                </c:pt>
                <c:pt idx="394">
                  <c:v>45411</c:v>
                </c:pt>
                <c:pt idx="395">
                  <c:v>45412</c:v>
                </c:pt>
                <c:pt idx="396">
                  <c:v>45413</c:v>
                </c:pt>
                <c:pt idx="397">
                  <c:v>45414</c:v>
                </c:pt>
                <c:pt idx="398">
                  <c:v>45415</c:v>
                </c:pt>
                <c:pt idx="399">
                  <c:v>45416</c:v>
                </c:pt>
                <c:pt idx="400">
                  <c:v>45417</c:v>
                </c:pt>
                <c:pt idx="401">
                  <c:v>45418</c:v>
                </c:pt>
                <c:pt idx="402">
                  <c:v>45419</c:v>
                </c:pt>
                <c:pt idx="403">
                  <c:v>45420</c:v>
                </c:pt>
                <c:pt idx="404">
                  <c:v>45421</c:v>
                </c:pt>
                <c:pt idx="405">
                  <c:v>45422</c:v>
                </c:pt>
                <c:pt idx="406">
                  <c:v>45423</c:v>
                </c:pt>
                <c:pt idx="407">
                  <c:v>45424</c:v>
                </c:pt>
                <c:pt idx="408">
                  <c:v>45425</c:v>
                </c:pt>
                <c:pt idx="409">
                  <c:v>45426</c:v>
                </c:pt>
                <c:pt idx="410">
                  <c:v>45427</c:v>
                </c:pt>
                <c:pt idx="411">
                  <c:v>45428</c:v>
                </c:pt>
                <c:pt idx="412">
                  <c:v>45429</c:v>
                </c:pt>
                <c:pt idx="413">
                  <c:v>45430</c:v>
                </c:pt>
                <c:pt idx="414">
                  <c:v>45431</c:v>
                </c:pt>
                <c:pt idx="415">
                  <c:v>45432</c:v>
                </c:pt>
                <c:pt idx="416">
                  <c:v>45433</c:v>
                </c:pt>
                <c:pt idx="417">
                  <c:v>45434</c:v>
                </c:pt>
                <c:pt idx="418">
                  <c:v>45435</c:v>
                </c:pt>
                <c:pt idx="419">
                  <c:v>45436</c:v>
                </c:pt>
                <c:pt idx="420">
                  <c:v>45437</c:v>
                </c:pt>
                <c:pt idx="421">
                  <c:v>45438</c:v>
                </c:pt>
                <c:pt idx="422">
                  <c:v>45439</c:v>
                </c:pt>
                <c:pt idx="423">
                  <c:v>45440</c:v>
                </c:pt>
                <c:pt idx="424">
                  <c:v>45441</c:v>
                </c:pt>
                <c:pt idx="425">
                  <c:v>45442</c:v>
                </c:pt>
                <c:pt idx="426">
                  <c:v>45443</c:v>
                </c:pt>
                <c:pt idx="427">
                  <c:v>45444</c:v>
                </c:pt>
                <c:pt idx="428">
                  <c:v>45445</c:v>
                </c:pt>
                <c:pt idx="429">
                  <c:v>45446</c:v>
                </c:pt>
                <c:pt idx="430">
                  <c:v>45447</c:v>
                </c:pt>
                <c:pt idx="431">
                  <c:v>45448</c:v>
                </c:pt>
                <c:pt idx="432">
                  <c:v>45449</c:v>
                </c:pt>
                <c:pt idx="433">
                  <c:v>45450</c:v>
                </c:pt>
                <c:pt idx="434">
                  <c:v>45451</c:v>
                </c:pt>
                <c:pt idx="435">
                  <c:v>45452</c:v>
                </c:pt>
                <c:pt idx="436">
                  <c:v>45453</c:v>
                </c:pt>
                <c:pt idx="437">
                  <c:v>45454</c:v>
                </c:pt>
                <c:pt idx="438">
                  <c:v>45455</c:v>
                </c:pt>
                <c:pt idx="439">
                  <c:v>45456</c:v>
                </c:pt>
                <c:pt idx="440">
                  <c:v>45457</c:v>
                </c:pt>
                <c:pt idx="441">
                  <c:v>45458</c:v>
                </c:pt>
                <c:pt idx="442">
                  <c:v>45459</c:v>
                </c:pt>
                <c:pt idx="443">
                  <c:v>45460</c:v>
                </c:pt>
                <c:pt idx="444">
                  <c:v>45461</c:v>
                </c:pt>
                <c:pt idx="445">
                  <c:v>45462</c:v>
                </c:pt>
                <c:pt idx="446">
                  <c:v>45463</c:v>
                </c:pt>
                <c:pt idx="447">
                  <c:v>45464</c:v>
                </c:pt>
                <c:pt idx="448">
                  <c:v>45465</c:v>
                </c:pt>
                <c:pt idx="449">
                  <c:v>45466</c:v>
                </c:pt>
                <c:pt idx="450">
                  <c:v>45467</c:v>
                </c:pt>
                <c:pt idx="451">
                  <c:v>45468</c:v>
                </c:pt>
                <c:pt idx="452">
                  <c:v>45469</c:v>
                </c:pt>
                <c:pt idx="453">
                  <c:v>45470</c:v>
                </c:pt>
                <c:pt idx="454">
                  <c:v>45471</c:v>
                </c:pt>
                <c:pt idx="455">
                  <c:v>45472</c:v>
                </c:pt>
                <c:pt idx="456">
                  <c:v>45473</c:v>
                </c:pt>
                <c:pt idx="457">
                  <c:v>45474</c:v>
                </c:pt>
                <c:pt idx="458">
                  <c:v>45475</c:v>
                </c:pt>
                <c:pt idx="459">
                  <c:v>45476</c:v>
                </c:pt>
                <c:pt idx="460">
                  <c:v>45477</c:v>
                </c:pt>
                <c:pt idx="461">
                  <c:v>45478</c:v>
                </c:pt>
                <c:pt idx="462">
                  <c:v>45479</c:v>
                </c:pt>
                <c:pt idx="463">
                  <c:v>45480</c:v>
                </c:pt>
                <c:pt idx="464">
                  <c:v>45481</c:v>
                </c:pt>
                <c:pt idx="465">
                  <c:v>45482</c:v>
                </c:pt>
                <c:pt idx="466">
                  <c:v>45483</c:v>
                </c:pt>
                <c:pt idx="467">
                  <c:v>45484</c:v>
                </c:pt>
                <c:pt idx="468">
                  <c:v>45485</c:v>
                </c:pt>
                <c:pt idx="469">
                  <c:v>45486</c:v>
                </c:pt>
                <c:pt idx="470">
                  <c:v>45487</c:v>
                </c:pt>
                <c:pt idx="471">
                  <c:v>45488</c:v>
                </c:pt>
                <c:pt idx="472">
                  <c:v>45489</c:v>
                </c:pt>
                <c:pt idx="473">
                  <c:v>45490</c:v>
                </c:pt>
                <c:pt idx="474">
                  <c:v>45491</c:v>
                </c:pt>
                <c:pt idx="475">
                  <c:v>45492</c:v>
                </c:pt>
                <c:pt idx="476">
                  <c:v>45493</c:v>
                </c:pt>
                <c:pt idx="477">
                  <c:v>45494</c:v>
                </c:pt>
                <c:pt idx="478">
                  <c:v>45495</c:v>
                </c:pt>
                <c:pt idx="479">
                  <c:v>45496</c:v>
                </c:pt>
                <c:pt idx="480">
                  <c:v>45497</c:v>
                </c:pt>
                <c:pt idx="481">
                  <c:v>45498</c:v>
                </c:pt>
                <c:pt idx="482">
                  <c:v>45499</c:v>
                </c:pt>
                <c:pt idx="483">
                  <c:v>45500</c:v>
                </c:pt>
                <c:pt idx="484">
                  <c:v>45501</c:v>
                </c:pt>
                <c:pt idx="485">
                  <c:v>45502</c:v>
                </c:pt>
                <c:pt idx="486">
                  <c:v>45503</c:v>
                </c:pt>
                <c:pt idx="487">
                  <c:v>45504</c:v>
                </c:pt>
                <c:pt idx="488">
                  <c:v>45505</c:v>
                </c:pt>
                <c:pt idx="489">
                  <c:v>45506</c:v>
                </c:pt>
                <c:pt idx="490">
                  <c:v>45507</c:v>
                </c:pt>
                <c:pt idx="491">
                  <c:v>45508</c:v>
                </c:pt>
                <c:pt idx="492">
                  <c:v>45509</c:v>
                </c:pt>
                <c:pt idx="493">
                  <c:v>45510</c:v>
                </c:pt>
                <c:pt idx="494">
                  <c:v>45511</c:v>
                </c:pt>
                <c:pt idx="495">
                  <c:v>45512</c:v>
                </c:pt>
                <c:pt idx="496">
                  <c:v>45513</c:v>
                </c:pt>
                <c:pt idx="497">
                  <c:v>45514</c:v>
                </c:pt>
                <c:pt idx="498">
                  <c:v>45515</c:v>
                </c:pt>
                <c:pt idx="499">
                  <c:v>45516</c:v>
                </c:pt>
                <c:pt idx="500">
                  <c:v>45517</c:v>
                </c:pt>
                <c:pt idx="501">
                  <c:v>45518</c:v>
                </c:pt>
                <c:pt idx="502">
                  <c:v>45519</c:v>
                </c:pt>
                <c:pt idx="503">
                  <c:v>45520</c:v>
                </c:pt>
                <c:pt idx="504">
                  <c:v>45521</c:v>
                </c:pt>
                <c:pt idx="505">
                  <c:v>45522</c:v>
                </c:pt>
                <c:pt idx="506">
                  <c:v>45523</c:v>
                </c:pt>
                <c:pt idx="507">
                  <c:v>45524</c:v>
                </c:pt>
                <c:pt idx="508">
                  <c:v>45525</c:v>
                </c:pt>
                <c:pt idx="509">
                  <c:v>45526</c:v>
                </c:pt>
                <c:pt idx="510">
                  <c:v>45527</c:v>
                </c:pt>
                <c:pt idx="511">
                  <c:v>45528</c:v>
                </c:pt>
                <c:pt idx="512">
                  <c:v>45529</c:v>
                </c:pt>
                <c:pt idx="513">
                  <c:v>45530</c:v>
                </c:pt>
                <c:pt idx="514">
                  <c:v>45531</c:v>
                </c:pt>
                <c:pt idx="515">
                  <c:v>45532</c:v>
                </c:pt>
                <c:pt idx="516">
                  <c:v>45533</c:v>
                </c:pt>
                <c:pt idx="517">
                  <c:v>45534</c:v>
                </c:pt>
                <c:pt idx="518">
                  <c:v>45535</c:v>
                </c:pt>
                <c:pt idx="519">
                  <c:v>45536</c:v>
                </c:pt>
                <c:pt idx="520">
                  <c:v>45537</c:v>
                </c:pt>
                <c:pt idx="521">
                  <c:v>45538</c:v>
                </c:pt>
                <c:pt idx="522">
                  <c:v>45539</c:v>
                </c:pt>
                <c:pt idx="523">
                  <c:v>45540</c:v>
                </c:pt>
                <c:pt idx="524">
                  <c:v>45541</c:v>
                </c:pt>
                <c:pt idx="525">
                  <c:v>45542</c:v>
                </c:pt>
                <c:pt idx="526">
                  <c:v>45543</c:v>
                </c:pt>
                <c:pt idx="527">
                  <c:v>45544</c:v>
                </c:pt>
                <c:pt idx="528">
                  <c:v>45545</c:v>
                </c:pt>
                <c:pt idx="529">
                  <c:v>45546</c:v>
                </c:pt>
                <c:pt idx="530">
                  <c:v>45547</c:v>
                </c:pt>
                <c:pt idx="531">
                  <c:v>45548</c:v>
                </c:pt>
                <c:pt idx="532">
                  <c:v>45549</c:v>
                </c:pt>
                <c:pt idx="533">
                  <c:v>45550</c:v>
                </c:pt>
                <c:pt idx="534">
                  <c:v>45551</c:v>
                </c:pt>
                <c:pt idx="535">
                  <c:v>45552</c:v>
                </c:pt>
                <c:pt idx="536">
                  <c:v>45553</c:v>
                </c:pt>
                <c:pt idx="537">
                  <c:v>45554</c:v>
                </c:pt>
                <c:pt idx="538">
                  <c:v>45555</c:v>
                </c:pt>
                <c:pt idx="539">
                  <c:v>45556</c:v>
                </c:pt>
                <c:pt idx="540">
                  <c:v>45557</c:v>
                </c:pt>
                <c:pt idx="541">
                  <c:v>45558</c:v>
                </c:pt>
                <c:pt idx="542">
                  <c:v>45559</c:v>
                </c:pt>
                <c:pt idx="543">
                  <c:v>45560</c:v>
                </c:pt>
                <c:pt idx="544">
                  <c:v>45561</c:v>
                </c:pt>
                <c:pt idx="545">
                  <c:v>45562</c:v>
                </c:pt>
                <c:pt idx="546">
                  <c:v>45563</c:v>
                </c:pt>
                <c:pt idx="547">
                  <c:v>45564</c:v>
                </c:pt>
                <c:pt idx="548">
                  <c:v>45565</c:v>
                </c:pt>
                <c:pt idx="549">
                  <c:v>45566</c:v>
                </c:pt>
                <c:pt idx="550">
                  <c:v>45567</c:v>
                </c:pt>
                <c:pt idx="551">
                  <c:v>45568</c:v>
                </c:pt>
                <c:pt idx="552">
                  <c:v>45569</c:v>
                </c:pt>
                <c:pt idx="553">
                  <c:v>45570</c:v>
                </c:pt>
                <c:pt idx="554">
                  <c:v>45571</c:v>
                </c:pt>
                <c:pt idx="555">
                  <c:v>45572</c:v>
                </c:pt>
                <c:pt idx="556">
                  <c:v>45573</c:v>
                </c:pt>
                <c:pt idx="557">
                  <c:v>45574</c:v>
                </c:pt>
                <c:pt idx="558">
                  <c:v>45575</c:v>
                </c:pt>
                <c:pt idx="559">
                  <c:v>45576</c:v>
                </c:pt>
                <c:pt idx="560">
                  <c:v>45577</c:v>
                </c:pt>
                <c:pt idx="561">
                  <c:v>45578</c:v>
                </c:pt>
                <c:pt idx="562">
                  <c:v>45579</c:v>
                </c:pt>
                <c:pt idx="563">
                  <c:v>45580</c:v>
                </c:pt>
                <c:pt idx="564">
                  <c:v>45581</c:v>
                </c:pt>
                <c:pt idx="565">
                  <c:v>45582</c:v>
                </c:pt>
                <c:pt idx="566">
                  <c:v>45583</c:v>
                </c:pt>
                <c:pt idx="567">
                  <c:v>45584</c:v>
                </c:pt>
                <c:pt idx="568">
                  <c:v>45585</c:v>
                </c:pt>
                <c:pt idx="569">
                  <c:v>45586</c:v>
                </c:pt>
                <c:pt idx="570">
                  <c:v>45587</c:v>
                </c:pt>
                <c:pt idx="571">
                  <c:v>45588</c:v>
                </c:pt>
                <c:pt idx="572">
                  <c:v>45589</c:v>
                </c:pt>
                <c:pt idx="573">
                  <c:v>45590</c:v>
                </c:pt>
                <c:pt idx="574">
                  <c:v>45591</c:v>
                </c:pt>
                <c:pt idx="575">
                  <c:v>45592</c:v>
                </c:pt>
                <c:pt idx="576">
                  <c:v>45593</c:v>
                </c:pt>
                <c:pt idx="577">
                  <c:v>45594</c:v>
                </c:pt>
                <c:pt idx="578">
                  <c:v>45595</c:v>
                </c:pt>
                <c:pt idx="579">
                  <c:v>45596</c:v>
                </c:pt>
                <c:pt idx="580">
                  <c:v>45597</c:v>
                </c:pt>
                <c:pt idx="581">
                  <c:v>45598</c:v>
                </c:pt>
                <c:pt idx="582">
                  <c:v>45599</c:v>
                </c:pt>
                <c:pt idx="583">
                  <c:v>45600</c:v>
                </c:pt>
                <c:pt idx="584">
                  <c:v>45601</c:v>
                </c:pt>
                <c:pt idx="585">
                  <c:v>45602</c:v>
                </c:pt>
                <c:pt idx="586">
                  <c:v>45603</c:v>
                </c:pt>
                <c:pt idx="587">
                  <c:v>45604</c:v>
                </c:pt>
                <c:pt idx="588">
                  <c:v>45605</c:v>
                </c:pt>
                <c:pt idx="589">
                  <c:v>45606</c:v>
                </c:pt>
                <c:pt idx="590">
                  <c:v>45607</c:v>
                </c:pt>
                <c:pt idx="591">
                  <c:v>45608</c:v>
                </c:pt>
                <c:pt idx="592">
                  <c:v>45609</c:v>
                </c:pt>
                <c:pt idx="593">
                  <c:v>45610</c:v>
                </c:pt>
                <c:pt idx="594">
                  <c:v>45611</c:v>
                </c:pt>
                <c:pt idx="595">
                  <c:v>45612</c:v>
                </c:pt>
                <c:pt idx="596">
                  <c:v>45613</c:v>
                </c:pt>
                <c:pt idx="597">
                  <c:v>45614</c:v>
                </c:pt>
                <c:pt idx="598">
                  <c:v>45615</c:v>
                </c:pt>
                <c:pt idx="599">
                  <c:v>45616</c:v>
                </c:pt>
                <c:pt idx="600">
                  <c:v>45617</c:v>
                </c:pt>
                <c:pt idx="601">
                  <c:v>45618</c:v>
                </c:pt>
                <c:pt idx="602">
                  <c:v>45619</c:v>
                </c:pt>
                <c:pt idx="603">
                  <c:v>45620</c:v>
                </c:pt>
                <c:pt idx="604">
                  <c:v>45621</c:v>
                </c:pt>
                <c:pt idx="605">
                  <c:v>45622</c:v>
                </c:pt>
                <c:pt idx="606">
                  <c:v>45623</c:v>
                </c:pt>
                <c:pt idx="607">
                  <c:v>45624</c:v>
                </c:pt>
                <c:pt idx="608">
                  <c:v>45625</c:v>
                </c:pt>
                <c:pt idx="609">
                  <c:v>45626</c:v>
                </c:pt>
                <c:pt idx="610">
                  <c:v>45627</c:v>
                </c:pt>
                <c:pt idx="611">
                  <c:v>45628</c:v>
                </c:pt>
                <c:pt idx="612">
                  <c:v>45629</c:v>
                </c:pt>
                <c:pt idx="613">
                  <c:v>45630</c:v>
                </c:pt>
                <c:pt idx="614">
                  <c:v>45631</c:v>
                </c:pt>
                <c:pt idx="615">
                  <c:v>45632</c:v>
                </c:pt>
                <c:pt idx="616">
                  <c:v>45633</c:v>
                </c:pt>
                <c:pt idx="617">
                  <c:v>45634</c:v>
                </c:pt>
                <c:pt idx="618">
                  <c:v>45635</c:v>
                </c:pt>
                <c:pt idx="619">
                  <c:v>45636</c:v>
                </c:pt>
                <c:pt idx="620">
                  <c:v>45637</c:v>
                </c:pt>
                <c:pt idx="621">
                  <c:v>45638</c:v>
                </c:pt>
                <c:pt idx="622">
                  <c:v>45639</c:v>
                </c:pt>
                <c:pt idx="623">
                  <c:v>45640</c:v>
                </c:pt>
                <c:pt idx="624">
                  <c:v>45641</c:v>
                </c:pt>
                <c:pt idx="625">
                  <c:v>45642</c:v>
                </c:pt>
                <c:pt idx="626">
                  <c:v>45643</c:v>
                </c:pt>
                <c:pt idx="627">
                  <c:v>45644</c:v>
                </c:pt>
                <c:pt idx="628">
                  <c:v>45645</c:v>
                </c:pt>
                <c:pt idx="629">
                  <c:v>45646</c:v>
                </c:pt>
                <c:pt idx="630">
                  <c:v>45647</c:v>
                </c:pt>
                <c:pt idx="631">
                  <c:v>45648</c:v>
                </c:pt>
                <c:pt idx="632">
                  <c:v>45649</c:v>
                </c:pt>
                <c:pt idx="633">
                  <c:v>45650</c:v>
                </c:pt>
                <c:pt idx="634">
                  <c:v>45651</c:v>
                </c:pt>
                <c:pt idx="635">
                  <c:v>45652</c:v>
                </c:pt>
                <c:pt idx="636">
                  <c:v>45653</c:v>
                </c:pt>
                <c:pt idx="637">
                  <c:v>45654</c:v>
                </c:pt>
                <c:pt idx="638">
                  <c:v>45655</c:v>
                </c:pt>
                <c:pt idx="639">
                  <c:v>45656</c:v>
                </c:pt>
                <c:pt idx="640">
                  <c:v>45657</c:v>
                </c:pt>
                <c:pt idx="641">
                  <c:v>45658</c:v>
                </c:pt>
                <c:pt idx="642">
                  <c:v>45659</c:v>
                </c:pt>
                <c:pt idx="643">
                  <c:v>45660</c:v>
                </c:pt>
                <c:pt idx="644">
                  <c:v>45661</c:v>
                </c:pt>
                <c:pt idx="645">
                  <c:v>45662</c:v>
                </c:pt>
                <c:pt idx="646">
                  <c:v>45663</c:v>
                </c:pt>
                <c:pt idx="647">
                  <c:v>45664</c:v>
                </c:pt>
                <c:pt idx="648">
                  <c:v>45665</c:v>
                </c:pt>
                <c:pt idx="649">
                  <c:v>45666</c:v>
                </c:pt>
                <c:pt idx="650">
                  <c:v>45667</c:v>
                </c:pt>
                <c:pt idx="651">
                  <c:v>45668</c:v>
                </c:pt>
                <c:pt idx="652">
                  <c:v>45669</c:v>
                </c:pt>
                <c:pt idx="653">
                  <c:v>45670</c:v>
                </c:pt>
                <c:pt idx="654">
                  <c:v>45671</c:v>
                </c:pt>
                <c:pt idx="655">
                  <c:v>45672</c:v>
                </c:pt>
                <c:pt idx="656">
                  <c:v>45673</c:v>
                </c:pt>
                <c:pt idx="657">
                  <c:v>45674</c:v>
                </c:pt>
                <c:pt idx="658">
                  <c:v>45675</c:v>
                </c:pt>
                <c:pt idx="659">
                  <c:v>45676</c:v>
                </c:pt>
                <c:pt idx="660">
                  <c:v>45677</c:v>
                </c:pt>
                <c:pt idx="661">
                  <c:v>45678</c:v>
                </c:pt>
                <c:pt idx="662">
                  <c:v>45679</c:v>
                </c:pt>
                <c:pt idx="663">
                  <c:v>45680</c:v>
                </c:pt>
                <c:pt idx="664">
                  <c:v>45681</c:v>
                </c:pt>
                <c:pt idx="665">
                  <c:v>45682</c:v>
                </c:pt>
                <c:pt idx="666">
                  <c:v>45683</c:v>
                </c:pt>
                <c:pt idx="667">
                  <c:v>45684</c:v>
                </c:pt>
                <c:pt idx="668">
                  <c:v>45685</c:v>
                </c:pt>
                <c:pt idx="669">
                  <c:v>45686</c:v>
                </c:pt>
                <c:pt idx="670">
                  <c:v>45687</c:v>
                </c:pt>
                <c:pt idx="671">
                  <c:v>45688</c:v>
                </c:pt>
                <c:pt idx="672">
                  <c:v>45689</c:v>
                </c:pt>
              </c:numCache>
            </c:numRef>
          </c:cat>
          <c:val>
            <c:numRef>
              <c:f>Sheet1!$B$2:$B$674</c:f>
              <c:numCache>
                <c:formatCode>General</c:formatCode>
                <c:ptCount val="673"/>
                <c:pt idx="39">
                  <c:v>3298</c:v>
                </c:pt>
                <c:pt idx="40">
                  <c:v>3302</c:v>
                </c:pt>
                <c:pt idx="41">
                  <c:v>3302</c:v>
                </c:pt>
                <c:pt idx="42">
                  <c:v>3300</c:v>
                </c:pt>
                <c:pt idx="43">
                  <c:v>3300</c:v>
                </c:pt>
                <c:pt idx="44">
                  <c:v>3296</c:v>
                </c:pt>
                <c:pt idx="45">
                  <c:v>3300</c:v>
                </c:pt>
                <c:pt idx="46">
                  <c:v>3300</c:v>
                </c:pt>
                <c:pt idx="47">
                  <c:v>3304</c:v>
                </c:pt>
                <c:pt idx="48">
                  <c:v>3307</c:v>
                </c:pt>
                <c:pt idx="49">
                  <c:v>3306</c:v>
                </c:pt>
                <c:pt idx="50">
                  <c:v>3306</c:v>
                </c:pt>
                <c:pt idx="51">
                  <c:v>3309</c:v>
                </c:pt>
                <c:pt idx="52">
                  <c:v>3311</c:v>
                </c:pt>
                <c:pt idx="53">
                  <c:v>3310</c:v>
                </c:pt>
                <c:pt idx="54">
                  <c:v>3314</c:v>
                </c:pt>
                <c:pt idx="55">
                  <c:v>3314</c:v>
                </c:pt>
                <c:pt idx="56">
                  <c:v>3315</c:v>
                </c:pt>
                <c:pt idx="57">
                  <c:v>3316</c:v>
                </c:pt>
                <c:pt idx="58">
                  <c:v>3314</c:v>
                </c:pt>
                <c:pt idx="59">
                  <c:v>3311</c:v>
                </c:pt>
                <c:pt idx="60">
                  <c:v>3313</c:v>
                </c:pt>
                <c:pt idx="61">
                  <c:v>3314</c:v>
                </c:pt>
                <c:pt idx="62">
                  <c:v>3315</c:v>
                </c:pt>
                <c:pt idx="63">
                  <c:v>3317</c:v>
                </c:pt>
                <c:pt idx="64">
                  <c:v>3316</c:v>
                </c:pt>
                <c:pt idx="65">
                  <c:v>3314</c:v>
                </c:pt>
                <c:pt idx="66">
                  <c:v>3315</c:v>
                </c:pt>
                <c:pt idx="67">
                  <c:v>3316</c:v>
                </c:pt>
                <c:pt idx="68">
                  <c:v>3316</c:v>
                </c:pt>
                <c:pt idx="69">
                  <c:v>3316</c:v>
                </c:pt>
                <c:pt idx="70">
                  <c:v>3315</c:v>
                </c:pt>
                <c:pt idx="71">
                  <c:v>3316</c:v>
                </c:pt>
                <c:pt idx="72">
                  <c:v>3316</c:v>
                </c:pt>
                <c:pt idx="73">
                  <c:v>3325</c:v>
                </c:pt>
                <c:pt idx="74">
                  <c:v>3321</c:v>
                </c:pt>
                <c:pt idx="75">
                  <c:v>3323</c:v>
                </c:pt>
                <c:pt idx="76">
                  <c:v>3327</c:v>
                </c:pt>
                <c:pt idx="77">
                  <c:v>3328</c:v>
                </c:pt>
                <c:pt idx="78">
                  <c:v>3328</c:v>
                </c:pt>
                <c:pt idx="79">
                  <c:v>3328</c:v>
                </c:pt>
                <c:pt idx="80">
                  <c:v>3331</c:v>
                </c:pt>
                <c:pt idx="81">
                  <c:v>3335</c:v>
                </c:pt>
                <c:pt idx="82">
                  <c:v>3338</c:v>
                </c:pt>
                <c:pt idx="83">
                  <c:v>3336</c:v>
                </c:pt>
                <c:pt idx="84">
                  <c:v>3336</c:v>
                </c:pt>
                <c:pt idx="85">
                  <c:v>3337</c:v>
                </c:pt>
                <c:pt idx="86">
                  <c:v>3339</c:v>
                </c:pt>
                <c:pt idx="87">
                  <c:v>3338</c:v>
                </c:pt>
                <c:pt idx="88">
                  <c:v>3338</c:v>
                </c:pt>
                <c:pt idx="89">
                  <c:v>3338</c:v>
                </c:pt>
                <c:pt idx="90">
                  <c:v>3344</c:v>
                </c:pt>
                <c:pt idx="91">
                  <c:v>3346</c:v>
                </c:pt>
                <c:pt idx="92">
                  <c:v>3347</c:v>
                </c:pt>
                <c:pt idx="93">
                  <c:v>3346</c:v>
                </c:pt>
                <c:pt idx="94">
                  <c:v>3346</c:v>
                </c:pt>
                <c:pt idx="95">
                  <c:v>3346</c:v>
                </c:pt>
                <c:pt idx="96">
                  <c:v>3350</c:v>
                </c:pt>
                <c:pt idx="97">
                  <c:v>3350</c:v>
                </c:pt>
                <c:pt idx="98">
                  <c:v>3349</c:v>
                </c:pt>
                <c:pt idx="99">
                  <c:v>3350</c:v>
                </c:pt>
                <c:pt idx="100">
                  <c:v>3351</c:v>
                </c:pt>
                <c:pt idx="101">
                  <c:v>3350</c:v>
                </c:pt>
                <c:pt idx="102">
                  <c:v>3348</c:v>
                </c:pt>
                <c:pt idx="103">
                  <c:v>3347</c:v>
                </c:pt>
                <c:pt idx="104">
                  <c:v>3364</c:v>
                </c:pt>
                <c:pt idx="105">
                  <c:v>3372</c:v>
                </c:pt>
                <c:pt idx="106">
                  <c:v>3372</c:v>
                </c:pt>
                <c:pt idx="107">
                  <c:v>3372</c:v>
                </c:pt>
                <c:pt idx="108">
                  <c:v>3370</c:v>
                </c:pt>
                <c:pt idx="109">
                  <c:v>3368</c:v>
                </c:pt>
                <c:pt idx="110">
                  <c:v>3368</c:v>
                </c:pt>
                <c:pt idx="111">
                  <c:v>3371</c:v>
                </c:pt>
                <c:pt idx="112">
                  <c:v>3374</c:v>
                </c:pt>
                <c:pt idx="113">
                  <c:v>3374</c:v>
                </c:pt>
                <c:pt idx="114">
                  <c:v>3376</c:v>
                </c:pt>
                <c:pt idx="115">
                  <c:v>3375</c:v>
                </c:pt>
                <c:pt idx="116">
                  <c:v>3377</c:v>
                </c:pt>
                <c:pt idx="117">
                  <c:v>3377</c:v>
                </c:pt>
                <c:pt idx="118">
                  <c:v>3379</c:v>
                </c:pt>
                <c:pt idx="119">
                  <c:v>3379</c:v>
                </c:pt>
                <c:pt idx="120">
                  <c:v>3381</c:v>
                </c:pt>
                <c:pt idx="121">
                  <c:v>3384</c:v>
                </c:pt>
                <c:pt idx="122">
                  <c:v>3386</c:v>
                </c:pt>
                <c:pt idx="123">
                  <c:v>3389</c:v>
                </c:pt>
                <c:pt idx="124">
                  <c:v>3390</c:v>
                </c:pt>
                <c:pt idx="125">
                  <c:v>3391</c:v>
                </c:pt>
                <c:pt idx="126">
                  <c:v>3393</c:v>
                </c:pt>
                <c:pt idx="127">
                  <c:v>3393</c:v>
                </c:pt>
                <c:pt idx="128">
                  <c:v>3392</c:v>
                </c:pt>
                <c:pt idx="129">
                  <c:v>3390</c:v>
                </c:pt>
                <c:pt idx="130">
                  <c:v>3390</c:v>
                </c:pt>
                <c:pt idx="131">
                  <c:v>3389</c:v>
                </c:pt>
                <c:pt idx="132">
                  <c:v>3390</c:v>
                </c:pt>
                <c:pt idx="133">
                  <c:v>3390</c:v>
                </c:pt>
                <c:pt idx="134">
                  <c:v>3393</c:v>
                </c:pt>
                <c:pt idx="135">
                  <c:v>3394</c:v>
                </c:pt>
                <c:pt idx="136">
                  <c:v>3396</c:v>
                </c:pt>
                <c:pt idx="137">
                  <c:v>3404</c:v>
                </c:pt>
                <c:pt idx="138">
                  <c:v>3404</c:v>
                </c:pt>
                <c:pt idx="139">
                  <c:v>3407</c:v>
                </c:pt>
                <c:pt idx="140">
                  <c:v>3410</c:v>
                </c:pt>
                <c:pt idx="141">
                  <c:v>3410</c:v>
                </c:pt>
                <c:pt idx="142">
                  <c:v>3431</c:v>
                </c:pt>
                <c:pt idx="143">
                  <c:v>3430</c:v>
                </c:pt>
                <c:pt idx="144">
                  <c:v>3438</c:v>
                </c:pt>
                <c:pt idx="145">
                  <c:v>3442</c:v>
                </c:pt>
                <c:pt idx="146">
                  <c:v>3443</c:v>
                </c:pt>
                <c:pt idx="147">
                  <c:v>3446</c:v>
                </c:pt>
                <c:pt idx="148">
                  <c:v>3447</c:v>
                </c:pt>
                <c:pt idx="149">
                  <c:v>3446</c:v>
                </c:pt>
                <c:pt idx="150">
                  <c:v>3447</c:v>
                </c:pt>
                <c:pt idx="151">
                  <c:v>3449</c:v>
                </c:pt>
                <c:pt idx="152">
                  <c:v>3450</c:v>
                </c:pt>
                <c:pt idx="153">
                  <c:v>3456</c:v>
                </c:pt>
                <c:pt idx="154">
                  <c:v>3457</c:v>
                </c:pt>
                <c:pt idx="155">
                  <c:v>3462</c:v>
                </c:pt>
                <c:pt idx="156">
                  <c:v>3459</c:v>
                </c:pt>
                <c:pt idx="157">
                  <c:v>3461</c:v>
                </c:pt>
                <c:pt idx="158">
                  <c:v>3463</c:v>
                </c:pt>
                <c:pt idx="159">
                  <c:v>3467</c:v>
                </c:pt>
                <c:pt idx="160">
                  <c:v>3469</c:v>
                </c:pt>
                <c:pt idx="161">
                  <c:v>3467</c:v>
                </c:pt>
                <c:pt idx="162">
                  <c:v>3471</c:v>
                </c:pt>
                <c:pt idx="163">
                  <c:v>3474</c:v>
                </c:pt>
                <c:pt idx="164">
                  <c:v>3475</c:v>
                </c:pt>
                <c:pt idx="165">
                  <c:v>3479</c:v>
                </c:pt>
                <c:pt idx="166">
                  <c:v>3480</c:v>
                </c:pt>
                <c:pt idx="167">
                  <c:v>3486</c:v>
                </c:pt>
                <c:pt idx="168">
                  <c:v>3488</c:v>
                </c:pt>
                <c:pt idx="169">
                  <c:v>3488</c:v>
                </c:pt>
                <c:pt idx="170">
                  <c:v>3490</c:v>
                </c:pt>
                <c:pt idx="171">
                  <c:v>3490</c:v>
                </c:pt>
                <c:pt idx="172">
                  <c:v>3492</c:v>
                </c:pt>
                <c:pt idx="173">
                  <c:v>3495</c:v>
                </c:pt>
                <c:pt idx="174">
                  <c:v>3494</c:v>
                </c:pt>
                <c:pt idx="175">
                  <c:v>3497</c:v>
                </c:pt>
                <c:pt idx="176">
                  <c:v>3497</c:v>
                </c:pt>
                <c:pt idx="177">
                  <c:v>3504</c:v>
                </c:pt>
                <c:pt idx="178">
                  <c:v>3504</c:v>
                </c:pt>
                <c:pt idx="179">
                  <c:v>3508</c:v>
                </c:pt>
                <c:pt idx="180">
                  <c:v>3513</c:v>
                </c:pt>
                <c:pt idx="181">
                  <c:v>3516</c:v>
                </c:pt>
                <c:pt idx="182">
                  <c:v>3518</c:v>
                </c:pt>
                <c:pt idx="183">
                  <c:v>3519</c:v>
                </c:pt>
                <c:pt idx="184">
                  <c:v>3525</c:v>
                </c:pt>
                <c:pt idx="185">
                  <c:v>3526</c:v>
                </c:pt>
                <c:pt idx="186">
                  <c:v>3526</c:v>
                </c:pt>
                <c:pt idx="187">
                  <c:v>3526</c:v>
                </c:pt>
                <c:pt idx="188">
                  <c:v>3524</c:v>
                </c:pt>
                <c:pt idx="189">
                  <c:v>3524</c:v>
                </c:pt>
                <c:pt idx="190">
                  <c:v>3525</c:v>
                </c:pt>
                <c:pt idx="191">
                  <c:v>3525</c:v>
                </c:pt>
                <c:pt idx="192">
                  <c:v>3528</c:v>
                </c:pt>
                <c:pt idx="193">
                  <c:v>3528</c:v>
                </c:pt>
                <c:pt idx="194">
                  <c:v>3531</c:v>
                </c:pt>
                <c:pt idx="195">
                  <c:v>3533</c:v>
                </c:pt>
                <c:pt idx="196">
                  <c:v>3532</c:v>
                </c:pt>
                <c:pt idx="197">
                  <c:v>3533</c:v>
                </c:pt>
                <c:pt idx="198">
                  <c:v>3536</c:v>
                </c:pt>
                <c:pt idx="199">
                  <c:v>3536</c:v>
                </c:pt>
                <c:pt idx="200">
                  <c:v>3537</c:v>
                </c:pt>
                <c:pt idx="201">
                  <c:v>3540</c:v>
                </c:pt>
                <c:pt idx="202">
                  <c:v>3546</c:v>
                </c:pt>
                <c:pt idx="203">
                  <c:v>3551</c:v>
                </c:pt>
                <c:pt idx="204">
                  <c:v>3555</c:v>
                </c:pt>
                <c:pt idx="205">
                  <c:v>3563</c:v>
                </c:pt>
                <c:pt idx="206">
                  <c:v>3569</c:v>
                </c:pt>
                <c:pt idx="207">
                  <c:v>3571</c:v>
                </c:pt>
                <c:pt idx="208">
                  <c:v>3577</c:v>
                </c:pt>
                <c:pt idx="209">
                  <c:v>3576</c:v>
                </c:pt>
                <c:pt idx="210">
                  <c:v>3577</c:v>
                </c:pt>
                <c:pt idx="211">
                  <c:v>3582</c:v>
                </c:pt>
                <c:pt idx="212">
                  <c:v>3583</c:v>
                </c:pt>
                <c:pt idx="213">
                  <c:v>3580</c:v>
                </c:pt>
                <c:pt idx="214">
                  <c:v>3591</c:v>
                </c:pt>
                <c:pt idx="215">
                  <c:v>3591</c:v>
                </c:pt>
                <c:pt idx="216">
                  <c:v>3592</c:v>
                </c:pt>
                <c:pt idx="217">
                  <c:v>3593</c:v>
                </c:pt>
                <c:pt idx="218">
                  <c:v>3592</c:v>
                </c:pt>
                <c:pt idx="219">
                  <c:v>3591</c:v>
                </c:pt>
                <c:pt idx="220">
                  <c:v>3594</c:v>
                </c:pt>
                <c:pt idx="221">
                  <c:v>3595</c:v>
                </c:pt>
                <c:pt idx="222">
                  <c:v>3599</c:v>
                </c:pt>
                <c:pt idx="223">
                  <c:v>3605</c:v>
                </c:pt>
                <c:pt idx="224">
                  <c:v>3604</c:v>
                </c:pt>
                <c:pt idx="225">
                  <c:v>3606</c:v>
                </c:pt>
                <c:pt idx="226">
                  <c:v>3606</c:v>
                </c:pt>
                <c:pt idx="227">
                  <c:v>3608</c:v>
                </c:pt>
                <c:pt idx="228">
                  <c:v>3610</c:v>
                </c:pt>
                <c:pt idx="229">
                  <c:v>3609</c:v>
                </c:pt>
                <c:pt idx="230">
                  <c:v>3613</c:v>
                </c:pt>
                <c:pt idx="231">
                  <c:v>3613</c:v>
                </c:pt>
                <c:pt idx="232">
                  <c:v>3612</c:v>
                </c:pt>
                <c:pt idx="233">
                  <c:v>3612</c:v>
                </c:pt>
                <c:pt idx="234">
                  <c:v>3616</c:v>
                </c:pt>
                <c:pt idx="235">
                  <c:v>3615</c:v>
                </c:pt>
                <c:pt idx="236">
                  <c:v>3621</c:v>
                </c:pt>
                <c:pt idx="237">
                  <c:v>3622</c:v>
                </c:pt>
                <c:pt idx="238">
                  <c:v>3623</c:v>
                </c:pt>
                <c:pt idx="239">
                  <c:v>3622</c:v>
                </c:pt>
                <c:pt idx="240">
                  <c:v>3628</c:v>
                </c:pt>
                <c:pt idx="241">
                  <c:v>3626</c:v>
                </c:pt>
                <c:pt idx="242">
                  <c:v>3627</c:v>
                </c:pt>
                <c:pt idx="243">
                  <c:v>3627</c:v>
                </c:pt>
                <c:pt idx="244">
                  <c:v>3632</c:v>
                </c:pt>
                <c:pt idx="245">
                  <c:v>3632</c:v>
                </c:pt>
                <c:pt idx="246">
                  <c:v>3634</c:v>
                </c:pt>
                <c:pt idx="247">
                  <c:v>3642</c:v>
                </c:pt>
                <c:pt idx="248">
                  <c:v>3646</c:v>
                </c:pt>
                <c:pt idx="249">
                  <c:v>3646</c:v>
                </c:pt>
                <c:pt idx="250">
                  <c:v>3646</c:v>
                </c:pt>
                <c:pt idx="251">
                  <c:v>3649</c:v>
                </c:pt>
                <c:pt idx="252">
                  <c:v>3647</c:v>
                </c:pt>
                <c:pt idx="253">
                  <c:v>3647</c:v>
                </c:pt>
                <c:pt idx="254">
                  <c:v>3649</c:v>
                </c:pt>
                <c:pt idx="255">
                  <c:v>3650</c:v>
                </c:pt>
                <c:pt idx="256">
                  <c:v>3652</c:v>
                </c:pt>
                <c:pt idx="257">
                  <c:v>3651</c:v>
                </c:pt>
                <c:pt idx="258">
                  <c:v>3653</c:v>
                </c:pt>
                <c:pt idx="259">
                  <c:v>3655</c:v>
                </c:pt>
                <c:pt idx="260">
                  <c:v>3658</c:v>
                </c:pt>
                <c:pt idx="261">
                  <c:v>3658</c:v>
                </c:pt>
                <c:pt idx="262">
                  <c:v>3659</c:v>
                </c:pt>
                <c:pt idx="263">
                  <c:v>3663</c:v>
                </c:pt>
                <c:pt idx="264">
                  <c:v>3668</c:v>
                </c:pt>
                <c:pt idx="265">
                  <c:v>3667</c:v>
                </c:pt>
                <c:pt idx="266">
                  <c:v>3666</c:v>
                </c:pt>
                <c:pt idx="267">
                  <c:v>3665</c:v>
                </c:pt>
                <c:pt idx="268">
                  <c:v>3664</c:v>
                </c:pt>
                <c:pt idx="269">
                  <c:v>3664</c:v>
                </c:pt>
                <c:pt idx="270">
                  <c:v>3662</c:v>
                </c:pt>
                <c:pt idx="271">
                  <c:v>3664</c:v>
                </c:pt>
                <c:pt idx="272">
                  <c:v>3666</c:v>
                </c:pt>
                <c:pt idx="273">
                  <c:v>3668</c:v>
                </c:pt>
                <c:pt idx="274">
                  <c:v>3666</c:v>
                </c:pt>
                <c:pt idx="275">
                  <c:v>3664</c:v>
                </c:pt>
                <c:pt idx="276">
                  <c:v>3666</c:v>
                </c:pt>
                <c:pt idx="277">
                  <c:v>3667</c:v>
                </c:pt>
                <c:pt idx="278">
                  <c:v>3667</c:v>
                </c:pt>
                <c:pt idx="279">
                  <c:v>3664</c:v>
                </c:pt>
                <c:pt idx="280">
                  <c:v>3660</c:v>
                </c:pt>
                <c:pt idx="281">
                  <c:v>3659</c:v>
                </c:pt>
                <c:pt idx="282">
                  <c:v>3660</c:v>
                </c:pt>
                <c:pt idx="283">
                  <c:v>3662</c:v>
                </c:pt>
                <c:pt idx="284">
                  <c:v>3666</c:v>
                </c:pt>
                <c:pt idx="285">
                  <c:v>3670</c:v>
                </c:pt>
                <c:pt idx="286">
                  <c:v>3674</c:v>
                </c:pt>
                <c:pt idx="287">
                  <c:v>3676</c:v>
                </c:pt>
                <c:pt idx="288">
                  <c:v>3678</c:v>
                </c:pt>
                <c:pt idx="289">
                  <c:v>3687</c:v>
                </c:pt>
                <c:pt idx="290">
                  <c:v>3688</c:v>
                </c:pt>
                <c:pt idx="291">
                  <c:v>3691</c:v>
                </c:pt>
                <c:pt idx="292">
                  <c:v>3690</c:v>
                </c:pt>
                <c:pt idx="293">
                  <c:v>3697</c:v>
                </c:pt>
                <c:pt idx="294">
                  <c:v>3699</c:v>
                </c:pt>
                <c:pt idx="295">
                  <c:v>3700</c:v>
                </c:pt>
                <c:pt idx="296">
                  <c:v>3706</c:v>
                </c:pt>
                <c:pt idx="297">
                  <c:v>3710</c:v>
                </c:pt>
                <c:pt idx="298">
                  <c:v>3707</c:v>
                </c:pt>
                <c:pt idx="299">
                  <c:v>3712</c:v>
                </c:pt>
                <c:pt idx="300">
                  <c:v>3713</c:v>
                </c:pt>
                <c:pt idx="301">
                  <c:v>3711</c:v>
                </c:pt>
                <c:pt idx="302">
                  <c:v>3711</c:v>
                </c:pt>
                <c:pt idx="303">
                  <c:v>3716</c:v>
                </c:pt>
                <c:pt idx="304">
                  <c:v>3717</c:v>
                </c:pt>
                <c:pt idx="305">
                  <c:v>3725</c:v>
                </c:pt>
                <c:pt idx="306">
                  <c:v>3726</c:v>
                </c:pt>
                <c:pt idx="307">
                  <c:v>3730</c:v>
                </c:pt>
                <c:pt idx="308">
                  <c:v>3732</c:v>
                </c:pt>
                <c:pt idx="309">
                  <c:v>3731</c:v>
                </c:pt>
                <c:pt idx="310">
                  <c:v>3737</c:v>
                </c:pt>
                <c:pt idx="311">
                  <c:v>3739</c:v>
                </c:pt>
                <c:pt idx="312">
                  <c:v>3741</c:v>
                </c:pt>
                <c:pt idx="313">
                  <c:v>3745</c:v>
                </c:pt>
                <c:pt idx="314">
                  <c:v>3745</c:v>
                </c:pt>
                <c:pt idx="315">
                  <c:v>3745</c:v>
                </c:pt>
                <c:pt idx="316">
                  <c:v>3749</c:v>
                </c:pt>
                <c:pt idx="317">
                  <c:v>3748</c:v>
                </c:pt>
                <c:pt idx="318">
                  <c:v>3747</c:v>
                </c:pt>
                <c:pt idx="319">
                  <c:v>3746</c:v>
                </c:pt>
                <c:pt idx="320">
                  <c:v>3747</c:v>
                </c:pt>
                <c:pt idx="321">
                  <c:v>3747</c:v>
                </c:pt>
                <c:pt idx="322">
                  <c:v>3744</c:v>
                </c:pt>
                <c:pt idx="323">
                  <c:v>3744</c:v>
                </c:pt>
                <c:pt idx="324">
                  <c:v>3743</c:v>
                </c:pt>
                <c:pt idx="325">
                  <c:v>3745</c:v>
                </c:pt>
                <c:pt idx="326">
                  <c:v>3747</c:v>
                </c:pt>
                <c:pt idx="327">
                  <c:v>3747</c:v>
                </c:pt>
                <c:pt idx="328">
                  <c:v>3747</c:v>
                </c:pt>
                <c:pt idx="329">
                  <c:v>3746</c:v>
                </c:pt>
                <c:pt idx="330">
                  <c:v>3748</c:v>
                </c:pt>
                <c:pt idx="331">
                  <c:v>3753</c:v>
                </c:pt>
                <c:pt idx="332">
                  <c:v>3752</c:v>
                </c:pt>
                <c:pt idx="333">
                  <c:v>3755</c:v>
                </c:pt>
                <c:pt idx="334">
                  <c:v>3758</c:v>
                </c:pt>
                <c:pt idx="335">
                  <c:v>3761</c:v>
                </c:pt>
                <c:pt idx="336">
                  <c:v>3761</c:v>
                </c:pt>
                <c:pt idx="337">
                  <c:v>3759</c:v>
                </c:pt>
                <c:pt idx="338">
                  <c:v>3763</c:v>
                </c:pt>
                <c:pt idx="339">
                  <c:v>3764</c:v>
                </c:pt>
                <c:pt idx="340">
                  <c:v>3768</c:v>
                </c:pt>
                <c:pt idx="341">
                  <c:v>3769</c:v>
                </c:pt>
                <c:pt idx="342">
                  <c:v>3768</c:v>
                </c:pt>
                <c:pt idx="343">
                  <c:v>3773</c:v>
                </c:pt>
                <c:pt idx="344">
                  <c:v>3772</c:v>
                </c:pt>
                <c:pt idx="345">
                  <c:v>3779</c:v>
                </c:pt>
                <c:pt idx="346">
                  <c:v>3779</c:v>
                </c:pt>
                <c:pt idx="347">
                  <c:v>3781</c:v>
                </c:pt>
                <c:pt idx="348">
                  <c:v>3782</c:v>
                </c:pt>
                <c:pt idx="349">
                  <c:v>3789</c:v>
                </c:pt>
                <c:pt idx="350">
                  <c:v>3787</c:v>
                </c:pt>
                <c:pt idx="351">
                  <c:v>3788</c:v>
                </c:pt>
                <c:pt idx="352">
                  <c:v>3787</c:v>
                </c:pt>
                <c:pt idx="353">
                  <c:v>3784</c:v>
                </c:pt>
                <c:pt idx="354">
                  <c:v>3789</c:v>
                </c:pt>
                <c:pt idx="355">
                  <c:v>3788</c:v>
                </c:pt>
                <c:pt idx="356">
                  <c:v>3791</c:v>
                </c:pt>
                <c:pt idx="357">
                  <c:v>3794</c:v>
                </c:pt>
                <c:pt idx="358">
                  <c:v>3795</c:v>
                </c:pt>
                <c:pt idx="359">
                  <c:v>3797</c:v>
                </c:pt>
                <c:pt idx="360">
                  <c:v>3796</c:v>
                </c:pt>
                <c:pt idx="361">
                  <c:v>3795</c:v>
                </c:pt>
                <c:pt idx="362">
                  <c:v>3796</c:v>
                </c:pt>
                <c:pt idx="363">
                  <c:v>3794</c:v>
                </c:pt>
                <c:pt idx="364">
                  <c:v>3796</c:v>
                </c:pt>
                <c:pt idx="365">
                  <c:v>3797</c:v>
                </c:pt>
                <c:pt idx="366">
                  <c:v>3805</c:v>
                </c:pt>
                <c:pt idx="367">
                  <c:v>3806</c:v>
                </c:pt>
                <c:pt idx="368">
                  <c:v>3808</c:v>
                </c:pt>
                <c:pt idx="369">
                  <c:v>3812</c:v>
                </c:pt>
                <c:pt idx="370">
                  <c:v>3814</c:v>
                </c:pt>
                <c:pt idx="371">
                  <c:v>3814</c:v>
                </c:pt>
                <c:pt idx="372">
                  <c:v>3814</c:v>
                </c:pt>
                <c:pt idx="373">
                  <c:v>3815</c:v>
                </c:pt>
                <c:pt idx="374">
                  <c:v>3816</c:v>
                </c:pt>
                <c:pt idx="375">
                  <c:v>3816</c:v>
                </c:pt>
                <c:pt idx="376">
                  <c:v>3816</c:v>
                </c:pt>
                <c:pt idx="377">
                  <c:v>3819</c:v>
                </c:pt>
                <c:pt idx="378">
                  <c:v>3820</c:v>
                </c:pt>
                <c:pt idx="379">
                  <c:v>3821</c:v>
                </c:pt>
                <c:pt idx="380">
                  <c:v>3830</c:v>
                </c:pt>
                <c:pt idx="381">
                  <c:v>3831</c:v>
                </c:pt>
                <c:pt idx="382">
                  <c:v>3833</c:v>
                </c:pt>
                <c:pt idx="383">
                  <c:v>3832</c:v>
                </c:pt>
                <c:pt idx="384">
                  <c:v>3832</c:v>
                </c:pt>
                <c:pt idx="385">
                  <c:v>3831</c:v>
                </c:pt>
                <c:pt idx="386">
                  <c:v>3833</c:v>
                </c:pt>
                <c:pt idx="387">
                  <c:v>3833</c:v>
                </c:pt>
                <c:pt idx="388">
                  <c:v>3835</c:v>
                </c:pt>
                <c:pt idx="389">
                  <c:v>3838</c:v>
                </c:pt>
                <c:pt idx="390">
                  <c:v>3836</c:v>
                </c:pt>
                <c:pt idx="391">
                  <c:v>3837</c:v>
                </c:pt>
                <c:pt idx="392">
                  <c:v>3839</c:v>
                </c:pt>
                <c:pt idx="393">
                  <c:v>3840</c:v>
                </c:pt>
                <c:pt idx="394">
                  <c:v>3842</c:v>
                </c:pt>
                <c:pt idx="395">
                  <c:v>3843</c:v>
                </c:pt>
                <c:pt idx="396">
                  <c:v>3847</c:v>
                </c:pt>
                <c:pt idx="397">
                  <c:v>3851</c:v>
                </c:pt>
                <c:pt idx="398">
                  <c:v>3860</c:v>
                </c:pt>
                <c:pt idx="399">
                  <c:v>3864</c:v>
                </c:pt>
                <c:pt idx="400">
                  <c:v>3866</c:v>
                </c:pt>
                <c:pt idx="401">
                  <c:v>3874</c:v>
                </c:pt>
                <c:pt idx="402">
                  <c:v>3874</c:v>
                </c:pt>
                <c:pt idx="403">
                  <c:v>3877</c:v>
                </c:pt>
                <c:pt idx="404">
                  <c:v>3876</c:v>
                </c:pt>
                <c:pt idx="405">
                  <c:v>3878</c:v>
                </c:pt>
                <c:pt idx="406">
                  <c:v>3879</c:v>
                </c:pt>
                <c:pt idx="407">
                  <c:v>3882</c:v>
                </c:pt>
                <c:pt idx="408">
                  <c:v>3886</c:v>
                </c:pt>
                <c:pt idx="409">
                  <c:v>3884</c:v>
                </c:pt>
                <c:pt idx="410">
                  <c:v>3885</c:v>
                </c:pt>
                <c:pt idx="411">
                  <c:v>3888</c:v>
                </c:pt>
                <c:pt idx="412">
                  <c:v>3888</c:v>
                </c:pt>
                <c:pt idx="413">
                  <c:v>3889</c:v>
                </c:pt>
                <c:pt idx="414">
                  <c:v>3888</c:v>
                </c:pt>
                <c:pt idx="415">
                  <c:v>3890</c:v>
                </c:pt>
                <c:pt idx="416">
                  <c:v>3891</c:v>
                </c:pt>
                <c:pt idx="417">
                  <c:v>3893</c:v>
                </c:pt>
                <c:pt idx="418">
                  <c:v>3895</c:v>
                </c:pt>
                <c:pt idx="419">
                  <c:v>3900</c:v>
                </c:pt>
                <c:pt idx="420">
                  <c:v>3904</c:v>
                </c:pt>
                <c:pt idx="421">
                  <c:v>3906</c:v>
                </c:pt>
                <c:pt idx="422">
                  <c:v>3910</c:v>
                </c:pt>
                <c:pt idx="423">
                  <c:v>3910</c:v>
                </c:pt>
                <c:pt idx="424">
                  <c:v>3906</c:v>
                </c:pt>
                <c:pt idx="425">
                  <c:v>3912</c:v>
                </c:pt>
                <c:pt idx="426">
                  <c:v>3914</c:v>
                </c:pt>
                <c:pt idx="427">
                  <c:v>3916</c:v>
                </c:pt>
                <c:pt idx="428">
                  <c:v>3918</c:v>
                </c:pt>
                <c:pt idx="429">
                  <c:v>3919</c:v>
                </c:pt>
                <c:pt idx="430">
                  <c:v>3920</c:v>
                </c:pt>
                <c:pt idx="431">
                  <c:v>3927</c:v>
                </c:pt>
                <c:pt idx="432">
                  <c:v>3927</c:v>
                </c:pt>
                <c:pt idx="433">
                  <c:v>3932</c:v>
                </c:pt>
                <c:pt idx="434">
                  <c:v>3933</c:v>
                </c:pt>
                <c:pt idx="435">
                  <c:v>3939</c:v>
                </c:pt>
                <c:pt idx="436">
                  <c:v>3940</c:v>
                </c:pt>
                <c:pt idx="437">
                  <c:v>3943</c:v>
                </c:pt>
                <c:pt idx="438">
                  <c:v>3950</c:v>
                </c:pt>
                <c:pt idx="439">
                  <c:v>3954</c:v>
                </c:pt>
                <c:pt idx="440">
                  <c:v>3953</c:v>
                </c:pt>
                <c:pt idx="441">
                  <c:v>3951</c:v>
                </c:pt>
                <c:pt idx="442">
                  <c:v>3954</c:v>
                </c:pt>
                <c:pt idx="443">
                  <c:v>3956</c:v>
                </c:pt>
                <c:pt idx="444">
                  <c:v>3961</c:v>
                </c:pt>
                <c:pt idx="445">
                  <c:v>3965</c:v>
                </c:pt>
                <c:pt idx="446">
                  <c:v>3963</c:v>
                </c:pt>
                <c:pt idx="447">
                  <c:v>3961</c:v>
                </c:pt>
                <c:pt idx="448">
                  <c:v>3959</c:v>
                </c:pt>
                <c:pt idx="449">
                  <c:v>3960</c:v>
                </c:pt>
                <c:pt idx="450">
                  <c:v>3961</c:v>
                </c:pt>
                <c:pt idx="451">
                  <c:v>3969</c:v>
                </c:pt>
                <c:pt idx="452">
                  <c:v>3969</c:v>
                </c:pt>
                <c:pt idx="453">
                  <c:v>3976</c:v>
                </c:pt>
                <c:pt idx="454">
                  <c:v>3978</c:v>
                </c:pt>
                <c:pt idx="455">
                  <c:v>3979</c:v>
                </c:pt>
                <c:pt idx="456">
                  <c:v>3979</c:v>
                </c:pt>
                <c:pt idx="457">
                  <c:v>3983</c:v>
                </c:pt>
                <c:pt idx="458">
                  <c:v>3981</c:v>
                </c:pt>
                <c:pt idx="459">
                  <c:v>3984</c:v>
                </c:pt>
                <c:pt idx="460">
                  <c:v>3990</c:v>
                </c:pt>
                <c:pt idx="461">
                  <c:v>3992</c:v>
                </c:pt>
                <c:pt idx="462">
                  <c:v>3993</c:v>
                </c:pt>
                <c:pt idx="463">
                  <c:v>3996</c:v>
                </c:pt>
                <c:pt idx="464">
                  <c:v>4003</c:v>
                </c:pt>
                <c:pt idx="465">
                  <c:v>4004</c:v>
                </c:pt>
                <c:pt idx="466">
                  <c:v>4006</c:v>
                </c:pt>
                <c:pt idx="467">
                  <c:v>4008</c:v>
                </c:pt>
                <c:pt idx="468">
                  <c:v>4010</c:v>
                </c:pt>
                <c:pt idx="469">
                  <c:v>4009</c:v>
                </c:pt>
                <c:pt idx="470">
                  <c:v>4009</c:v>
                </c:pt>
                <c:pt idx="471">
                  <c:v>4009</c:v>
                </c:pt>
                <c:pt idx="472">
                  <c:v>4011</c:v>
                </c:pt>
                <c:pt idx="473">
                  <c:v>4011</c:v>
                </c:pt>
                <c:pt idx="474">
                  <c:v>4012</c:v>
                </c:pt>
                <c:pt idx="475">
                  <c:v>4013</c:v>
                </c:pt>
                <c:pt idx="476">
                  <c:v>4015</c:v>
                </c:pt>
                <c:pt idx="477">
                  <c:v>4013</c:v>
                </c:pt>
                <c:pt idx="478">
                  <c:v>4011</c:v>
                </c:pt>
                <c:pt idx="479">
                  <c:v>4012</c:v>
                </c:pt>
                <c:pt idx="480">
                  <c:v>4013</c:v>
                </c:pt>
                <c:pt idx="481">
                  <c:v>4015</c:v>
                </c:pt>
                <c:pt idx="482">
                  <c:v>4014</c:v>
                </c:pt>
                <c:pt idx="483">
                  <c:v>4014</c:v>
                </c:pt>
                <c:pt idx="484">
                  <c:v>4013</c:v>
                </c:pt>
                <c:pt idx="485">
                  <c:v>4011</c:v>
                </c:pt>
                <c:pt idx="486">
                  <c:v>4016</c:v>
                </c:pt>
                <c:pt idx="487">
                  <c:v>4018</c:v>
                </c:pt>
                <c:pt idx="488">
                  <c:v>4019</c:v>
                </c:pt>
                <c:pt idx="489">
                  <c:v>4023</c:v>
                </c:pt>
                <c:pt idx="490">
                  <c:v>4025</c:v>
                </c:pt>
                <c:pt idx="491">
                  <c:v>4025</c:v>
                </c:pt>
                <c:pt idx="492">
                  <c:v>4027</c:v>
                </c:pt>
                <c:pt idx="493">
                  <c:v>4025</c:v>
                </c:pt>
                <c:pt idx="494">
                  <c:v>4023</c:v>
                </c:pt>
                <c:pt idx="495">
                  <c:v>4026</c:v>
                </c:pt>
                <c:pt idx="496">
                  <c:v>4026</c:v>
                </c:pt>
                <c:pt idx="497">
                  <c:v>4028</c:v>
                </c:pt>
                <c:pt idx="498">
                  <c:v>4033</c:v>
                </c:pt>
                <c:pt idx="499">
                  <c:v>4033</c:v>
                </c:pt>
                <c:pt idx="500">
                  <c:v>4031</c:v>
                </c:pt>
                <c:pt idx="501">
                  <c:v>4030</c:v>
                </c:pt>
                <c:pt idx="502">
                  <c:v>4030</c:v>
                </c:pt>
                <c:pt idx="503">
                  <c:v>4034</c:v>
                </c:pt>
                <c:pt idx="504">
                  <c:v>4037</c:v>
                </c:pt>
                <c:pt idx="505">
                  <c:v>4038</c:v>
                </c:pt>
                <c:pt idx="506">
                  <c:v>4041</c:v>
                </c:pt>
                <c:pt idx="507">
                  <c:v>4043</c:v>
                </c:pt>
                <c:pt idx="508">
                  <c:v>4046</c:v>
                </c:pt>
                <c:pt idx="509">
                  <c:v>4046</c:v>
                </c:pt>
                <c:pt idx="510">
                  <c:v>4045</c:v>
                </c:pt>
                <c:pt idx="511">
                  <c:v>4045</c:v>
                </c:pt>
                <c:pt idx="512">
                  <c:v>4043</c:v>
                </c:pt>
                <c:pt idx="513">
                  <c:v>4043</c:v>
                </c:pt>
                <c:pt idx="514">
                  <c:v>4043</c:v>
                </c:pt>
                <c:pt idx="515">
                  <c:v>4043</c:v>
                </c:pt>
                <c:pt idx="516">
                  <c:v>4042</c:v>
                </c:pt>
                <c:pt idx="517">
                  <c:v>4047</c:v>
                </c:pt>
                <c:pt idx="518">
                  <c:v>4048</c:v>
                </c:pt>
                <c:pt idx="519">
                  <c:v>4052</c:v>
                </c:pt>
                <c:pt idx="520">
                  <c:v>4052</c:v>
                </c:pt>
                <c:pt idx="521">
                  <c:v>4055</c:v>
                </c:pt>
                <c:pt idx="522">
                  <c:v>4054</c:v>
                </c:pt>
                <c:pt idx="523">
                  <c:v>4054</c:v>
                </c:pt>
                <c:pt idx="524">
                  <c:v>4055</c:v>
                </c:pt>
                <c:pt idx="525">
                  <c:v>4055</c:v>
                </c:pt>
                <c:pt idx="526">
                  <c:v>4059</c:v>
                </c:pt>
                <c:pt idx="527">
                  <c:v>4063</c:v>
                </c:pt>
                <c:pt idx="528">
                  <c:v>4065</c:v>
                </c:pt>
                <c:pt idx="529">
                  <c:v>4066</c:v>
                </c:pt>
                <c:pt idx="530">
                  <c:v>4067</c:v>
                </c:pt>
                <c:pt idx="531">
                  <c:v>4071</c:v>
                </c:pt>
                <c:pt idx="532">
                  <c:v>4072</c:v>
                </c:pt>
                <c:pt idx="533">
                  <c:v>4073</c:v>
                </c:pt>
                <c:pt idx="534">
                  <c:v>4071</c:v>
                </c:pt>
                <c:pt idx="535">
                  <c:v>4076</c:v>
                </c:pt>
                <c:pt idx="536">
                  <c:v>4079</c:v>
                </c:pt>
                <c:pt idx="537">
                  <c:v>4077</c:v>
                </c:pt>
                <c:pt idx="538">
                  <c:v>4075</c:v>
                </c:pt>
                <c:pt idx="539">
                  <c:v>4078</c:v>
                </c:pt>
                <c:pt idx="540">
                  <c:v>4084</c:v>
                </c:pt>
                <c:pt idx="541">
                  <c:v>4084</c:v>
                </c:pt>
                <c:pt idx="542">
                  <c:v>4084</c:v>
                </c:pt>
                <c:pt idx="543">
                  <c:v>4084</c:v>
                </c:pt>
                <c:pt idx="544">
                  <c:v>4083</c:v>
                </c:pt>
                <c:pt idx="545">
                  <c:v>4082</c:v>
                </c:pt>
                <c:pt idx="546">
                  <c:v>4079</c:v>
                </c:pt>
                <c:pt idx="547">
                  <c:v>4080</c:v>
                </c:pt>
                <c:pt idx="548">
                  <c:v>4083</c:v>
                </c:pt>
                <c:pt idx="549">
                  <c:v>4082</c:v>
                </c:pt>
                <c:pt idx="550">
                  <c:v>4083</c:v>
                </c:pt>
                <c:pt idx="551">
                  <c:v>4086</c:v>
                </c:pt>
                <c:pt idx="552">
                  <c:v>4088</c:v>
                </c:pt>
                <c:pt idx="553">
                  <c:v>4088</c:v>
                </c:pt>
                <c:pt idx="554">
                  <c:v>4089</c:v>
                </c:pt>
                <c:pt idx="555">
                  <c:v>4088</c:v>
                </c:pt>
                <c:pt idx="556">
                  <c:v>4089</c:v>
                </c:pt>
                <c:pt idx="557">
                  <c:v>4089</c:v>
                </c:pt>
                <c:pt idx="558">
                  <c:v>4089</c:v>
                </c:pt>
                <c:pt idx="559">
                  <c:v>4090</c:v>
                </c:pt>
                <c:pt idx="560">
                  <c:v>4090</c:v>
                </c:pt>
                <c:pt idx="561">
                  <c:v>4089</c:v>
                </c:pt>
                <c:pt idx="562">
                  <c:v>4091</c:v>
                </c:pt>
                <c:pt idx="563">
                  <c:v>4092</c:v>
                </c:pt>
                <c:pt idx="564">
                  <c:v>4097</c:v>
                </c:pt>
                <c:pt idx="565">
                  <c:v>4097</c:v>
                </c:pt>
                <c:pt idx="566">
                  <c:v>4101</c:v>
                </c:pt>
                <c:pt idx="567">
                  <c:v>4099</c:v>
                </c:pt>
                <c:pt idx="568">
                  <c:v>4095</c:v>
                </c:pt>
                <c:pt idx="569">
                  <c:v>4098</c:v>
                </c:pt>
                <c:pt idx="570">
                  <c:v>4097</c:v>
                </c:pt>
                <c:pt idx="571">
                  <c:v>4097</c:v>
                </c:pt>
                <c:pt idx="572">
                  <c:v>4096</c:v>
                </c:pt>
                <c:pt idx="573">
                  <c:v>4097</c:v>
                </c:pt>
                <c:pt idx="574">
                  <c:v>4116</c:v>
                </c:pt>
                <c:pt idx="575">
                  <c:v>4118</c:v>
                </c:pt>
                <c:pt idx="576">
                  <c:v>4121</c:v>
                </c:pt>
                <c:pt idx="577">
                  <c:v>4123</c:v>
                </c:pt>
                <c:pt idx="578">
                  <c:v>4122</c:v>
                </c:pt>
                <c:pt idx="579">
                  <c:v>4122</c:v>
                </c:pt>
                <c:pt idx="580">
                  <c:v>4128</c:v>
                </c:pt>
                <c:pt idx="581">
                  <c:v>4128</c:v>
                </c:pt>
                <c:pt idx="582">
                  <c:v>4128</c:v>
                </c:pt>
                <c:pt idx="583">
                  <c:v>4131</c:v>
                </c:pt>
                <c:pt idx="584">
                  <c:v>4134</c:v>
                </c:pt>
                <c:pt idx="585">
                  <c:v>4136</c:v>
                </c:pt>
                <c:pt idx="586">
                  <c:v>4139</c:v>
                </c:pt>
                <c:pt idx="587">
                  <c:v>4137</c:v>
                </c:pt>
                <c:pt idx="588">
                  <c:v>4136</c:v>
                </c:pt>
                <c:pt idx="589">
                  <c:v>4139</c:v>
                </c:pt>
                <c:pt idx="590">
                  <c:v>4138</c:v>
                </c:pt>
                <c:pt idx="591">
                  <c:v>4139</c:v>
                </c:pt>
                <c:pt idx="592">
                  <c:v>4138</c:v>
                </c:pt>
                <c:pt idx="593">
                  <c:v>4141</c:v>
                </c:pt>
                <c:pt idx="594">
                  <c:v>4141</c:v>
                </c:pt>
                <c:pt idx="595">
                  <c:v>4141</c:v>
                </c:pt>
                <c:pt idx="596">
                  <c:v>4142</c:v>
                </c:pt>
                <c:pt idx="597">
                  <c:v>4145</c:v>
                </c:pt>
                <c:pt idx="598">
                  <c:v>4148</c:v>
                </c:pt>
                <c:pt idx="599">
                  <c:v>4151</c:v>
                </c:pt>
                <c:pt idx="600">
                  <c:v>4159</c:v>
                </c:pt>
                <c:pt idx="601">
                  <c:v>4160</c:v>
                </c:pt>
                <c:pt idx="602">
                  <c:v>4157</c:v>
                </c:pt>
                <c:pt idx="603">
                  <c:v>4159</c:v>
                </c:pt>
                <c:pt idx="604">
                  <c:v>4160</c:v>
                </c:pt>
                <c:pt idx="605">
                  <c:v>4166</c:v>
                </c:pt>
                <c:pt idx="606">
                  <c:v>4165</c:v>
                </c:pt>
                <c:pt idx="607">
                  <c:v>4167</c:v>
                </c:pt>
                <c:pt idx="608">
                  <c:v>4167</c:v>
                </c:pt>
                <c:pt idx="609">
                  <c:v>4168</c:v>
                </c:pt>
                <c:pt idx="610">
                  <c:v>4167</c:v>
                </c:pt>
                <c:pt idx="611">
                  <c:v>4167</c:v>
                </c:pt>
                <c:pt idx="612">
                  <c:v>4164</c:v>
                </c:pt>
                <c:pt idx="613">
                  <c:v>4164</c:v>
                </c:pt>
                <c:pt idx="614">
                  <c:v>4168</c:v>
                </c:pt>
                <c:pt idx="615">
                  <c:v>4171</c:v>
                </c:pt>
                <c:pt idx="616">
                  <c:v>4172</c:v>
                </c:pt>
                <c:pt idx="617">
                  <c:v>4172</c:v>
                </c:pt>
                <c:pt idx="618">
                  <c:v>4176</c:v>
                </c:pt>
                <c:pt idx="619">
                  <c:v>4178</c:v>
                </c:pt>
                <c:pt idx="620">
                  <c:v>4184</c:v>
                </c:pt>
                <c:pt idx="621">
                  <c:v>4186</c:v>
                </c:pt>
                <c:pt idx="622">
                  <c:v>4184</c:v>
                </c:pt>
                <c:pt idx="623">
                  <c:v>4181</c:v>
                </c:pt>
                <c:pt idx="624">
                  <c:v>4182</c:v>
                </c:pt>
                <c:pt idx="625">
                  <c:v>4185</c:v>
                </c:pt>
                <c:pt idx="626">
                  <c:v>4183</c:v>
                </c:pt>
                <c:pt idx="627">
                  <c:v>4184</c:v>
                </c:pt>
                <c:pt idx="628">
                  <c:v>4185</c:v>
                </c:pt>
                <c:pt idx="629">
                  <c:v>4186</c:v>
                </c:pt>
                <c:pt idx="630">
                  <c:v>4187</c:v>
                </c:pt>
                <c:pt idx="631">
                  <c:v>4188</c:v>
                </c:pt>
                <c:pt idx="632">
                  <c:v>4187</c:v>
                </c:pt>
                <c:pt idx="633">
                  <c:v>4188</c:v>
                </c:pt>
                <c:pt idx="634">
                  <c:v>4187</c:v>
                </c:pt>
                <c:pt idx="635">
                  <c:v>4187</c:v>
                </c:pt>
                <c:pt idx="636">
                  <c:v>4187</c:v>
                </c:pt>
                <c:pt idx="637">
                  <c:v>4186</c:v>
                </c:pt>
                <c:pt idx="638">
                  <c:v>4184</c:v>
                </c:pt>
                <c:pt idx="639">
                  <c:v>4187</c:v>
                </c:pt>
                <c:pt idx="640">
                  <c:v>4186</c:v>
                </c:pt>
                <c:pt idx="641">
                  <c:v>4187</c:v>
                </c:pt>
                <c:pt idx="642">
                  <c:v>4186</c:v>
                </c:pt>
                <c:pt idx="643">
                  <c:v>4185</c:v>
                </c:pt>
                <c:pt idx="644">
                  <c:v>4186</c:v>
                </c:pt>
                <c:pt idx="645">
                  <c:v>4185</c:v>
                </c:pt>
                <c:pt idx="646">
                  <c:v>4185</c:v>
                </c:pt>
                <c:pt idx="647">
                  <c:v>4186</c:v>
                </c:pt>
                <c:pt idx="648">
                  <c:v>4187</c:v>
                </c:pt>
                <c:pt idx="649">
                  <c:v>4193</c:v>
                </c:pt>
                <c:pt idx="650">
                  <c:v>4197</c:v>
                </c:pt>
                <c:pt idx="651">
                  <c:v>4200</c:v>
                </c:pt>
                <c:pt idx="652">
                  <c:v>4199</c:v>
                </c:pt>
                <c:pt idx="653">
                  <c:v>4198</c:v>
                </c:pt>
                <c:pt idx="654">
                  <c:v>4203</c:v>
                </c:pt>
                <c:pt idx="655">
                  <c:v>4206</c:v>
                </c:pt>
                <c:pt idx="656">
                  <c:v>4206</c:v>
                </c:pt>
                <c:pt idx="657">
                  <c:v>4209</c:v>
                </c:pt>
                <c:pt idx="658">
                  <c:v>4214</c:v>
                </c:pt>
                <c:pt idx="659">
                  <c:v>4217</c:v>
                </c:pt>
                <c:pt idx="660">
                  <c:v>4222</c:v>
                </c:pt>
                <c:pt idx="661">
                  <c:v>4225</c:v>
                </c:pt>
                <c:pt idx="662">
                  <c:v>4227</c:v>
                </c:pt>
                <c:pt idx="663">
                  <c:v>4225</c:v>
                </c:pt>
                <c:pt idx="664">
                  <c:v>4228</c:v>
                </c:pt>
                <c:pt idx="665">
                  <c:v>4228</c:v>
                </c:pt>
                <c:pt idx="666">
                  <c:v>4224</c:v>
                </c:pt>
                <c:pt idx="667">
                  <c:v>4230</c:v>
                </c:pt>
                <c:pt idx="668">
                  <c:v>4235</c:v>
                </c:pt>
                <c:pt idx="669">
                  <c:v>4235</c:v>
                </c:pt>
                <c:pt idx="670">
                  <c:v>4236</c:v>
                </c:pt>
                <c:pt idx="671">
                  <c:v>4240</c:v>
                </c:pt>
                <c:pt idx="672">
                  <c:v>4236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9A-4CF1-858E-81100DE82D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schott_ausbildung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Sheet1!$A$2:$A$674</c:f>
              <c:numCache>
                <c:formatCode>m/d/yyyy</c:formatCode>
                <c:ptCount val="673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  <c:pt idx="30">
                  <c:v>45047</c:v>
                </c:pt>
                <c:pt idx="31">
                  <c:v>45048</c:v>
                </c:pt>
                <c:pt idx="32">
                  <c:v>45049</c:v>
                </c:pt>
                <c:pt idx="33">
                  <c:v>45050</c:v>
                </c:pt>
                <c:pt idx="34">
                  <c:v>45051</c:v>
                </c:pt>
                <c:pt idx="35">
                  <c:v>45052</c:v>
                </c:pt>
                <c:pt idx="36">
                  <c:v>45053</c:v>
                </c:pt>
                <c:pt idx="37">
                  <c:v>45054</c:v>
                </c:pt>
                <c:pt idx="38">
                  <c:v>45055</c:v>
                </c:pt>
                <c:pt idx="39">
                  <c:v>45056</c:v>
                </c:pt>
                <c:pt idx="40">
                  <c:v>45057</c:v>
                </c:pt>
                <c:pt idx="41">
                  <c:v>45058</c:v>
                </c:pt>
                <c:pt idx="42">
                  <c:v>45059</c:v>
                </c:pt>
                <c:pt idx="43">
                  <c:v>45060</c:v>
                </c:pt>
                <c:pt idx="44">
                  <c:v>45061</c:v>
                </c:pt>
                <c:pt idx="45">
                  <c:v>45062</c:v>
                </c:pt>
                <c:pt idx="46">
                  <c:v>45063</c:v>
                </c:pt>
                <c:pt idx="47">
                  <c:v>45064</c:v>
                </c:pt>
                <c:pt idx="48">
                  <c:v>45065</c:v>
                </c:pt>
                <c:pt idx="49">
                  <c:v>45066</c:v>
                </c:pt>
                <c:pt idx="50">
                  <c:v>45067</c:v>
                </c:pt>
                <c:pt idx="51">
                  <c:v>45068</c:v>
                </c:pt>
                <c:pt idx="52">
                  <c:v>45069</c:v>
                </c:pt>
                <c:pt idx="53">
                  <c:v>45070</c:v>
                </c:pt>
                <c:pt idx="54">
                  <c:v>45071</c:v>
                </c:pt>
                <c:pt idx="55">
                  <c:v>45072</c:v>
                </c:pt>
                <c:pt idx="56">
                  <c:v>45073</c:v>
                </c:pt>
                <c:pt idx="57">
                  <c:v>45074</c:v>
                </c:pt>
                <c:pt idx="58">
                  <c:v>45075</c:v>
                </c:pt>
                <c:pt idx="59">
                  <c:v>45076</c:v>
                </c:pt>
                <c:pt idx="60">
                  <c:v>45077</c:v>
                </c:pt>
                <c:pt idx="61">
                  <c:v>45078</c:v>
                </c:pt>
                <c:pt idx="62">
                  <c:v>45079</c:v>
                </c:pt>
                <c:pt idx="63">
                  <c:v>45080</c:v>
                </c:pt>
                <c:pt idx="64">
                  <c:v>45081</c:v>
                </c:pt>
                <c:pt idx="65">
                  <c:v>45082</c:v>
                </c:pt>
                <c:pt idx="66">
                  <c:v>45083</c:v>
                </c:pt>
                <c:pt idx="67">
                  <c:v>45084</c:v>
                </c:pt>
                <c:pt idx="68">
                  <c:v>45085</c:v>
                </c:pt>
                <c:pt idx="69">
                  <c:v>45086</c:v>
                </c:pt>
                <c:pt idx="70">
                  <c:v>45087</c:v>
                </c:pt>
                <c:pt idx="71">
                  <c:v>45088</c:v>
                </c:pt>
                <c:pt idx="72">
                  <c:v>45089</c:v>
                </c:pt>
                <c:pt idx="73">
                  <c:v>45090</c:v>
                </c:pt>
                <c:pt idx="74">
                  <c:v>45091</c:v>
                </c:pt>
                <c:pt idx="75">
                  <c:v>45092</c:v>
                </c:pt>
                <c:pt idx="76">
                  <c:v>45093</c:v>
                </c:pt>
                <c:pt idx="77">
                  <c:v>45094</c:v>
                </c:pt>
                <c:pt idx="78">
                  <c:v>45095</c:v>
                </c:pt>
                <c:pt idx="79">
                  <c:v>45096</c:v>
                </c:pt>
                <c:pt idx="80">
                  <c:v>45097</c:v>
                </c:pt>
                <c:pt idx="81">
                  <c:v>45098</c:v>
                </c:pt>
                <c:pt idx="82">
                  <c:v>45099</c:v>
                </c:pt>
                <c:pt idx="83">
                  <c:v>45100</c:v>
                </c:pt>
                <c:pt idx="84">
                  <c:v>45101</c:v>
                </c:pt>
                <c:pt idx="85">
                  <c:v>45102</c:v>
                </c:pt>
                <c:pt idx="86">
                  <c:v>45103</c:v>
                </c:pt>
                <c:pt idx="87">
                  <c:v>45104</c:v>
                </c:pt>
                <c:pt idx="88">
                  <c:v>45105</c:v>
                </c:pt>
                <c:pt idx="89">
                  <c:v>45106</c:v>
                </c:pt>
                <c:pt idx="90">
                  <c:v>45107</c:v>
                </c:pt>
                <c:pt idx="91">
                  <c:v>45108</c:v>
                </c:pt>
                <c:pt idx="92">
                  <c:v>45109</c:v>
                </c:pt>
                <c:pt idx="93">
                  <c:v>45110</c:v>
                </c:pt>
                <c:pt idx="94">
                  <c:v>45111</c:v>
                </c:pt>
                <c:pt idx="95">
                  <c:v>45112</c:v>
                </c:pt>
                <c:pt idx="96">
                  <c:v>45113</c:v>
                </c:pt>
                <c:pt idx="97">
                  <c:v>45114</c:v>
                </c:pt>
                <c:pt idx="98">
                  <c:v>45115</c:v>
                </c:pt>
                <c:pt idx="99">
                  <c:v>45116</c:v>
                </c:pt>
                <c:pt idx="100">
                  <c:v>45117</c:v>
                </c:pt>
                <c:pt idx="101">
                  <c:v>45118</c:v>
                </c:pt>
                <c:pt idx="102">
                  <c:v>45119</c:v>
                </c:pt>
                <c:pt idx="103">
                  <c:v>45120</c:v>
                </c:pt>
                <c:pt idx="104">
                  <c:v>45121</c:v>
                </c:pt>
                <c:pt idx="105">
                  <c:v>45122</c:v>
                </c:pt>
                <c:pt idx="106">
                  <c:v>45123</c:v>
                </c:pt>
                <c:pt idx="107">
                  <c:v>45124</c:v>
                </c:pt>
                <c:pt idx="108">
                  <c:v>45125</c:v>
                </c:pt>
                <c:pt idx="109">
                  <c:v>45126</c:v>
                </c:pt>
                <c:pt idx="110">
                  <c:v>45127</c:v>
                </c:pt>
                <c:pt idx="111">
                  <c:v>45128</c:v>
                </c:pt>
                <c:pt idx="112">
                  <c:v>45129</c:v>
                </c:pt>
                <c:pt idx="113">
                  <c:v>45130</c:v>
                </c:pt>
                <c:pt idx="114">
                  <c:v>45131</c:v>
                </c:pt>
                <c:pt idx="115">
                  <c:v>45132</c:v>
                </c:pt>
                <c:pt idx="116">
                  <c:v>45133</c:v>
                </c:pt>
                <c:pt idx="117">
                  <c:v>45134</c:v>
                </c:pt>
                <c:pt idx="118">
                  <c:v>45135</c:v>
                </c:pt>
                <c:pt idx="119">
                  <c:v>45136</c:v>
                </c:pt>
                <c:pt idx="120">
                  <c:v>45137</c:v>
                </c:pt>
                <c:pt idx="121">
                  <c:v>45138</c:v>
                </c:pt>
                <c:pt idx="122">
                  <c:v>45139</c:v>
                </c:pt>
                <c:pt idx="123">
                  <c:v>45140</c:v>
                </c:pt>
                <c:pt idx="124">
                  <c:v>45141</c:v>
                </c:pt>
                <c:pt idx="125">
                  <c:v>45142</c:v>
                </c:pt>
                <c:pt idx="126">
                  <c:v>45143</c:v>
                </c:pt>
                <c:pt idx="127">
                  <c:v>45144</c:v>
                </c:pt>
                <c:pt idx="128">
                  <c:v>45145</c:v>
                </c:pt>
                <c:pt idx="129">
                  <c:v>45146</c:v>
                </c:pt>
                <c:pt idx="130">
                  <c:v>45147</c:v>
                </c:pt>
                <c:pt idx="131">
                  <c:v>45148</c:v>
                </c:pt>
                <c:pt idx="132">
                  <c:v>45149</c:v>
                </c:pt>
                <c:pt idx="133">
                  <c:v>45150</c:v>
                </c:pt>
                <c:pt idx="134">
                  <c:v>45151</c:v>
                </c:pt>
                <c:pt idx="135">
                  <c:v>45152</c:v>
                </c:pt>
                <c:pt idx="136">
                  <c:v>45153</c:v>
                </c:pt>
                <c:pt idx="137">
                  <c:v>45154</c:v>
                </c:pt>
                <c:pt idx="138">
                  <c:v>45155</c:v>
                </c:pt>
                <c:pt idx="139">
                  <c:v>45156</c:v>
                </c:pt>
                <c:pt idx="140">
                  <c:v>45157</c:v>
                </c:pt>
                <c:pt idx="141">
                  <c:v>45158</c:v>
                </c:pt>
                <c:pt idx="142">
                  <c:v>45159</c:v>
                </c:pt>
                <c:pt idx="143">
                  <c:v>45160</c:v>
                </c:pt>
                <c:pt idx="144">
                  <c:v>45161</c:v>
                </c:pt>
                <c:pt idx="145">
                  <c:v>45162</c:v>
                </c:pt>
                <c:pt idx="146">
                  <c:v>45163</c:v>
                </c:pt>
                <c:pt idx="147">
                  <c:v>45164</c:v>
                </c:pt>
                <c:pt idx="148">
                  <c:v>45165</c:v>
                </c:pt>
                <c:pt idx="149">
                  <c:v>45166</c:v>
                </c:pt>
                <c:pt idx="150">
                  <c:v>45167</c:v>
                </c:pt>
                <c:pt idx="151">
                  <c:v>45168</c:v>
                </c:pt>
                <c:pt idx="152">
                  <c:v>45169</c:v>
                </c:pt>
                <c:pt idx="153">
                  <c:v>45170</c:v>
                </c:pt>
                <c:pt idx="154">
                  <c:v>45171</c:v>
                </c:pt>
                <c:pt idx="155">
                  <c:v>45172</c:v>
                </c:pt>
                <c:pt idx="156">
                  <c:v>45173</c:v>
                </c:pt>
                <c:pt idx="157">
                  <c:v>45174</c:v>
                </c:pt>
                <c:pt idx="158">
                  <c:v>45175</c:v>
                </c:pt>
                <c:pt idx="159">
                  <c:v>45176</c:v>
                </c:pt>
                <c:pt idx="160">
                  <c:v>45177</c:v>
                </c:pt>
                <c:pt idx="161">
                  <c:v>45178</c:v>
                </c:pt>
                <c:pt idx="162">
                  <c:v>45179</c:v>
                </c:pt>
                <c:pt idx="163">
                  <c:v>45180</c:v>
                </c:pt>
                <c:pt idx="164">
                  <c:v>45181</c:v>
                </c:pt>
                <c:pt idx="165">
                  <c:v>45182</c:v>
                </c:pt>
                <c:pt idx="166">
                  <c:v>45183</c:v>
                </c:pt>
                <c:pt idx="167">
                  <c:v>45184</c:v>
                </c:pt>
                <c:pt idx="168">
                  <c:v>45185</c:v>
                </c:pt>
                <c:pt idx="169">
                  <c:v>45186</c:v>
                </c:pt>
                <c:pt idx="170">
                  <c:v>45187</c:v>
                </c:pt>
                <c:pt idx="171">
                  <c:v>45188</c:v>
                </c:pt>
                <c:pt idx="172">
                  <c:v>45189</c:v>
                </c:pt>
                <c:pt idx="173">
                  <c:v>45190</c:v>
                </c:pt>
                <c:pt idx="174">
                  <c:v>45191</c:v>
                </c:pt>
                <c:pt idx="175">
                  <c:v>45192</c:v>
                </c:pt>
                <c:pt idx="176">
                  <c:v>45193</c:v>
                </c:pt>
                <c:pt idx="177">
                  <c:v>45194</c:v>
                </c:pt>
                <c:pt idx="178">
                  <c:v>45195</c:v>
                </c:pt>
                <c:pt idx="179">
                  <c:v>45196</c:v>
                </c:pt>
                <c:pt idx="180">
                  <c:v>45197</c:v>
                </c:pt>
                <c:pt idx="181">
                  <c:v>45198</c:v>
                </c:pt>
                <c:pt idx="182">
                  <c:v>45199</c:v>
                </c:pt>
                <c:pt idx="183">
                  <c:v>45200</c:v>
                </c:pt>
                <c:pt idx="184">
                  <c:v>45201</c:v>
                </c:pt>
                <c:pt idx="185">
                  <c:v>45202</c:v>
                </c:pt>
                <c:pt idx="186">
                  <c:v>45203</c:v>
                </c:pt>
                <c:pt idx="187">
                  <c:v>45204</c:v>
                </c:pt>
                <c:pt idx="188">
                  <c:v>45205</c:v>
                </c:pt>
                <c:pt idx="189">
                  <c:v>45206</c:v>
                </c:pt>
                <c:pt idx="190">
                  <c:v>45207</c:v>
                </c:pt>
                <c:pt idx="191">
                  <c:v>45208</c:v>
                </c:pt>
                <c:pt idx="192">
                  <c:v>45209</c:v>
                </c:pt>
                <c:pt idx="193">
                  <c:v>45210</c:v>
                </c:pt>
                <c:pt idx="194">
                  <c:v>45211</c:v>
                </c:pt>
                <c:pt idx="195">
                  <c:v>45212</c:v>
                </c:pt>
                <c:pt idx="196">
                  <c:v>45213</c:v>
                </c:pt>
                <c:pt idx="197">
                  <c:v>45214</c:v>
                </c:pt>
                <c:pt idx="198">
                  <c:v>45215</c:v>
                </c:pt>
                <c:pt idx="199">
                  <c:v>45216</c:v>
                </c:pt>
                <c:pt idx="200">
                  <c:v>45217</c:v>
                </c:pt>
                <c:pt idx="201">
                  <c:v>45218</c:v>
                </c:pt>
                <c:pt idx="202">
                  <c:v>45219</c:v>
                </c:pt>
                <c:pt idx="203">
                  <c:v>45220</c:v>
                </c:pt>
                <c:pt idx="204">
                  <c:v>45221</c:v>
                </c:pt>
                <c:pt idx="205">
                  <c:v>45222</c:v>
                </c:pt>
                <c:pt idx="206">
                  <c:v>45223</c:v>
                </c:pt>
                <c:pt idx="207">
                  <c:v>45224</c:v>
                </c:pt>
                <c:pt idx="208">
                  <c:v>45225</c:v>
                </c:pt>
                <c:pt idx="209">
                  <c:v>45226</c:v>
                </c:pt>
                <c:pt idx="210">
                  <c:v>45227</c:v>
                </c:pt>
                <c:pt idx="211">
                  <c:v>45228</c:v>
                </c:pt>
                <c:pt idx="212">
                  <c:v>45229</c:v>
                </c:pt>
                <c:pt idx="213">
                  <c:v>45230</c:v>
                </c:pt>
                <c:pt idx="214">
                  <c:v>45231</c:v>
                </c:pt>
                <c:pt idx="215">
                  <c:v>45232</c:v>
                </c:pt>
                <c:pt idx="216">
                  <c:v>45233</c:v>
                </c:pt>
                <c:pt idx="217">
                  <c:v>45234</c:v>
                </c:pt>
                <c:pt idx="218">
                  <c:v>45235</c:v>
                </c:pt>
                <c:pt idx="219">
                  <c:v>45236</c:v>
                </c:pt>
                <c:pt idx="220">
                  <c:v>45237</c:v>
                </c:pt>
                <c:pt idx="221">
                  <c:v>45238</c:v>
                </c:pt>
                <c:pt idx="222">
                  <c:v>45239</c:v>
                </c:pt>
                <c:pt idx="223">
                  <c:v>45240</c:v>
                </c:pt>
                <c:pt idx="224">
                  <c:v>45241</c:v>
                </c:pt>
                <c:pt idx="225">
                  <c:v>45242</c:v>
                </c:pt>
                <c:pt idx="226">
                  <c:v>45243</c:v>
                </c:pt>
                <c:pt idx="227">
                  <c:v>45244</c:v>
                </c:pt>
                <c:pt idx="228">
                  <c:v>45245</c:v>
                </c:pt>
                <c:pt idx="229">
                  <c:v>45246</c:v>
                </c:pt>
                <c:pt idx="230">
                  <c:v>45247</c:v>
                </c:pt>
                <c:pt idx="231">
                  <c:v>45248</c:v>
                </c:pt>
                <c:pt idx="232">
                  <c:v>45249</c:v>
                </c:pt>
                <c:pt idx="233">
                  <c:v>45250</c:v>
                </c:pt>
                <c:pt idx="234">
                  <c:v>45251</c:v>
                </c:pt>
                <c:pt idx="235">
                  <c:v>45252</c:v>
                </c:pt>
                <c:pt idx="236">
                  <c:v>45253</c:v>
                </c:pt>
                <c:pt idx="237">
                  <c:v>45254</c:v>
                </c:pt>
                <c:pt idx="238">
                  <c:v>45255</c:v>
                </c:pt>
                <c:pt idx="239">
                  <c:v>45256</c:v>
                </c:pt>
                <c:pt idx="240">
                  <c:v>45257</c:v>
                </c:pt>
                <c:pt idx="241">
                  <c:v>45258</c:v>
                </c:pt>
                <c:pt idx="242">
                  <c:v>45259</c:v>
                </c:pt>
                <c:pt idx="243">
                  <c:v>45260</c:v>
                </c:pt>
                <c:pt idx="244">
                  <c:v>45261</c:v>
                </c:pt>
                <c:pt idx="245">
                  <c:v>45262</c:v>
                </c:pt>
                <c:pt idx="246">
                  <c:v>45263</c:v>
                </c:pt>
                <c:pt idx="247">
                  <c:v>45264</c:v>
                </c:pt>
                <c:pt idx="248">
                  <c:v>45265</c:v>
                </c:pt>
                <c:pt idx="249">
                  <c:v>45266</c:v>
                </c:pt>
                <c:pt idx="250">
                  <c:v>45267</c:v>
                </c:pt>
                <c:pt idx="251">
                  <c:v>45268</c:v>
                </c:pt>
                <c:pt idx="252">
                  <c:v>45269</c:v>
                </c:pt>
                <c:pt idx="253">
                  <c:v>45270</c:v>
                </c:pt>
                <c:pt idx="254">
                  <c:v>45271</c:v>
                </c:pt>
                <c:pt idx="255">
                  <c:v>45272</c:v>
                </c:pt>
                <c:pt idx="256">
                  <c:v>45273</c:v>
                </c:pt>
                <c:pt idx="257">
                  <c:v>45274</c:v>
                </c:pt>
                <c:pt idx="258">
                  <c:v>45275</c:v>
                </c:pt>
                <c:pt idx="259">
                  <c:v>45276</c:v>
                </c:pt>
                <c:pt idx="260">
                  <c:v>45277</c:v>
                </c:pt>
                <c:pt idx="261">
                  <c:v>45278</c:v>
                </c:pt>
                <c:pt idx="262">
                  <c:v>45279</c:v>
                </c:pt>
                <c:pt idx="263">
                  <c:v>45280</c:v>
                </c:pt>
                <c:pt idx="264">
                  <c:v>45281</c:v>
                </c:pt>
                <c:pt idx="265">
                  <c:v>45282</c:v>
                </c:pt>
                <c:pt idx="266">
                  <c:v>45283</c:v>
                </c:pt>
                <c:pt idx="267">
                  <c:v>45284</c:v>
                </c:pt>
                <c:pt idx="268">
                  <c:v>45285</c:v>
                </c:pt>
                <c:pt idx="269">
                  <c:v>45286</c:v>
                </c:pt>
                <c:pt idx="270">
                  <c:v>45287</c:v>
                </c:pt>
                <c:pt idx="271">
                  <c:v>45288</c:v>
                </c:pt>
                <c:pt idx="272">
                  <c:v>45289</c:v>
                </c:pt>
                <c:pt idx="273">
                  <c:v>45290</c:v>
                </c:pt>
                <c:pt idx="274">
                  <c:v>45291</c:v>
                </c:pt>
                <c:pt idx="275">
                  <c:v>45292</c:v>
                </c:pt>
                <c:pt idx="276">
                  <c:v>45293</c:v>
                </c:pt>
                <c:pt idx="277">
                  <c:v>45294</c:v>
                </c:pt>
                <c:pt idx="278">
                  <c:v>45295</c:v>
                </c:pt>
                <c:pt idx="279">
                  <c:v>45296</c:v>
                </c:pt>
                <c:pt idx="280">
                  <c:v>45297</c:v>
                </c:pt>
                <c:pt idx="281">
                  <c:v>45298</c:v>
                </c:pt>
                <c:pt idx="282">
                  <c:v>45299</c:v>
                </c:pt>
                <c:pt idx="283">
                  <c:v>45300</c:v>
                </c:pt>
                <c:pt idx="284">
                  <c:v>45301</c:v>
                </c:pt>
                <c:pt idx="285">
                  <c:v>45302</c:v>
                </c:pt>
                <c:pt idx="286">
                  <c:v>45303</c:v>
                </c:pt>
                <c:pt idx="287">
                  <c:v>45304</c:v>
                </c:pt>
                <c:pt idx="288">
                  <c:v>45305</c:v>
                </c:pt>
                <c:pt idx="289">
                  <c:v>45306</c:v>
                </c:pt>
                <c:pt idx="290">
                  <c:v>45307</c:v>
                </c:pt>
                <c:pt idx="291">
                  <c:v>45308</c:v>
                </c:pt>
                <c:pt idx="292">
                  <c:v>45309</c:v>
                </c:pt>
                <c:pt idx="293">
                  <c:v>45310</c:v>
                </c:pt>
                <c:pt idx="294">
                  <c:v>45311</c:v>
                </c:pt>
                <c:pt idx="295">
                  <c:v>45312</c:v>
                </c:pt>
                <c:pt idx="296">
                  <c:v>45313</c:v>
                </c:pt>
                <c:pt idx="297">
                  <c:v>45314</c:v>
                </c:pt>
                <c:pt idx="298">
                  <c:v>45315</c:v>
                </c:pt>
                <c:pt idx="299">
                  <c:v>45316</c:v>
                </c:pt>
                <c:pt idx="300">
                  <c:v>45317</c:v>
                </c:pt>
                <c:pt idx="301">
                  <c:v>45318</c:v>
                </c:pt>
                <c:pt idx="302">
                  <c:v>45319</c:v>
                </c:pt>
                <c:pt idx="303">
                  <c:v>45320</c:v>
                </c:pt>
                <c:pt idx="304">
                  <c:v>45321</c:v>
                </c:pt>
                <c:pt idx="305">
                  <c:v>45322</c:v>
                </c:pt>
                <c:pt idx="306">
                  <c:v>45323</c:v>
                </c:pt>
                <c:pt idx="307">
                  <c:v>45324</c:v>
                </c:pt>
                <c:pt idx="308">
                  <c:v>45325</c:v>
                </c:pt>
                <c:pt idx="309">
                  <c:v>45326</c:v>
                </c:pt>
                <c:pt idx="310">
                  <c:v>45327</c:v>
                </c:pt>
                <c:pt idx="311">
                  <c:v>45328</c:v>
                </c:pt>
                <c:pt idx="312">
                  <c:v>45329</c:v>
                </c:pt>
                <c:pt idx="313">
                  <c:v>45330</c:v>
                </c:pt>
                <c:pt idx="314">
                  <c:v>45331</c:v>
                </c:pt>
                <c:pt idx="315">
                  <c:v>45332</c:v>
                </c:pt>
                <c:pt idx="316">
                  <c:v>45333</c:v>
                </c:pt>
                <c:pt idx="317">
                  <c:v>45334</c:v>
                </c:pt>
                <c:pt idx="318">
                  <c:v>45335</c:v>
                </c:pt>
                <c:pt idx="319">
                  <c:v>45336</c:v>
                </c:pt>
                <c:pt idx="320">
                  <c:v>45337</c:v>
                </c:pt>
                <c:pt idx="321">
                  <c:v>45338</c:v>
                </c:pt>
                <c:pt idx="322">
                  <c:v>45339</c:v>
                </c:pt>
                <c:pt idx="323">
                  <c:v>45340</c:v>
                </c:pt>
                <c:pt idx="324">
                  <c:v>45341</c:v>
                </c:pt>
                <c:pt idx="325">
                  <c:v>45342</c:v>
                </c:pt>
                <c:pt idx="326">
                  <c:v>45343</c:v>
                </c:pt>
                <c:pt idx="327">
                  <c:v>45344</c:v>
                </c:pt>
                <c:pt idx="328">
                  <c:v>45345</c:v>
                </c:pt>
                <c:pt idx="329">
                  <c:v>45346</c:v>
                </c:pt>
                <c:pt idx="330">
                  <c:v>45347</c:v>
                </c:pt>
                <c:pt idx="331">
                  <c:v>45348</c:v>
                </c:pt>
                <c:pt idx="332">
                  <c:v>45349</c:v>
                </c:pt>
                <c:pt idx="333">
                  <c:v>45350</c:v>
                </c:pt>
                <c:pt idx="334">
                  <c:v>45351</c:v>
                </c:pt>
                <c:pt idx="335">
                  <c:v>45352</c:v>
                </c:pt>
                <c:pt idx="336">
                  <c:v>45353</c:v>
                </c:pt>
                <c:pt idx="337">
                  <c:v>45354</c:v>
                </c:pt>
                <c:pt idx="338">
                  <c:v>45355</c:v>
                </c:pt>
                <c:pt idx="339">
                  <c:v>45356</c:v>
                </c:pt>
                <c:pt idx="340">
                  <c:v>45357</c:v>
                </c:pt>
                <c:pt idx="341">
                  <c:v>45358</c:v>
                </c:pt>
                <c:pt idx="342">
                  <c:v>45359</c:v>
                </c:pt>
                <c:pt idx="343">
                  <c:v>45360</c:v>
                </c:pt>
                <c:pt idx="344">
                  <c:v>45361</c:v>
                </c:pt>
                <c:pt idx="345">
                  <c:v>45362</c:v>
                </c:pt>
                <c:pt idx="346">
                  <c:v>45363</c:v>
                </c:pt>
                <c:pt idx="347">
                  <c:v>45364</c:v>
                </c:pt>
                <c:pt idx="348">
                  <c:v>45365</c:v>
                </c:pt>
                <c:pt idx="349">
                  <c:v>45366</c:v>
                </c:pt>
                <c:pt idx="350">
                  <c:v>45367</c:v>
                </c:pt>
                <c:pt idx="351">
                  <c:v>45368</c:v>
                </c:pt>
                <c:pt idx="352">
                  <c:v>45369</c:v>
                </c:pt>
                <c:pt idx="353">
                  <c:v>45370</c:v>
                </c:pt>
                <c:pt idx="354">
                  <c:v>45371</c:v>
                </c:pt>
                <c:pt idx="355">
                  <c:v>45372</c:v>
                </c:pt>
                <c:pt idx="356">
                  <c:v>45373</c:v>
                </c:pt>
                <c:pt idx="357">
                  <c:v>45374</c:v>
                </c:pt>
                <c:pt idx="358">
                  <c:v>45375</c:v>
                </c:pt>
                <c:pt idx="359">
                  <c:v>45376</c:v>
                </c:pt>
                <c:pt idx="360">
                  <c:v>45377</c:v>
                </c:pt>
                <c:pt idx="361">
                  <c:v>45378</c:v>
                </c:pt>
                <c:pt idx="362">
                  <c:v>45379</c:v>
                </c:pt>
                <c:pt idx="363">
                  <c:v>45380</c:v>
                </c:pt>
                <c:pt idx="364">
                  <c:v>45381</c:v>
                </c:pt>
                <c:pt idx="365">
                  <c:v>45382</c:v>
                </c:pt>
                <c:pt idx="366">
                  <c:v>45383</c:v>
                </c:pt>
                <c:pt idx="367">
                  <c:v>45384</c:v>
                </c:pt>
                <c:pt idx="368">
                  <c:v>45385</c:v>
                </c:pt>
                <c:pt idx="369">
                  <c:v>45386</c:v>
                </c:pt>
                <c:pt idx="370">
                  <c:v>45387</c:v>
                </c:pt>
                <c:pt idx="371">
                  <c:v>45388</c:v>
                </c:pt>
                <c:pt idx="372">
                  <c:v>45389</c:v>
                </c:pt>
                <c:pt idx="373">
                  <c:v>45390</c:v>
                </c:pt>
                <c:pt idx="374">
                  <c:v>45391</c:v>
                </c:pt>
                <c:pt idx="375">
                  <c:v>45392</c:v>
                </c:pt>
                <c:pt idx="376">
                  <c:v>45393</c:v>
                </c:pt>
                <c:pt idx="377">
                  <c:v>45394</c:v>
                </c:pt>
                <c:pt idx="378">
                  <c:v>45395</c:v>
                </c:pt>
                <c:pt idx="379">
                  <c:v>45396</c:v>
                </c:pt>
                <c:pt idx="380">
                  <c:v>45397</c:v>
                </c:pt>
                <c:pt idx="381">
                  <c:v>45398</c:v>
                </c:pt>
                <c:pt idx="382">
                  <c:v>45399</c:v>
                </c:pt>
                <c:pt idx="383">
                  <c:v>45400</c:v>
                </c:pt>
                <c:pt idx="384">
                  <c:v>45401</c:v>
                </c:pt>
                <c:pt idx="385">
                  <c:v>45402</c:v>
                </c:pt>
                <c:pt idx="386">
                  <c:v>45403</c:v>
                </c:pt>
                <c:pt idx="387">
                  <c:v>45404</c:v>
                </c:pt>
                <c:pt idx="388">
                  <c:v>45405</c:v>
                </c:pt>
                <c:pt idx="389">
                  <c:v>45406</c:v>
                </c:pt>
                <c:pt idx="390">
                  <c:v>45407</c:v>
                </c:pt>
                <c:pt idx="391">
                  <c:v>45408</c:v>
                </c:pt>
                <c:pt idx="392">
                  <c:v>45409</c:v>
                </c:pt>
                <c:pt idx="393">
                  <c:v>45410</c:v>
                </c:pt>
                <c:pt idx="394">
                  <c:v>45411</c:v>
                </c:pt>
                <c:pt idx="395">
                  <c:v>45412</c:v>
                </c:pt>
                <c:pt idx="396">
                  <c:v>45413</c:v>
                </c:pt>
                <c:pt idx="397">
                  <c:v>45414</c:v>
                </c:pt>
                <c:pt idx="398">
                  <c:v>45415</c:v>
                </c:pt>
                <c:pt idx="399">
                  <c:v>45416</c:v>
                </c:pt>
                <c:pt idx="400">
                  <c:v>45417</c:v>
                </c:pt>
                <c:pt idx="401">
                  <c:v>45418</c:v>
                </c:pt>
                <c:pt idx="402">
                  <c:v>45419</c:v>
                </c:pt>
                <c:pt idx="403">
                  <c:v>45420</c:v>
                </c:pt>
                <c:pt idx="404">
                  <c:v>45421</c:v>
                </c:pt>
                <c:pt idx="405">
                  <c:v>45422</c:v>
                </c:pt>
                <c:pt idx="406">
                  <c:v>45423</c:v>
                </c:pt>
                <c:pt idx="407">
                  <c:v>45424</c:v>
                </c:pt>
                <c:pt idx="408">
                  <c:v>45425</c:v>
                </c:pt>
                <c:pt idx="409">
                  <c:v>45426</c:v>
                </c:pt>
                <c:pt idx="410">
                  <c:v>45427</c:v>
                </c:pt>
                <c:pt idx="411">
                  <c:v>45428</c:v>
                </c:pt>
                <c:pt idx="412">
                  <c:v>45429</c:v>
                </c:pt>
                <c:pt idx="413">
                  <c:v>45430</c:v>
                </c:pt>
                <c:pt idx="414">
                  <c:v>45431</c:v>
                </c:pt>
                <c:pt idx="415">
                  <c:v>45432</c:v>
                </c:pt>
                <c:pt idx="416">
                  <c:v>45433</c:v>
                </c:pt>
                <c:pt idx="417">
                  <c:v>45434</c:v>
                </c:pt>
                <c:pt idx="418">
                  <c:v>45435</c:v>
                </c:pt>
                <c:pt idx="419">
                  <c:v>45436</c:v>
                </c:pt>
                <c:pt idx="420">
                  <c:v>45437</c:v>
                </c:pt>
                <c:pt idx="421">
                  <c:v>45438</c:v>
                </c:pt>
                <c:pt idx="422">
                  <c:v>45439</c:v>
                </c:pt>
                <c:pt idx="423">
                  <c:v>45440</c:v>
                </c:pt>
                <c:pt idx="424">
                  <c:v>45441</c:v>
                </c:pt>
                <c:pt idx="425">
                  <c:v>45442</c:v>
                </c:pt>
                <c:pt idx="426">
                  <c:v>45443</c:v>
                </c:pt>
                <c:pt idx="427">
                  <c:v>45444</c:v>
                </c:pt>
                <c:pt idx="428">
                  <c:v>45445</c:v>
                </c:pt>
                <c:pt idx="429">
                  <c:v>45446</c:v>
                </c:pt>
                <c:pt idx="430">
                  <c:v>45447</c:v>
                </c:pt>
                <c:pt idx="431">
                  <c:v>45448</c:v>
                </c:pt>
                <c:pt idx="432">
                  <c:v>45449</c:v>
                </c:pt>
                <c:pt idx="433">
                  <c:v>45450</c:v>
                </c:pt>
                <c:pt idx="434">
                  <c:v>45451</c:v>
                </c:pt>
                <c:pt idx="435">
                  <c:v>45452</c:v>
                </c:pt>
                <c:pt idx="436">
                  <c:v>45453</c:v>
                </c:pt>
                <c:pt idx="437">
                  <c:v>45454</c:v>
                </c:pt>
                <c:pt idx="438">
                  <c:v>45455</c:v>
                </c:pt>
                <c:pt idx="439">
                  <c:v>45456</c:v>
                </c:pt>
                <c:pt idx="440">
                  <c:v>45457</c:v>
                </c:pt>
                <c:pt idx="441">
                  <c:v>45458</c:v>
                </c:pt>
                <c:pt idx="442">
                  <c:v>45459</c:v>
                </c:pt>
                <c:pt idx="443">
                  <c:v>45460</c:v>
                </c:pt>
                <c:pt idx="444">
                  <c:v>45461</c:v>
                </c:pt>
                <c:pt idx="445">
                  <c:v>45462</c:v>
                </c:pt>
                <c:pt idx="446">
                  <c:v>45463</c:v>
                </c:pt>
                <c:pt idx="447">
                  <c:v>45464</c:v>
                </c:pt>
                <c:pt idx="448">
                  <c:v>45465</c:v>
                </c:pt>
                <c:pt idx="449">
                  <c:v>45466</c:v>
                </c:pt>
                <c:pt idx="450">
                  <c:v>45467</c:v>
                </c:pt>
                <c:pt idx="451">
                  <c:v>45468</c:v>
                </c:pt>
                <c:pt idx="452">
                  <c:v>45469</c:v>
                </c:pt>
                <c:pt idx="453">
                  <c:v>45470</c:v>
                </c:pt>
                <c:pt idx="454">
                  <c:v>45471</c:v>
                </c:pt>
                <c:pt idx="455">
                  <c:v>45472</c:v>
                </c:pt>
                <c:pt idx="456">
                  <c:v>45473</c:v>
                </c:pt>
                <c:pt idx="457">
                  <c:v>45474</c:v>
                </c:pt>
                <c:pt idx="458">
                  <c:v>45475</c:v>
                </c:pt>
                <c:pt idx="459">
                  <c:v>45476</c:v>
                </c:pt>
                <c:pt idx="460">
                  <c:v>45477</c:v>
                </c:pt>
                <c:pt idx="461">
                  <c:v>45478</c:v>
                </c:pt>
                <c:pt idx="462">
                  <c:v>45479</c:v>
                </c:pt>
                <c:pt idx="463">
                  <c:v>45480</c:v>
                </c:pt>
                <c:pt idx="464">
                  <c:v>45481</c:v>
                </c:pt>
                <c:pt idx="465">
                  <c:v>45482</c:v>
                </c:pt>
                <c:pt idx="466">
                  <c:v>45483</c:v>
                </c:pt>
                <c:pt idx="467">
                  <c:v>45484</c:v>
                </c:pt>
                <c:pt idx="468">
                  <c:v>45485</c:v>
                </c:pt>
                <c:pt idx="469">
                  <c:v>45486</c:v>
                </c:pt>
                <c:pt idx="470">
                  <c:v>45487</c:v>
                </c:pt>
                <c:pt idx="471">
                  <c:v>45488</c:v>
                </c:pt>
                <c:pt idx="472">
                  <c:v>45489</c:v>
                </c:pt>
                <c:pt idx="473">
                  <c:v>45490</c:v>
                </c:pt>
                <c:pt idx="474">
                  <c:v>45491</c:v>
                </c:pt>
                <c:pt idx="475">
                  <c:v>45492</c:v>
                </c:pt>
                <c:pt idx="476">
                  <c:v>45493</c:v>
                </c:pt>
                <c:pt idx="477">
                  <c:v>45494</c:v>
                </c:pt>
                <c:pt idx="478">
                  <c:v>45495</c:v>
                </c:pt>
                <c:pt idx="479">
                  <c:v>45496</c:v>
                </c:pt>
                <c:pt idx="480">
                  <c:v>45497</c:v>
                </c:pt>
                <c:pt idx="481">
                  <c:v>45498</c:v>
                </c:pt>
                <c:pt idx="482">
                  <c:v>45499</c:v>
                </c:pt>
                <c:pt idx="483">
                  <c:v>45500</c:v>
                </c:pt>
                <c:pt idx="484">
                  <c:v>45501</c:v>
                </c:pt>
                <c:pt idx="485">
                  <c:v>45502</c:v>
                </c:pt>
                <c:pt idx="486">
                  <c:v>45503</c:v>
                </c:pt>
                <c:pt idx="487">
                  <c:v>45504</c:v>
                </c:pt>
                <c:pt idx="488">
                  <c:v>45505</c:v>
                </c:pt>
                <c:pt idx="489">
                  <c:v>45506</c:v>
                </c:pt>
                <c:pt idx="490">
                  <c:v>45507</c:v>
                </c:pt>
                <c:pt idx="491">
                  <c:v>45508</c:v>
                </c:pt>
                <c:pt idx="492">
                  <c:v>45509</c:v>
                </c:pt>
                <c:pt idx="493">
                  <c:v>45510</c:v>
                </c:pt>
                <c:pt idx="494">
                  <c:v>45511</c:v>
                </c:pt>
                <c:pt idx="495">
                  <c:v>45512</c:v>
                </c:pt>
                <c:pt idx="496">
                  <c:v>45513</c:v>
                </c:pt>
                <c:pt idx="497">
                  <c:v>45514</c:v>
                </c:pt>
                <c:pt idx="498">
                  <c:v>45515</c:v>
                </c:pt>
                <c:pt idx="499">
                  <c:v>45516</c:v>
                </c:pt>
                <c:pt idx="500">
                  <c:v>45517</c:v>
                </c:pt>
                <c:pt idx="501">
                  <c:v>45518</c:v>
                </c:pt>
                <c:pt idx="502">
                  <c:v>45519</c:v>
                </c:pt>
                <c:pt idx="503">
                  <c:v>45520</c:v>
                </c:pt>
                <c:pt idx="504">
                  <c:v>45521</c:v>
                </c:pt>
                <c:pt idx="505">
                  <c:v>45522</c:v>
                </c:pt>
                <c:pt idx="506">
                  <c:v>45523</c:v>
                </c:pt>
                <c:pt idx="507">
                  <c:v>45524</c:v>
                </c:pt>
                <c:pt idx="508">
                  <c:v>45525</c:v>
                </c:pt>
                <c:pt idx="509">
                  <c:v>45526</c:v>
                </c:pt>
                <c:pt idx="510">
                  <c:v>45527</c:v>
                </c:pt>
                <c:pt idx="511">
                  <c:v>45528</c:v>
                </c:pt>
                <c:pt idx="512">
                  <c:v>45529</c:v>
                </c:pt>
                <c:pt idx="513">
                  <c:v>45530</c:v>
                </c:pt>
                <c:pt idx="514">
                  <c:v>45531</c:v>
                </c:pt>
                <c:pt idx="515">
                  <c:v>45532</c:v>
                </c:pt>
                <c:pt idx="516">
                  <c:v>45533</c:v>
                </c:pt>
                <c:pt idx="517">
                  <c:v>45534</c:v>
                </c:pt>
                <c:pt idx="518">
                  <c:v>45535</c:v>
                </c:pt>
                <c:pt idx="519">
                  <c:v>45536</c:v>
                </c:pt>
                <c:pt idx="520">
                  <c:v>45537</c:v>
                </c:pt>
                <c:pt idx="521">
                  <c:v>45538</c:v>
                </c:pt>
                <c:pt idx="522">
                  <c:v>45539</c:v>
                </c:pt>
                <c:pt idx="523">
                  <c:v>45540</c:v>
                </c:pt>
                <c:pt idx="524">
                  <c:v>45541</c:v>
                </c:pt>
                <c:pt idx="525">
                  <c:v>45542</c:v>
                </c:pt>
                <c:pt idx="526">
                  <c:v>45543</c:v>
                </c:pt>
                <c:pt idx="527">
                  <c:v>45544</c:v>
                </c:pt>
                <c:pt idx="528">
                  <c:v>45545</c:v>
                </c:pt>
                <c:pt idx="529">
                  <c:v>45546</c:v>
                </c:pt>
                <c:pt idx="530">
                  <c:v>45547</c:v>
                </c:pt>
                <c:pt idx="531">
                  <c:v>45548</c:v>
                </c:pt>
                <c:pt idx="532">
                  <c:v>45549</c:v>
                </c:pt>
                <c:pt idx="533">
                  <c:v>45550</c:v>
                </c:pt>
                <c:pt idx="534">
                  <c:v>45551</c:v>
                </c:pt>
                <c:pt idx="535">
                  <c:v>45552</c:v>
                </c:pt>
                <c:pt idx="536">
                  <c:v>45553</c:v>
                </c:pt>
                <c:pt idx="537">
                  <c:v>45554</c:v>
                </c:pt>
                <c:pt idx="538">
                  <c:v>45555</c:v>
                </c:pt>
                <c:pt idx="539">
                  <c:v>45556</c:v>
                </c:pt>
                <c:pt idx="540">
                  <c:v>45557</c:v>
                </c:pt>
                <c:pt idx="541">
                  <c:v>45558</c:v>
                </c:pt>
                <c:pt idx="542">
                  <c:v>45559</c:v>
                </c:pt>
                <c:pt idx="543">
                  <c:v>45560</c:v>
                </c:pt>
                <c:pt idx="544">
                  <c:v>45561</c:v>
                </c:pt>
                <c:pt idx="545">
                  <c:v>45562</c:v>
                </c:pt>
                <c:pt idx="546">
                  <c:v>45563</c:v>
                </c:pt>
                <c:pt idx="547">
                  <c:v>45564</c:v>
                </c:pt>
                <c:pt idx="548">
                  <c:v>45565</c:v>
                </c:pt>
                <c:pt idx="549">
                  <c:v>45566</c:v>
                </c:pt>
                <c:pt idx="550">
                  <c:v>45567</c:v>
                </c:pt>
                <c:pt idx="551">
                  <c:v>45568</c:v>
                </c:pt>
                <c:pt idx="552">
                  <c:v>45569</c:v>
                </c:pt>
                <c:pt idx="553">
                  <c:v>45570</c:v>
                </c:pt>
                <c:pt idx="554">
                  <c:v>45571</c:v>
                </c:pt>
                <c:pt idx="555">
                  <c:v>45572</c:v>
                </c:pt>
                <c:pt idx="556">
                  <c:v>45573</c:v>
                </c:pt>
                <c:pt idx="557">
                  <c:v>45574</c:v>
                </c:pt>
                <c:pt idx="558">
                  <c:v>45575</c:v>
                </c:pt>
                <c:pt idx="559">
                  <c:v>45576</c:v>
                </c:pt>
                <c:pt idx="560">
                  <c:v>45577</c:v>
                </c:pt>
                <c:pt idx="561">
                  <c:v>45578</c:v>
                </c:pt>
                <c:pt idx="562">
                  <c:v>45579</c:v>
                </c:pt>
                <c:pt idx="563">
                  <c:v>45580</c:v>
                </c:pt>
                <c:pt idx="564">
                  <c:v>45581</c:v>
                </c:pt>
                <c:pt idx="565">
                  <c:v>45582</c:v>
                </c:pt>
                <c:pt idx="566">
                  <c:v>45583</c:v>
                </c:pt>
                <c:pt idx="567">
                  <c:v>45584</c:v>
                </c:pt>
                <c:pt idx="568">
                  <c:v>45585</c:v>
                </c:pt>
                <c:pt idx="569">
                  <c:v>45586</c:v>
                </c:pt>
                <c:pt idx="570">
                  <c:v>45587</c:v>
                </c:pt>
                <c:pt idx="571">
                  <c:v>45588</c:v>
                </c:pt>
                <c:pt idx="572">
                  <c:v>45589</c:v>
                </c:pt>
                <c:pt idx="573">
                  <c:v>45590</c:v>
                </c:pt>
                <c:pt idx="574">
                  <c:v>45591</c:v>
                </c:pt>
                <c:pt idx="575">
                  <c:v>45592</c:v>
                </c:pt>
                <c:pt idx="576">
                  <c:v>45593</c:v>
                </c:pt>
                <c:pt idx="577">
                  <c:v>45594</c:v>
                </c:pt>
                <c:pt idx="578">
                  <c:v>45595</c:v>
                </c:pt>
                <c:pt idx="579">
                  <c:v>45596</c:v>
                </c:pt>
                <c:pt idx="580">
                  <c:v>45597</c:v>
                </c:pt>
                <c:pt idx="581">
                  <c:v>45598</c:v>
                </c:pt>
                <c:pt idx="582">
                  <c:v>45599</c:v>
                </c:pt>
                <c:pt idx="583">
                  <c:v>45600</c:v>
                </c:pt>
                <c:pt idx="584">
                  <c:v>45601</c:v>
                </c:pt>
                <c:pt idx="585">
                  <c:v>45602</c:v>
                </c:pt>
                <c:pt idx="586">
                  <c:v>45603</c:v>
                </c:pt>
                <c:pt idx="587">
                  <c:v>45604</c:v>
                </c:pt>
                <c:pt idx="588">
                  <c:v>45605</c:v>
                </c:pt>
                <c:pt idx="589">
                  <c:v>45606</c:v>
                </c:pt>
                <c:pt idx="590">
                  <c:v>45607</c:v>
                </c:pt>
                <c:pt idx="591">
                  <c:v>45608</c:v>
                </c:pt>
                <c:pt idx="592">
                  <c:v>45609</c:v>
                </c:pt>
                <c:pt idx="593">
                  <c:v>45610</c:v>
                </c:pt>
                <c:pt idx="594">
                  <c:v>45611</c:v>
                </c:pt>
                <c:pt idx="595">
                  <c:v>45612</c:v>
                </c:pt>
                <c:pt idx="596">
                  <c:v>45613</c:v>
                </c:pt>
                <c:pt idx="597">
                  <c:v>45614</c:v>
                </c:pt>
                <c:pt idx="598">
                  <c:v>45615</c:v>
                </c:pt>
                <c:pt idx="599">
                  <c:v>45616</c:v>
                </c:pt>
                <c:pt idx="600">
                  <c:v>45617</c:v>
                </c:pt>
                <c:pt idx="601">
                  <c:v>45618</c:v>
                </c:pt>
                <c:pt idx="602">
                  <c:v>45619</c:v>
                </c:pt>
                <c:pt idx="603">
                  <c:v>45620</c:v>
                </c:pt>
                <c:pt idx="604">
                  <c:v>45621</c:v>
                </c:pt>
                <c:pt idx="605">
                  <c:v>45622</c:v>
                </c:pt>
                <c:pt idx="606">
                  <c:v>45623</c:v>
                </c:pt>
                <c:pt idx="607">
                  <c:v>45624</c:v>
                </c:pt>
                <c:pt idx="608">
                  <c:v>45625</c:v>
                </c:pt>
                <c:pt idx="609">
                  <c:v>45626</c:v>
                </c:pt>
                <c:pt idx="610">
                  <c:v>45627</c:v>
                </c:pt>
                <c:pt idx="611">
                  <c:v>45628</c:v>
                </c:pt>
                <c:pt idx="612">
                  <c:v>45629</c:v>
                </c:pt>
                <c:pt idx="613">
                  <c:v>45630</c:v>
                </c:pt>
                <c:pt idx="614">
                  <c:v>45631</c:v>
                </c:pt>
                <c:pt idx="615">
                  <c:v>45632</c:v>
                </c:pt>
                <c:pt idx="616">
                  <c:v>45633</c:v>
                </c:pt>
                <c:pt idx="617">
                  <c:v>45634</c:v>
                </c:pt>
                <c:pt idx="618">
                  <c:v>45635</c:v>
                </c:pt>
                <c:pt idx="619">
                  <c:v>45636</c:v>
                </c:pt>
                <c:pt idx="620">
                  <c:v>45637</c:v>
                </c:pt>
                <c:pt idx="621">
                  <c:v>45638</c:v>
                </c:pt>
                <c:pt idx="622">
                  <c:v>45639</c:v>
                </c:pt>
                <c:pt idx="623">
                  <c:v>45640</c:v>
                </c:pt>
                <c:pt idx="624">
                  <c:v>45641</c:v>
                </c:pt>
                <c:pt idx="625">
                  <c:v>45642</c:v>
                </c:pt>
                <c:pt idx="626">
                  <c:v>45643</c:v>
                </c:pt>
                <c:pt idx="627">
                  <c:v>45644</c:v>
                </c:pt>
                <c:pt idx="628">
                  <c:v>45645</c:v>
                </c:pt>
                <c:pt idx="629">
                  <c:v>45646</c:v>
                </c:pt>
                <c:pt idx="630">
                  <c:v>45647</c:v>
                </c:pt>
                <c:pt idx="631">
                  <c:v>45648</c:v>
                </c:pt>
                <c:pt idx="632">
                  <c:v>45649</c:v>
                </c:pt>
                <c:pt idx="633">
                  <c:v>45650</c:v>
                </c:pt>
                <c:pt idx="634">
                  <c:v>45651</c:v>
                </c:pt>
                <c:pt idx="635">
                  <c:v>45652</c:v>
                </c:pt>
                <c:pt idx="636">
                  <c:v>45653</c:v>
                </c:pt>
                <c:pt idx="637">
                  <c:v>45654</c:v>
                </c:pt>
                <c:pt idx="638">
                  <c:v>45655</c:v>
                </c:pt>
                <c:pt idx="639">
                  <c:v>45656</c:v>
                </c:pt>
                <c:pt idx="640">
                  <c:v>45657</c:v>
                </c:pt>
                <c:pt idx="641">
                  <c:v>45658</c:v>
                </c:pt>
                <c:pt idx="642">
                  <c:v>45659</c:v>
                </c:pt>
                <c:pt idx="643">
                  <c:v>45660</c:v>
                </c:pt>
                <c:pt idx="644">
                  <c:v>45661</c:v>
                </c:pt>
                <c:pt idx="645">
                  <c:v>45662</c:v>
                </c:pt>
                <c:pt idx="646">
                  <c:v>45663</c:v>
                </c:pt>
                <c:pt idx="647">
                  <c:v>45664</c:v>
                </c:pt>
                <c:pt idx="648">
                  <c:v>45665</c:v>
                </c:pt>
                <c:pt idx="649">
                  <c:v>45666</c:v>
                </c:pt>
                <c:pt idx="650">
                  <c:v>45667</c:v>
                </c:pt>
                <c:pt idx="651">
                  <c:v>45668</c:v>
                </c:pt>
                <c:pt idx="652">
                  <c:v>45669</c:v>
                </c:pt>
                <c:pt idx="653">
                  <c:v>45670</c:v>
                </c:pt>
                <c:pt idx="654">
                  <c:v>45671</c:v>
                </c:pt>
                <c:pt idx="655">
                  <c:v>45672</c:v>
                </c:pt>
                <c:pt idx="656">
                  <c:v>45673</c:v>
                </c:pt>
                <c:pt idx="657">
                  <c:v>45674</c:v>
                </c:pt>
                <c:pt idx="658">
                  <c:v>45675</c:v>
                </c:pt>
                <c:pt idx="659">
                  <c:v>45676</c:v>
                </c:pt>
                <c:pt idx="660">
                  <c:v>45677</c:v>
                </c:pt>
                <c:pt idx="661">
                  <c:v>45678</c:v>
                </c:pt>
                <c:pt idx="662">
                  <c:v>45679</c:v>
                </c:pt>
                <c:pt idx="663">
                  <c:v>45680</c:v>
                </c:pt>
                <c:pt idx="664">
                  <c:v>45681</c:v>
                </c:pt>
                <c:pt idx="665">
                  <c:v>45682</c:v>
                </c:pt>
                <c:pt idx="666">
                  <c:v>45683</c:v>
                </c:pt>
                <c:pt idx="667">
                  <c:v>45684</c:v>
                </c:pt>
                <c:pt idx="668">
                  <c:v>45685</c:v>
                </c:pt>
                <c:pt idx="669">
                  <c:v>45686</c:v>
                </c:pt>
                <c:pt idx="670">
                  <c:v>45687</c:v>
                </c:pt>
                <c:pt idx="671">
                  <c:v>45688</c:v>
                </c:pt>
                <c:pt idx="672">
                  <c:v>45689</c:v>
                </c:pt>
              </c:numCache>
            </c:numRef>
          </c:cat>
          <c:val>
            <c:numRef>
              <c:f>Sheet1!$C$2:$C$674</c:f>
              <c:numCache>
                <c:formatCode>General</c:formatCode>
                <c:ptCount val="673"/>
                <c:pt idx="39">
                  <c:v>2170</c:v>
                </c:pt>
                <c:pt idx="40">
                  <c:v>2171</c:v>
                </c:pt>
                <c:pt idx="41">
                  <c:v>2170</c:v>
                </c:pt>
                <c:pt idx="42">
                  <c:v>2170</c:v>
                </c:pt>
                <c:pt idx="43">
                  <c:v>2168</c:v>
                </c:pt>
                <c:pt idx="44">
                  <c:v>2167</c:v>
                </c:pt>
                <c:pt idx="45">
                  <c:v>2169</c:v>
                </c:pt>
                <c:pt idx="46">
                  <c:v>2169</c:v>
                </c:pt>
                <c:pt idx="47">
                  <c:v>2171</c:v>
                </c:pt>
                <c:pt idx="48">
                  <c:v>2170</c:v>
                </c:pt>
                <c:pt idx="49">
                  <c:v>2169</c:v>
                </c:pt>
                <c:pt idx="50">
                  <c:v>2168</c:v>
                </c:pt>
                <c:pt idx="51">
                  <c:v>2166</c:v>
                </c:pt>
                <c:pt idx="52">
                  <c:v>2167</c:v>
                </c:pt>
                <c:pt idx="53">
                  <c:v>2165</c:v>
                </c:pt>
                <c:pt idx="54">
                  <c:v>2163</c:v>
                </c:pt>
                <c:pt idx="55">
                  <c:v>2164</c:v>
                </c:pt>
                <c:pt idx="56">
                  <c:v>2164</c:v>
                </c:pt>
                <c:pt idx="57">
                  <c:v>2162</c:v>
                </c:pt>
                <c:pt idx="58">
                  <c:v>2159</c:v>
                </c:pt>
                <c:pt idx="59">
                  <c:v>2159</c:v>
                </c:pt>
                <c:pt idx="60">
                  <c:v>2159</c:v>
                </c:pt>
                <c:pt idx="61">
                  <c:v>2158</c:v>
                </c:pt>
                <c:pt idx="62">
                  <c:v>2159</c:v>
                </c:pt>
                <c:pt idx="63">
                  <c:v>2157</c:v>
                </c:pt>
                <c:pt idx="64">
                  <c:v>2158</c:v>
                </c:pt>
                <c:pt idx="65">
                  <c:v>2161</c:v>
                </c:pt>
                <c:pt idx="66">
                  <c:v>2161</c:v>
                </c:pt>
                <c:pt idx="67">
                  <c:v>2164</c:v>
                </c:pt>
                <c:pt idx="68">
                  <c:v>2164</c:v>
                </c:pt>
                <c:pt idx="69">
                  <c:v>2164</c:v>
                </c:pt>
                <c:pt idx="70">
                  <c:v>2165</c:v>
                </c:pt>
                <c:pt idx="71">
                  <c:v>2164</c:v>
                </c:pt>
                <c:pt idx="72">
                  <c:v>2165</c:v>
                </c:pt>
                <c:pt idx="73">
                  <c:v>2165</c:v>
                </c:pt>
                <c:pt idx="74">
                  <c:v>2167</c:v>
                </c:pt>
                <c:pt idx="75">
                  <c:v>2166</c:v>
                </c:pt>
                <c:pt idx="76">
                  <c:v>2166</c:v>
                </c:pt>
                <c:pt idx="77">
                  <c:v>2167</c:v>
                </c:pt>
                <c:pt idx="78">
                  <c:v>2167</c:v>
                </c:pt>
                <c:pt idx="79">
                  <c:v>2166</c:v>
                </c:pt>
                <c:pt idx="80">
                  <c:v>2166</c:v>
                </c:pt>
                <c:pt idx="81">
                  <c:v>2167</c:v>
                </c:pt>
                <c:pt idx="82">
                  <c:v>2167</c:v>
                </c:pt>
                <c:pt idx="83">
                  <c:v>2166</c:v>
                </c:pt>
                <c:pt idx="84">
                  <c:v>2164</c:v>
                </c:pt>
                <c:pt idx="85">
                  <c:v>2163</c:v>
                </c:pt>
                <c:pt idx="86">
                  <c:v>2164</c:v>
                </c:pt>
                <c:pt idx="87">
                  <c:v>2165</c:v>
                </c:pt>
                <c:pt idx="88">
                  <c:v>2165</c:v>
                </c:pt>
                <c:pt idx="89">
                  <c:v>2165</c:v>
                </c:pt>
                <c:pt idx="90">
                  <c:v>2166</c:v>
                </c:pt>
                <c:pt idx="91">
                  <c:v>2166</c:v>
                </c:pt>
                <c:pt idx="92">
                  <c:v>2167</c:v>
                </c:pt>
                <c:pt idx="93">
                  <c:v>2166</c:v>
                </c:pt>
                <c:pt idx="94">
                  <c:v>2167</c:v>
                </c:pt>
                <c:pt idx="95">
                  <c:v>2169</c:v>
                </c:pt>
                <c:pt idx="96">
                  <c:v>2168</c:v>
                </c:pt>
                <c:pt idx="97">
                  <c:v>2168</c:v>
                </c:pt>
                <c:pt idx="98">
                  <c:v>2168</c:v>
                </c:pt>
                <c:pt idx="99">
                  <c:v>2170</c:v>
                </c:pt>
                <c:pt idx="100">
                  <c:v>2169</c:v>
                </c:pt>
                <c:pt idx="101">
                  <c:v>2171</c:v>
                </c:pt>
                <c:pt idx="102">
                  <c:v>2174</c:v>
                </c:pt>
                <c:pt idx="103">
                  <c:v>2178</c:v>
                </c:pt>
                <c:pt idx="104">
                  <c:v>2177</c:v>
                </c:pt>
                <c:pt idx="105">
                  <c:v>2177</c:v>
                </c:pt>
                <c:pt idx="106">
                  <c:v>2176</c:v>
                </c:pt>
                <c:pt idx="107">
                  <c:v>2175</c:v>
                </c:pt>
                <c:pt idx="108">
                  <c:v>2173</c:v>
                </c:pt>
                <c:pt idx="109">
                  <c:v>2172</c:v>
                </c:pt>
                <c:pt idx="110">
                  <c:v>2172</c:v>
                </c:pt>
                <c:pt idx="111">
                  <c:v>2173</c:v>
                </c:pt>
                <c:pt idx="112">
                  <c:v>2172</c:v>
                </c:pt>
                <c:pt idx="113">
                  <c:v>2171</c:v>
                </c:pt>
                <c:pt idx="114">
                  <c:v>2170</c:v>
                </c:pt>
                <c:pt idx="115">
                  <c:v>2170</c:v>
                </c:pt>
                <c:pt idx="116">
                  <c:v>2170</c:v>
                </c:pt>
                <c:pt idx="117">
                  <c:v>2169</c:v>
                </c:pt>
                <c:pt idx="118">
                  <c:v>2169</c:v>
                </c:pt>
                <c:pt idx="119">
                  <c:v>2169</c:v>
                </c:pt>
                <c:pt idx="120">
                  <c:v>2169</c:v>
                </c:pt>
                <c:pt idx="121">
                  <c:v>2170</c:v>
                </c:pt>
                <c:pt idx="122">
                  <c:v>2170</c:v>
                </c:pt>
                <c:pt idx="123">
                  <c:v>2173</c:v>
                </c:pt>
                <c:pt idx="124">
                  <c:v>2177</c:v>
                </c:pt>
                <c:pt idx="125">
                  <c:v>2176</c:v>
                </c:pt>
                <c:pt idx="126">
                  <c:v>2174</c:v>
                </c:pt>
                <c:pt idx="127">
                  <c:v>2175</c:v>
                </c:pt>
                <c:pt idx="128">
                  <c:v>2175</c:v>
                </c:pt>
                <c:pt idx="129">
                  <c:v>2174</c:v>
                </c:pt>
                <c:pt idx="130">
                  <c:v>2176</c:v>
                </c:pt>
                <c:pt idx="131">
                  <c:v>2174</c:v>
                </c:pt>
                <c:pt idx="132">
                  <c:v>2175</c:v>
                </c:pt>
                <c:pt idx="133">
                  <c:v>2175</c:v>
                </c:pt>
                <c:pt idx="134">
                  <c:v>2174</c:v>
                </c:pt>
                <c:pt idx="135">
                  <c:v>2175</c:v>
                </c:pt>
                <c:pt idx="136">
                  <c:v>2175</c:v>
                </c:pt>
                <c:pt idx="137">
                  <c:v>2177</c:v>
                </c:pt>
                <c:pt idx="138">
                  <c:v>2179</c:v>
                </c:pt>
                <c:pt idx="139">
                  <c:v>2180</c:v>
                </c:pt>
                <c:pt idx="140">
                  <c:v>2180</c:v>
                </c:pt>
                <c:pt idx="141">
                  <c:v>2177</c:v>
                </c:pt>
                <c:pt idx="142">
                  <c:v>2177</c:v>
                </c:pt>
                <c:pt idx="143">
                  <c:v>2178</c:v>
                </c:pt>
                <c:pt idx="144">
                  <c:v>2178</c:v>
                </c:pt>
                <c:pt idx="145">
                  <c:v>2177</c:v>
                </c:pt>
                <c:pt idx="146">
                  <c:v>2175</c:v>
                </c:pt>
                <c:pt idx="147">
                  <c:v>2173</c:v>
                </c:pt>
                <c:pt idx="148">
                  <c:v>2171</c:v>
                </c:pt>
                <c:pt idx="149">
                  <c:v>2170</c:v>
                </c:pt>
                <c:pt idx="150">
                  <c:v>2168</c:v>
                </c:pt>
                <c:pt idx="151">
                  <c:v>2171</c:v>
                </c:pt>
                <c:pt idx="152">
                  <c:v>2174</c:v>
                </c:pt>
                <c:pt idx="153">
                  <c:v>2176</c:v>
                </c:pt>
                <c:pt idx="154">
                  <c:v>2177</c:v>
                </c:pt>
                <c:pt idx="155">
                  <c:v>2178</c:v>
                </c:pt>
                <c:pt idx="156">
                  <c:v>2182</c:v>
                </c:pt>
                <c:pt idx="157">
                  <c:v>2184</c:v>
                </c:pt>
                <c:pt idx="158">
                  <c:v>2195</c:v>
                </c:pt>
                <c:pt idx="159">
                  <c:v>2200</c:v>
                </c:pt>
                <c:pt idx="160">
                  <c:v>2200</c:v>
                </c:pt>
                <c:pt idx="161">
                  <c:v>2201</c:v>
                </c:pt>
                <c:pt idx="162">
                  <c:v>2202</c:v>
                </c:pt>
                <c:pt idx="163">
                  <c:v>2203</c:v>
                </c:pt>
                <c:pt idx="164">
                  <c:v>2204</c:v>
                </c:pt>
                <c:pt idx="165">
                  <c:v>2203</c:v>
                </c:pt>
                <c:pt idx="166">
                  <c:v>2206</c:v>
                </c:pt>
                <c:pt idx="167">
                  <c:v>2205</c:v>
                </c:pt>
                <c:pt idx="168">
                  <c:v>2202</c:v>
                </c:pt>
                <c:pt idx="169">
                  <c:v>2202</c:v>
                </c:pt>
                <c:pt idx="170">
                  <c:v>2206</c:v>
                </c:pt>
                <c:pt idx="171">
                  <c:v>2204</c:v>
                </c:pt>
                <c:pt idx="172">
                  <c:v>2204</c:v>
                </c:pt>
                <c:pt idx="173">
                  <c:v>2203</c:v>
                </c:pt>
                <c:pt idx="174">
                  <c:v>2202</c:v>
                </c:pt>
                <c:pt idx="175">
                  <c:v>2202</c:v>
                </c:pt>
                <c:pt idx="176">
                  <c:v>2201</c:v>
                </c:pt>
                <c:pt idx="177">
                  <c:v>2203</c:v>
                </c:pt>
                <c:pt idx="178">
                  <c:v>2205</c:v>
                </c:pt>
                <c:pt idx="179">
                  <c:v>2204</c:v>
                </c:pt>
                <c:pt idx="180">
                  <c:v>2203</c:v>
                </c:pt>
                <c:pt idx="181">
                  <c:v>2206</c:v>
                </c:pt>
                <c:pt idx="182">
                  <c:v>2208</c:v>
                </c:pt>
                <c:pt idx="183">
                  <c:v>2210</c:v>
                </c:pt>
                <c:pt idx="184">
                  <c:v>2211</c:v>
                </c:pt>
                <c:pt idx="185">
                  <c:v>2210</c:v>
                </c:pt>
                <c:pt idx="186">
                  <c:v>2208</c:v>
                </c:pt>
                <c:pt idx="187">
                  <c:v>2209</c:v>
                </c:pt>
                <c:pt idx="188">
                  <c:v>2211</c:v>
                </c:pt>
                <c:pt idx="189">
                  <c:v>2211</c:v>
                </c:pt>
                <c:pt idx="190">
                  <c:v>2211</c:v>
                </c:pt>
                <c:pt idx="191">
                  <c:v>2211</c:v>
                </c:pt>
                <c:pt idx="192">
                  <c:v>2213</c:v>
                </c:pt>
                <c:pt idx="193">
                  <c:v>2215</c:v>
                </c:pt>
                <c:pt idx="194">
                  <c:v>2219</c:v>
                </c:pt>
                <c:pt idx="195">
                  <c:v>2221</c:v>
                </c:pt>
                <c:pt idx="196">
                  <c:v>2222</c:v>
                </c:pt>
                <c:pt idx="197">
                  <c:v>2224</c:v>
                </c:pt>
                <c:pt idx="198">
                  <c:v>2224</c:v>
                </c:pt>
                <c:pt idx="199">
                  <c:v>2222</c:v>
                </c:pt>
                <c:pt idx="200">
                  <c:v>2220</c:v>
                </c:pt>
                <c:pt idx="201">
                  <c:v>2220</c:v>
                </c:pt>
                <c:pt idx="202">
                  <c:v>2221</c:v>
                </c:pt>
                <c:pt idx="203">
                  <c:v>2220</c:v>
                </c:pt>
                <c:pt idx="204">
                  <c:v>2220</c:v>
                </c:pt>
                <c:pt idx="205">
                  <c:v>2221</c:v>
                </c:pt>
                <c:pt idx="206">
                  <c:v>2220</c:v>
                </c:pt>
                <c:pt idx="207">
                  <c:v>2222</c:v>
                </c:pt>
                <c:pt idx="208">
                  <c:v>2221</c:v>
                </c:pt>
                <c:pt idx="209">
                  <c:v>2222</c:v>
                </c:pt>
                <c:pt idx="210">
                  <c:v>2220</c:v>
                </c:pt>
                <c:pt idx="211">
                  <c:v>2220</c:v>
                </c:pt>
                <c:pt idx="212">
                  <c:v>2218</c:v>
                </c:pt>
                <c:pt idx="213">
                  <c:v>2216</c:v>
                </c:pt>
                <c:pt idx="214">
                  <c:v>2216</c:v>
                </c:pt>
                <c:pt idx="215">
                  <c:v>2215</c:v>
                </c:pt>
                <c:pt idx="216">
                  <c:v>2215</c:v>
                </c:pt>
                <c:pt idx="217">
                  <c:v>2213</c:v>
                </c:pt>
                <c:pt idx="218">
                  <c:v>2213</c:v>
                </c:pt>
                <c:pt idx="219">
                  <c:v>2213</c:v>
                </c:pt>
                <c:pt idx="220">
                  <c:v>2212</c:v>
                </c:pt>
                <c:pt idx="221">
                  <c:v>2211</c:v>
                </c:pt>
                <c:pt idx="222">
                  <c:v>2214</c:v>
                </c:pt>
                <c:pt idx="223">
                  <c:v>2216</c:v>
                </c:pt>
                <c:pt idx="224">
                  <c:v>2215</c:v>
                </c:pt>
                <c:pt idx="225">
                  <c:v>2215</c:v>
                </c:pt>
                <c:pt idx="226">
                  <c:v>2216</c:v>
                </c:pt>
                <c:pt idx="227">
                  <c:v>2214</c:v>
                </c:pt>
                <c:pt idx="228">
                  <c:v>2215</c:v>
                </c:pt>
                <c:pt idx="229">
                  <c:v>2217</c:v>
                </c:pt>
                <c:pt idx="230">
                  <c:v>2220</c:v>
                </c:pt>
                <c:pt idx="231">
                  <c:v>2223</c:v>
                </c:pt>
                <c:pt idx="232">
                  <c:v>2221</c:v>
                </c:pt>
                <c:pt idx="233">
                  <c:v>2221</c:v>
                </c:pt>
                <c:pt idx="234">
                  <c:v>2225</c:v>
                </c:pt>
                <c:pt idx="235">
                  <c:v>2228</c:v>
                </c:pt>
                <c:pt idx="236">
                  <c:v>2228</c:v>
                </c:pt>
                <c:pt idx="237">
                  <c:v>2308</c:v>
                </c:pt>
                <c:pt idx="238">
                  <c:v>2334</c:v>
                </c:pt>
                <c:pt idx="239">
                  <c:v>2335</c:v>
                </c:pt>
                <c:pt idx="240">
                  <c:v>2340</c:v>
                </c:pt>
                <c:pt idx="241">
                  <c:v>2341</c:v>
                </c:pt>
                <c:pt idx="242">
                  <c:v>2341</c:v>
                </c:pt>
                <c:pt idx="243">
                  <c:v>2351</c:v>
                </c:pt>
                <c:pt idx="244">
                  <c:v>2372</c:v>
                </c:pt>
                <c:pt idx="245">
                  <c:v>2374</c:v>
                </c:pt>
                <c:pt idx="246">
                  <c:v>2374</c:v>
                </c:pt>
                <c:pt idx="247">
                  <c:v>2373</c:v>
                </c:pt>
                <c:pt idx="248">
                  <c:v>2367</c:v>
                </c:pt>
                <c:pt idx="249">
                  <c:v>2363</c:v>
                </c:pt>
                <c:pt idx="250">
                  <c:v>2366</c:v>
                </c:pt>
                <c:pt idx="251">
                  <c:v>2364</c:v>
                </c:pt>
                <c:pt idx="252">
                  <c:v>2365</c:v>
                </c:pt>
                <c:pt idx="253">
                  <c:v>2365</c:v>
                </c:pt>
                <c:pt idx="254">
                  <c:v>2367</c:v>
                </c:pt>
                <c:pt idx="255">
                  <c:v>2367</c:v>
                </c:pt>
                <c:pt idx="256">
                  <c:v>2367</c:v>
                </c:pt>
                <c:pt idx="257">
                  <c:v>2368</c:v>
                </c:pt>
                <c:pt idx="258">
                  <c:v>2370</c:v>
                </c:pt>
                <c:pt idx="259">
                  <c:v>2370</c:v>
                </c:pt>
                <c:pt idx="260">
                  <c:v>2371</c:v>
                </c:pt>
                <c:pt idx="261">
                  <c:v>2370</c:v>
                </c:pt>
                <c:pt idx="262">
                  <c:v>2367</c:v>
                </c:pt>
                <c:pt idx="263">
                  <c:v>2360</c:v>
                </c:pt>
                <c:pt idx="264">
                  <c:v>2356</c:v>
                </c:pt>
                <c:pt idx="265">
                  <c:v>2355</c:v>
                </c:pt>
                <c:pt idx="266">
                  <c:v>2355</c:v>
                </c:pt>
                <c:pt idx="267">
                  <c:v>2354</c:v>
                </c:pt>
                <c:pt idx="268">
                  <c:v>2355</c:v>
                </c:pt>
                <c:pt idx="269">
                  <c:v>2358</c:v>
                </c:pt>
                <c:pt idx="270">
                  <c:v>2361</c:v>
                </c:pt>
                <c:pt idx="271">
                  <c:v>2361</c:v>
                </c:pt>
                <c:pt idx="272">
                  <c:v>2361</c:v>
                </c:pt>
                <c:pt idx="273">
                  <c:v>2361</c:v>
                </c:pt>
                <c:pt idx="274">
                  <c:v>2361</c:v>
                </c:pt>
                <c:pt idx="275">
                  <c:v>2359</c:v>
                </c:pt>
                <c:pt idx="276">
                  <c:v>2363</c:v>
                </c:pt>
                <c:pt idx="277">
                  <c:v>2365</c:v>
                </c:pt>
                <c:pt idx="278">
                  <c:v>2366</c:v>
                </c:pt>
                <c:pt idx="279">
                  <c:v>2365</c:v>
                </c:pt>
                <c:pt idx="280">
                  <c:v>2367</c:v>
                </c:pt>
                <c:pt idx="281">
                  <c:v>2367</c:v>
                </c:pt>
                <c:pt idx="282">
                  <c:v>2367</c:v>
                </c:pt>
                <c:pt idx="283">
                  <c:v>2367</c:v>
                </c:pt>
                <c:pt idx="284">
                  <c:v>2369</c:v>
                </c:pt>
                <c:pt idx="285">
                  <c:v>2369</c:v>
                </c:pt>
                <c:pt idx="286">
                  <c:v>2368</c:v>
                </c:pt>
                <c:pt idx="287">
                  <c:v>2368</c:v>
                </c:pt>
                <c:pt idx="288">
                  <c:v>2372</c:v>
                </c:pt>
                <c:pt idx="289">
                  <c:v>2372</c:v>
                </c:pt>
                <c:pt idx="290">
                  <c:v>2372</c:v>
                </c:pt>
                <c:pt idx="291">
                  <c:v>2372</c:v>
                </c:pt>
                <c:pt idx="292">
                  <c:v>2373</c:v>
                </c:pt>
                <c:pt idx="293">
                  <c:v>2374</c:v>
                </c:pt>
                <c:pt idx="294">
                  <c:v>2374</c:v>
                </c:pt>
                <c:pt idx="295">
                  <c:v>2374</c:v>
                </c:pt>
                <c:pt idx="296">
                  <c:v>2375</c:v>
                </c:pt>
                <c:pt idx="297">
                  <c:v>2375</c:v>
                </c:pt>
                <c:pt idx="298">
                  <c:v>2374</c:v>
                </c:pt>
                <c:pt idx="299">
                  <c:v>2374</c:v>
                </c:pt>
                <c:pt idx="300">
                  <c:v>2383</c:v>
                </c:pt>
                <c:pt idx="301">
                  <c:v>2390</c:v>
                </c:pt>
                <c:pt idx="302">
                  <c:v>2396</c:v>
                </c:pt>
                <c:pt idx="303">
                  <c:v>2401</c:v>
                </c:pt>
                <c:pt idx="304">
                  <c:v>2401</c:v>
                </c:pt>
                <c:pt idx="305">
                  <c:v>2409</c:v>
                </c:pt>
                <c:pt idx="306">
                  <c:v>2409</c:v>
                </c:pt>
                <c:pt idx="307">
                  <c:v>2416</c:v>
                </c:pt>
                <c:pt idx="308">
                  <c:v>2414</c:v>
                </c:pt>
                <c:pt idx="309">
                  <c:v>2413</c:v>
                </c:pt>
                <c:pt idx="310">
                  <c:v>2410</c:v>
                </c:pt>
                <c:pt idx="311">
                  <c:v>2413</c:v>
                </c:pt>
                <c:pt idx="312">
                  <c:v>2414</c:v>
                </c:pt>
                <c:pt idx="313">
                  <c:v>2412</c:v>
                </c:pt>
                <c:pt idx="314">
                  <c:v>2416</c:v>
                </c:pt>
                <c:pt idx="315">
                  <c:v>2418</c:v>
                </c:pt>
                <c:pt idx="316">
                  <c:v>2420</c:v>
                </c:pt>
                <c:pt idx="317">
                  <c:v>2424</c:v>
                </c:pt>
                <c:pt idx="318">
                  <c:v>2428</c:v>
                </c:pt>
                <c:pt idx="319">
                  <c:v>2434</c:v>
                </c:pt>
                <c:pt idx="320">
                  <c:v>2440</c:v>
                </c:pt>
                <c:pt idx="321">
                  <c:v>2445</c:v>
                </c:pt>
                <c:pt idx="322">
                  <c:v>2451</c:v>
                </c:pt>
                <c:pt idx="323">
                  <c:v>2456</c:v>
                </c:pt>
                <c:pt idx="324">
                  <c:v>2456</c:v>
                </c:pt>
                <c:pt idx="325">
                  <c:v>2454</c:v>
                </c:pt>
                <c:pt idx="326">
                  <c:v>2455</c:v>
                </c:pt>
                <c:pt idx="327">
                  <c:v>2455</c:v>
                </c:pt>
                <c:pt idx="328">
                  <c:v>2447</c:v>
                </c:pt>
                <c:pt idx="329">
                  <c:v>2448</c:v>
                </c:pt>
                <c:pt idx="330">
                  <c:v>2447</c:v>
                </c:pt>
                <c:pt idx="331">
                  <c:v>2447</c:v>
                </c:pt>
                <c:pt idx="332">
                  <c:v>2448</c:v>
                </c:pt>
                <c:pt idx="333">
                  <c:v>2447</c:v>
                </c:pt>
                <c:pt idx="334">
                  <c:v>2449</c:v>
                </c:pt>
                <c:pt idx="335">
                  <c:v>2448</c:v>
                </c:pt>
                <c:pt idx="336">
                  <c:v>2446</c:v>
                </c:pt>
                <c:pt idx="337">
                  <c:v>2445</c:v>
                </c:pt>
                <c:pt idx="338">
                  <c:v>2447</c:v>
                </c:pt>
                <c:pt idx="339">
                  <c:v>2448</c:v>
                </c:pt>
                <c:pt idx="340">
                  <c:v>2449</c:v>
                </c:pt>
                <c:pt idx="341">
                  <c:v>2451</c:v>
                </c:pt>
                <c:pt idx="342">
                  <c:v>2452</c:v>
                </c:pt>
                <c:pt idx="343">
                  <c:v>2454</c:v>
                </c:pt>
                <c:pt idx="344">
                  <c:v>2456</c:v>
                </c:pt>
                <c:pt idx="345">
                  <c:v>2454</c:v>
                </c:pt>
                <c:pt idx="346">
                  <c:v>2454</c:v>
                </c:pt>
                <c:pt idx="347">
                  <c:v>2455</c:v>
                </c:pt>
                <c:pt idx="348">
                  <c:v>2456</c:v>
                </c:pt>
                <c:pt idx="349">
                  <c:v>2458</c:v>
                </c:pt>
                <c:pt idx="350">
                  <c:v>2458</c:v>
                </c:pt>
                <c:pt idx="351">
                  <c:v>2459</c:v>
                </c:pt>
                <c:pt idx="352">
                  <c:v>2459</c:v>
                </c:pt>
                <c:pt idx="353">
                  <c:v>2458</c:v>
                </c:pt>
                <c:pt idx="354">
                  <c:v>2457</c:v>
                </c:pt>
                <c:pt idx="355">
                  <c:v>2457</c:v>
                </c:pt>
                <c:pt idx="356">
                  <c:v>2457</c:v>
                </c:pt>
                <c:pt idx="357">
                  <c:v>2459</c:v>
                </c:pt>
                <c:pt idx="358">
                  <c:v>2461</c:v>
                </c:pt>
                <c:pt idx="359">
                  <c:v>2461</c:v>
                </c:pt>
                <c:pt idx="360">
                  <c:v>2459</c:v>
                </c:pt>
                <c:pt idx="361">
                  <c:v>2457</c:v>
                </c:pt>
                <c:pt idx="362">
                  <c:v>2458</c:v>
                </c:pt>
                <c:pt idx="363">
                  <c:v>2456</c:v>
                </c:pt>
                <c:pt idx="364">
                  <c:v>2455</c:v>
                </c:pt>
                <c:pt idx="365">
                  <c:v>2455</c:v>
                </c:pt>
                <c:pt idx="366">
                  <c:v>2454</c:v>
                </c:pt>
                <c:pt idx="367">
                  <c:v>2454</c:v>
                </c:pt>
                <c:pt idx="368">
                  <c:v>2455</c:v>
                </c:pt>
                <c:pt idx="369">
                  <c:v>2455</c:v>
                </c:pt>
                <c:pt idx="370">
                  <c:v>2455</c:v>
                </c:pt>
                <c:pt idx="371">
                  <c:v>2454</c:v>
                </c:pt>
                <c:pt idx="372">
                  <c:v>2456</c:v>
                </c:pt>
                <c:pt idx="373">
                  <c:v>2456</c:v>
                </c:pt>
                <c:pt idx="374">
                  <c:v>2555</c:v>
                </c:pt>
                <c:pt idx="375">
                  <c:v>2599</c:v>
                </c:pt>
                <c:pt idx="376">
                  <c:v>2608</c:v>
                </c:pt>
                <c:pt idx="377">
                  <c:v>2609</c:v>
                </c:pt>
                <c:pt idx="378">
                  <c:v>2612</c:v>
                </c:pt>
                <c:pt idx="379">
                  <c:v>2613</c:v>
                </c:pt>
                <c:pt idx="380">
                  <c:v>2618</c:v>
                </c:pt>
                <c:pt idx="381">
                  <c:v>2623</c:v>
                </c:pt>
                <c:pt idx="382">
                  <c:v>2624</c:v>
                </c:pt>
                <c:pt idx="383">
                  <c:v>2627</c:v>
                </c:pt>
                <c:pt idx="384">
                  <c:v>2628</c:v>
                </c:pt>
                <c:pt idx="385">
                  <c:v>2634</c:v>
                </c:pt>
                <c:pt idx="386">
                  <c:v>2635</c:v>
                </c:pt>
                <c:pt idx="387">
                  <c:v>2636</c:v>
                </c:pt>
                <c:pt idx="388">
                  <c:v>2650</c:v>
                </c:pt>
                <c:pt idx="389">
                  <c:v>2656</c:v>
                </c:pt>
                <c:pt idx="390">
                  <c:v>2661</c:v>
                </c:pt>
                <c:pt idx="391">
                  <c:v>2673</c:v>
                </c:pt>
                <c:pt idx="392">
                  <c:v>2678</c:v>
                </c:pt>
                <c:pt idx="393">
                  <c:v>2680</c:v>
                </c:pt>
                <c:pt idx="394">
                  <c:v>2683</c:v>
                </c:pt>
                <c:pt idx="395">
                  <c:v>2674</c:v>
                </c:pt>
                <c:pt idx="396">
                  <c:v>2675</c:v>
                </c:pt>
                <c:pt idx="397">
                  <c:v>2671</c:v>
                </c:pt>
                <c:pt idx="398">
                  <c:v>2669</c:v>
                </c:pt>
                <c:pt idx="399">
                  <c:v>2669</c:v>
                </c:pt>
                <c:pt idx="400">
                  <c:v>2666</c:v>
                </c:pt>
                <c:pt idx="401">
                  <c:v>2666</c:v>
                </c:pt>
                <c:pt idx="402">
                  <c:v>2667</c:v>
                </c:pt>
                <c:pt idx="403">
                  <c:v>2660</c:v>
                </c:pt>
                <c:pt idx="404">
                  <c:v>2659</c:v>
                </c:pt>
                <c:pt idx="405">
                  <c:v>2658</c:v>
                </c:pt>
                <c:pt idx="406">
                  <c:v>2658</c:v>
                </c:pt>
                <c:pt idx="407">
                  <c:v>2657</c:v>
                </c:pt>
                <c:pt idx="408">
                  <c:v>2658</c:v>
                </c:pt>
                <c:pt idx="409">
                  <c:v>2656</c:v>
                </c:pt>
                <c:pt idx="410">
                  <c:v>2652</c:v>
                </c:pt>
                <c:pt idx="411">
                  <c:v>2648</c:v>
                </c:pt>
                <c:pt idx="412">
                  <c:v>2651</c:v>
                </c:pt>
                <c:pt idx="413">
                  <c:v>2653</c:v>
                </c:pt>
                <c:pt idx="414">
                  <c:v>2653</c:v>
                </c:pt>
                <c:pt idx="415">
                  <c:v>2652</c:v>
                </c:pt>
                <c:pt idx="416">
                  <c:v>2652</c:v>
                </c:pt>
                <c:pt idx="417">
                  <c:v>2653</c:v>
                </c:pt>
                <c:pt idx="418">
                  <c:v>2651</c:v>
                </c:pt>
                <c:pt idx="419">
                  <c:v>2653</c:v>
                </c:pt>
                <c:pt idx="420">
                  <c:v>2653</c:v>
                </c:pt>
                <c:pt idx="421">
                  <c:v>2649</c:v>
                </c:pt>
                <c:pt idx="422">
                  <c:v>2648</c:v>
                </c:pt>
                <c:pt idx="423">
                  <c:v>2649</c:v>
                </c:pt>
                <c:pt idx="424">
                  <c:v>2648</c:v>
                </c:pt>
                <c:pt idx="425">
                  <c:v>2647</c:v>
                </c:pt>
                <c:pt idx="426">
                  <c:v>2648</c:v>
                </c:pt>
                <c:pt idx="427">
                  <c:v>2648</c:v>
                </c:pt>
                <c:pt idx="428">
                  <c:v>2651</c:v>
                </c:pt>
                <c:pt idx="429">
                  <c:v>2648</c:v>
                </c:pt>
                <c:pt idx="430">
                  <c:v>2654</c:v>
                </c:pt>
                <c:pt idx="431">
                  <c:v>2651</c:v>
                </c:pt>
                <c:pt idx="432">
                  <c:v>2649</c:v>
                </c:pt>
                <c:pt idx="433">
                  <c:v>2647</c:v>
                </c:pt>
                <c:pt idx="434">
                  <c:v>2649</c:v>
                </c:pt>
                <c:pt idx="435">
                  <c:v>2651</c:v>
                </c:pt>
                <c:pt idx="436">
                  <c:v>2653</c:v>
                </c:pt>
                <c:pt idx="437">
                  <c:v>2655</c:v>
                </c:pt>
                <c:pt idx="438">
                  <c:v>2658</c:v>
                </c:pt>
                <c:pt idx="439">
                  <c:v>2661</c:v>
                </c:pt>
                <c:pt idx="440">
                  <c:v>2662</c:v>
                </c:pt>
                <c:pt idx="441">
                  <c:v>2666</c:v>
                </c:pt>
                <c:pt idx="442">
                  <c:v>2664</c:v>
                </c:pt>
                <c:pt idx="443">
                  <c:v>2665</c:v>
                </c:pt>
                <c:pt idx="444">
                  <c:v>2667</c:v>
                </c:pt>
                <c:pt idx="445">
                  <c:v>2671</c:v>
                </c:pt>
                <c:pt idx="446">
                  <c:v>2670</c:v>
                </c:pt>
                <c:pt idx="447">
                  <c:v>2675</c:v>
                </c:pt>
                <c:pt idx="448">
                  <c:v>2676</c:v>
                </c:pt>
                <c:pt idx="449">
                  <c:v>2679</c:v>
                </c:pt>
                <c:pt idx="450">
                  <c:v>2680</c:v>
                </c:pt>
                <c:pt idx="451">
                  <c:v>2680</c:v>
                </c:pt>
                <c:pt idx="452">
                  <c:v>2679</c:v>
                </c:pt>
                <c:pt idx="453">
                  <c:v>2677</c:v>
                </c:pt>
                <c:pt idx="454">
                  <c:v>2674</c:v>
                </c:pt>
                <c:pt idx="455">
                  <c:v>2670</c:v>
                </c:pt>
                <c:pt idx="456">
                  <c:v>2672</c:v>
                </c:pt>
                <c:pt idx="457">
                  <c:v>2672</c:v>
                </c:pt>
                <c:pt idx="458">
                  <c:v>2673</c:v>
                </c:pt>
                <c:pt idx="459">
                  <c:v>2672</c:v>
                </c:pt>
                <c:pt idx="460">
                  <c:v>2673</c:v>
                </c:pt>
                <c:pt idx="461">
                  <c:v>2674</c:v>
                </c:pt>
                <c:pt idx="462">
                  <c:v>2672</c:v>
                </c:pt>
                <c:pt idx="463">
                  <c:v>2672</c:v>
                </c:pt>
                <c:pt idx="464">
                  <c:v>2673</c:v>
                </c:pt>
                <c:pt idx="465">
                  <c:v>2673</c:v>
                </c:pt>
                <c:pt idx="466">
                  <c:v>2674</c:v>
                </c:pt>
                <c:pt idx="467">
                  <c:v>2671</c:v>
                </c:pt>
                <c:pt idx="468">
                  <c:v>2671</c:v>
                </c:pt>
                <c:pt idx="469">
                  <c:v>2672</c:v>
                </c:pt>
                <c:pt idx="470">
                  <c:v>2672</c:v>
                </c:pt>
                <c:pt idx="471">
                  <c:v>2673</c:v>
                </c:pt>
                <c:pt idx="472">
                  <c:v>2672</c:v>
                </c:pt>
                <c:pt idx="473">
                  <c:v>2673</c:v>
                </c:pt>
                <c:pt idx="474">
                  <c:v>2675</c:v>
                </c:pt>
                <c:pt idx="475">
                  <c:v>2675</c:v>
                </c:pt>
                <c:pt idx="476">
                  <c:v>2672</c:v>
                </c:pt>
                <c:pt idx="477">
                  <c:v>2671</c:v>
                </c:pt>
                <c:pt idx="478">
                  <c:v>2672</c:v>
                </c:pt>
                <c:pt idx="479">
                  <c:v>2671</c:v>
                </c:pt>
                <c:pt idx="480">
                  <c:v>2668</c:v>
                </c:pt>
                <c:pt idx="481">
                  <c:v>2671</c:v>
                </c:pt>
                <c:pt idx="482">
                  <c:v>2672</c:v>
                </c:pt>
                <c:pt idx="483">
                  <c:v>2674</c:v>
                </c:pt>
                <c:pt idx="484">
                  <c:v>2670</c:v>
                </c:pt>
                <c:pt idx="485">
                  <c:v>2668</c:v>
                </c:pt>
                <c:pt idx="486">
                  <c:v>2670</c:v>
                </c:pt>
                <c:pt idx="487">
                  <c:v>2673</c:v>
                </c:pt>
                <c:pt idx="488">
                  <c:v>2674</c:v>
                </c:pt>
                <c:pt idx="489">
                  <c:v>2673</c:v>
                </c:pt>
                <c:pt idx="490">
                  <c:v>2676</c:v>
                </c:pt>
                <c:pt idx="491">
                  <c:v>2674</c:v>
                </c:pt>
                <c:pt idx="492">
                  <c:v>2674</c:v>
                </c:pt>
                <c:pt idx="493">
                  <c:v>2673</c:v>
                </c:pt>
                <c:pt idx="494">
                  <c:v>2671</c:v>
                </c:pt>
                <c:pt idx="495">
                  <c:v>2673</c:v>
                </c:pt>
                <c:pt idx="496">
                  <c:v>2673</c:v>
                </c:pt>
                <c:pt idx="497">
                  <c:v>2674</c:v>
                </c:pt>
                <c:pt idx="498">
                  <c:v>2673</c:v>
                </c:pt>
                <c:pt idx="499">
                  <c:v>2673</c:v>
                </c:pt>
                <c:pt idx="500">
                  <c:v>2674</c:v>
                </c:pt>
                <c:pt idx="501">
                  <c:v>2676</c:v>
                </c:pt>
                <c:pt idx="502">
                  <c:v>2676</c:v>
                </c:pt>
                <c:pt idx="503">
                  <c:v>2676</c:v>
                </c:pt>
                <c:pt idx="504">
                  <c:v>2674</c:v>
                </c:pt>
                <c:pt idx="505">
                  <c:v>2673</c:v>
                </c:pt>
                <c:pt idx="506">
                  <c:v>2672</c:v>
                </c:pt>
                <c:pt idx="507">
                  <c:v>2673</c:v>
                </c:pt>
                <c:pt idx="508">
                  <c:v>2677</c:v>
                </c:pt>
                <c:pt idx="509">
                  <c:v>2679</c:v>
                </c:pt>
                <c:pt idx="510">
                  <c:v>2678</c:v>
                </c:pt>
                <c:pt idx="511">
                  <c:v>2678</c:v>
                </c:pt>
                <c:pt idx="512">
                  <c:v>2676</c:v>
                </c:pt>
                <c:pt idx="513">
                  <c:v>2675</c:v>
                </c:pt>
                <c:pt idx="514">
                  <c:v>2675</c:v>
                </c:pt>
                <c:pt idx="515">
                  <c:v>2685</c:v>
                </c:pt>
                <c:pt idx="516">
                  <c:v>2693</c:v>
                </c:pt>
                <c:pt idx="517">
                  <c:v>2700</c:v>
                </c:pt>
                <c:pt idx="518">
                  <c:v>2702</c:v>
                </c:pt>
                <c:pt idx="519">
                  <c:v>2704</c:v>
                </c:pt>
                <c:pt idx="520">
                  <c:v>2708</c:v>
                </c:pt>
                <c:pt idx="521">
                  <c:v>2713</c:v>
                </c:pt>
                <c:pt idx="522">
                  <c:v>2717</c:v>
                </c:pt>
                <c:pt idx="523">
                  <c:v>2722</c:v>
                </c:pt>
                <c:pt idx="524">
                  <c:v>2725</c:v>
                </c:pt>
                <c:pt idx="525">
                  <c:v>2728</c:v>
                </c:pt>
                <c:pt idx="526">
                  <c:v>2729</c:v>
                </c:pt>
                <c:pt idx="527">
                  <c:v>2730</c:v>
                </c:pt>
                <c:pt idx="528">
                  <c:v>2731</c:v>
                </c:pt>
                <c:pt idx="529">
                  <c:v>2740</c:v>
                </c:pt>
                <c:pt idx="530">
                  <c:v>2742</c:v>
                </c:pt>
                <c:pt idx="531">
                  <c:v>2747</c:v>
                </c:pt>
                <c:pt idx="532">
                  <c:v>2748</c:v>
                </c:pt>
                <c:pt idx="533">
                  <c:v>2747</c:v>
                </c:pt>
                <c:pt idx="534">
                  <c:v>2747</c:v>
                </c:pt>
                <c:pt idx="535">
                  <c:v>2747</c:v>
                </c:pt>
                <c:pt idx="536">
                  <c:v>2747</c:v>
                </c:pt>
                <c:pt idx="537">
                  <c:v>2749</c:v>
                </c:pt>
                <c:pt idx="538">
                  <c:v>2748</c:v>
                </c:pt>
                <c:pt idx="539">
                  <c:v>2752</c:v>
                </c:pt>
                <c:pt idx="540">
                  <c:v>2751</c:v>
                </c:pt>
                <c:pt idx="541">
                  <c:v>2754</c:v>
                </c:pt>
                <c:pt idx="542">
                  <c:v>2751</c:v>
                </c:pt>
                <c:pt idx="543">
                  <c:v>2750</c:v>
                </c:pt>
                <c:pt idx="544">
                  <c:v>2750</c:v>
                </c:pt>
                <c:pt idx="545">
                  <c:v>2748</c:v>
                </c:pt>
                <c:pt idx="546">
                  <c:v>2748</c:v>
                </c:pt>
                <c:pt idx="547">
                  <c:v>2747</c:v>
                </c:pt>
                <c:pt idx="548">
                  <c:v>2744</c:v>
                </c:pt>
                <c:pt idx="549">
                  <c:v>2745</c:v>
                </c:pt>
                <c:pt idx="550">
                  <c:v>2745</c:v>
                </c:pt>
                <c:pt idx="551">
                  <c:v>2746</c:v>
                </c:pt>
                <c:pt idx="552">
                  <c:v>2746</c:v>
                </c:pt>
                <c:pt idx="553">
                  <c:v>2746</c:v>
                </c:pt>
                <c:pt idx="554">
                  <c:v>2745</c:v>
                </c:pt>
                <c:pt idx="555">
                  <c:v>2745</c:v>
                </c:pt>
                <c:pt idx="556">
                  <c:v>2744</c:v>
                </c:pt>
                <c:pt idx="557">
                  <c:v>2747</c:v>
                </c:pt>
                <c:pt idx="558">
                  <c:v>2747</c:v>
                </c:pt>
                <c:pt idx="559">
                  <c:v>2749</c:v>
                </c:pt>
                <c:pt idx="560">
                  <c:v>2751</c:v>
                </c:pt>
                <c:pt idx="561">
                  <c:v>2750</c:v>
                </c:pt>
                <c:pt idx="562">
                  <c:v>2751</c:v>
                </c:pt>
                <c:pt idx="563">
                  <c:v>2751</c:v>
                </c:pt>
                <c:pt idx="564">
                  <c:v>2891</c:v>
                </c:pt>
                <c:pt idx="565">
                  <c:v>2923</c:v>
                </c:pt>
                <c:pt idx="566">
                  <c:v>2971</c:v>
                </c:pt>
                <c:pt idx="567">
                  <c:v>2991</c:v>
                </c:pt>
                <c:pt idx="568">
                  <c:v>2992</c:v>
                </c:pt>
                <c:pt idx="569">
                  <c:v>2997</c:v>
                </c:pt>
                <c:pt idx="570">
                  <c:v>3002</c:v>
                </c:pt>
                <c:pt idx="571">
                  <c:v>3004</c:v>
                </c:pt>
                <c:pt idx="572">
                  <c:v>3006</c:v>
                </c:pt>
                <c:pt idx="573">
                  <c:v>3007</c:v>
                </c:pt>
                <c:pt idx="574">
                  <c:v>3006</c:v>
                </c:pt>
                <c:pt idx="575">
                  <c:v>3005</c:v>
                </c:pt>
                <c:pt idx="576">
                  <c:v>3003</c:v>
                </c:pt>
                <c:pt idx="577">
                  <c:v>3014</c:v>
                </c:pt>
                <c:pt idx="578">
                  <c:v>3013</c:v>
                </c:pt>
                <c:pt idx="579">
                  <c:v>3010</c:v>
                </c:pt>
                <c:pt idx="580">
                  <c:v>3008</c:v>
                </c:pt>
                <c:pt idx="581">
                  <c:v>3005</c:v>
                </c:pt>
                <c:pt idx="582">
                  <c:v>3004</c:v>
                </c:pt>
                <c:pt idx="583">
                  <c:v>3000</c:v>
                </c:pt>
                <c:pt idx="584">
                  <c:v>2995</c:v>
                </c:pt>
                <c:pt idx="585">
                  <c:v>2993</c:v>
                </c:pt>
                <c:pt idx="586">
                  <c:v>2991</c:v>
                </c:pt>
                <c:pt idx="587">
                  <c:v>2990</c:v>
                </c:pt>
                <c:pt idx="588">
                  <c:v>2988</c:v>
                </c:pt>
                <c:pt idx="589">
                  <c:v>2991</c:v>
                </c:pt>
                <c:pt idx="590">
                  <c:v>2992</c:v>
                </c:pt>
                <c:pt idx="591">
                  <c:v>2992</c:v>
                </c:pt>
                <c:pt idx="592">
                  <c:v>2994</c:v>
                </c:pt>
                <c:pt idx="593">
                  <c:v>2994</c:v>
                </c:pt>
                <c:pt idx="594">
                  <c:v>2991</c:v>
                </c:pt>
                <c:pt idx="595">
                  <c:v>2988</c:v>
                </c:pt>
                <c:pt idx="596">
                  <c:v>2988</c:v>
                </c:pt>
                <c:pt idx="597">
                  <c:v>2982</c:v>
                </c:pt>
                <c:pt idx="598">
                  <c:v>2981</c:v>
                </c:pt>
                <c:pt idx="599">
                  <c:v>2987</c:v>
                </c:pt>
                <c:pt idx="600">
                  <c:v>2988</c:v>
                </c:pt>
                <c:pt idx="601">
                  <c:v>2986</c:v>
                </c:pt>
                <c:pt idx="602">
                  <c:v>2985</c:v>
                </c:pt>
                <c:pt idx="603">
                  <c:v>2983</c:v>
                </c:pt>
                <c:pt idx="604">
                  <c:v>2982</c:v>
                </c:pt>
                <c:pt idx="605">
                  <c:v>2981</c:v>
                </c:pt>
                <c:pt idx="606">
                  <c:v>2981</c:v>
                </c:pt>
                <c:pt idx="607">
                  <c:v>2978</c:v>
                </c:pt>
                <c:pt idx="608">
                  <c:v>2973</c:v>
                </c:pt>
                <c:pt idx="609">
                  <c:v>2976</c:v>
                </c:pt>
                <c:pt idx="610">
                  <c:v>2974</c:v>
                </c:pt>
                <c:pt idx="611">
                  <c:v>2974</c:v>
                </c:pt>
                <c:pt idx="612">
                  <c:v>2973</c:v>
                </c:pt>
                <c:pt idx="613">
                  <c:v>2974</c:v>
                </c:pt>
                <c:pt idx="614">
                  <c:v>2974</c:v>
                </c:pt>
                <c:pt idx="615">
                  <c:v>2973</c:v>
                </c:pt>
                <c:pt idx="616">
                  <c:v>2972</c:v>
                </c:pt>
                <c:pt idx="617">
                  <c:v>2969</c:v>
                </c:pt>
                <c:pt idx="618">
                  <c:v>2966</c:v>
                </c:pt>
                <c:pt idx="619">
                  <c:v>2986</c:v>
                </c:pt>
                <c:pt idx="620">
                  <c:v>2998</c:v>
                </c:pt>
                <c:pt idx="621">
                  <c:v>3003</c:v>
                </c:pt>
                <c:pt idx="622">
                  <c:v>3006</c:v>
                </c:pt>
                <c:pt idx="623">
                  <c:v>3007</c:v>
                </c:pt>
                <c:pt idx="624">
                  <c:v>3007</c:v>
                </c:pt>
                <c:pt idx="625">
                  <c:v>3008</c:v>
                </c:pt>
                <c:pt idx="626">
                  <c:v>3011</c:v>
                </c:pt>
                <c:pt idx="627">
                  <c:v>3009</c:v>
                </c:pt>
                <c:pt idx="628">
                  <c:v>3008</c:v>
                </c:pt>
                <c:pt idx="629">
                  <c:v>3009</c:v>
                </c:pt>
                <c:pt idx="630">
                  <c:v>3008</c:v>
                </c:pt>
                <c:pt idx="631">
                  <c:v>3008</c:v>
                </c:pt>
                <c:pt idx="632">
                  <c:v>3010</c:v>
                </c:pt>
                <c:pt idx="633">
                  <c:v>3009</c:v>
                </c:pt>
                <c:pt idx="634">
                  <c:v>3009</c:v>
                </c:pt>
                <c:pt idx="635">
                  <c:v>3009</c:v>
                </c:pt>
                <c:pt idx="636">
                  <c:v>3010</c:v>
                </c:pt>
                <c:pt idx="637">
                  <c:v>3010</c:v>
                </c:pt>
                <c:pt idx="638">
                  <c:v>3008</c:v>
                </c:pt>
                <c:pt idx="639">
                  <c:v>3005</c:v>
                </c:pt>
                <c:pt idx="640">
                  <c:v>3003</c:v>
                </c:pt>
                <c:pt idx="641">
                  <c:v>2995</c:v>
                </c:pt>
                <c:pt idx="642">
                  <c:v>2996</c:v>
                </c:pt>
                <c:pt idx="643">
                  <c:v>2994</c:v>
                </c:pt>
                <c:pt idx="644">
                  <c:v>2994</c:v>
                </c:pt>
                <c:pt idx="645">
                  <c:v>2993</c:v>
                </c:pt>
                <c:pt idx="646">
                  <c:v>2991</c:v>
                </c:pt>
                <c:pt idx="647">
                  <c:v>2992</c:v>
                </c:pt>
                <c:pt idx="648">
                  <c:v>2989</c:v>
                </c:pt>
                <c:pt idx="649">
                  <c:v>2991</c:v>
                </c:pt>
                <c:pt idx="650">
                  <c:v>3004</c:v>
                </c:pt>
                <c:pt idx="651">
                  <c:v>3019</c:v>
                </c:pt>
                <c:pt idx="652">
                  <c:v>3022</c:v>
                </c:pt>
                <c:pt idx="653">
                  <c:v>3024</c:v>
                </c:pt>
                <c:pt idx="654">
                  <c:v>3020</c:v>
                </c:pt>
                <c:pt idx="655">
                  <c:v>3018</c:v>
                </c:pt>
                <c:pt idx="656">
                  <c:v>3016</c:v>
                </c:pt>
                <c:pt idx="657">
                  <c:v>3017</c:v>
                </c:pt>
                <c:pt idx="658">
                  <c:v>3021</c:v>
                </c:pt>
                <c:pt idx="659">
                  <c:v>3022</c:v>
                </c:pt>
                <c:pt idx="660">
                  <c:v>3022</c:v>
                </c:pt>
                <c:pt idx="661">
                  <c:v>3021</c:v>
                </c:pt>
                <c:pt idx="662">
                  <c:v>3024</c:v>
                </c:pt>
                <c:pt idx="663">
                  <c:v>3020</c:v>
                </c:pt>
                <c:pt idx="664">
                  <c:v>3032</c:v>
                </c:pt>
                <c:pt idx="665">
                  <c:v>3031</c:v>
                </c:pt>
                <c:pt idx="666">
                  <c:v>3027</c:v>
                </c:pt>
                <c:pt idx="667">
                  <c:v>3027</c:v>
                </c:pt>
                <c:pt idx="668">
                  <c:v>3025</c:v>
                </c:pt>
                <c:pt idx="669">
                  <c:v>3028</c:v>
                </c:pt>
                <c:pt idx="670">
                  <c:v>3030</c:v>
                </c:pt>
                <c:pt idx="671">
                  <c:v>3029</c:v>
                </c:pt>
                <c:pt idx="672">
                  <c:v>3027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39A-4CF1-858E-81100DE82D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711976"/>
        <c:axId val="76920600"/>
      </c:lineChart>
      <c:dateAx>
        <c:axId val="387711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920600"/>
        <c:crosses val="autoZero"/>
        <c:auto val="1"/>
        <c:lblOffset val="100"/>
        <c:baseTimeUnit val="days"/>
      </c:dateAx>
      <c:valAx>
        <c:axId val="76920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11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schott_career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Sheet1!$A$2:$A$674</c:f>
              <c:numCache>
                <c:formatCode>m/d/yyyy</c:formatCode>
                <c:ptCount val="673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  <c:pt idx="30">
                  <c:v>45047</c:v>
                </c:pt>
                <c:pt idx="31">
                  <c:v>45048</c:v>
                </c:pt>
                <c:pt idx="32">
                  <c:v>45049</c:v>
                </c:pt>
                <c:pt idx="33">
                  <c:v>45050</c:v>
                </c:pt>
                <c:pt idx="34">
                  <c:v>45051</c:v>
                </c:pt>
                <c:pt idx="35">
                  <c:v>45052</c:v>
                </c:pt>
                <c:pt idx="36">
                  <c:v>45053</c:v>
                </c:pt>
                <c:pt idx="37">
                  <c:v>45054</c:v>
                </c:pt>
                <c:pt idx="38">
                  <c:v>45055</c:v>
                </c:pt>
                <c:pt idx="39">
                  <c:v>45056</c:v>
                </c:pt>
                <c:pt idx="40">
                  <c:v>45057</c:v>
                </c:pt>
                <c:pt idx="41">
                  <c:v>45058</c:v>
                </c:pt>
                <c:pt idx="42">
                  <c:v>45059</c:v>
                </c:pt>
                <c:pt idx="43">
                  <c:v>45060</c:v>
                </c:pt>
                <c:pt idx="44">
                  <c:v>45061</c:v>
                </c:pt>
                <c:pt idx="45">
                  <c:v>45062</c:v>
                </c:pt>
                <c:pt idx="46">
                  <c:v>45063</c:v>
                </c:pt>
                <c:pt idx="47">
                  <c:v>45064</c:v>
                </c:pt>
                <c:pt idx="48">
                  <c:v>45065</c:v>
                </c:pt>
                <c:pt idx="49">
                  <c:v>45066</c:v>
                </c:pt>
                <c:pt idx="50">
                  <c:v>45067</c:v>
                </c:pt>
                <c:pt idx="51">
                  <c:v>45068</c:v>
                </c:pt>
                <c:pt idx="52">
                  <c:v>45069</c:v>
                </c:pt>
                <c:pt idx="53">
                  <c:v>45070</c:v>
                </c:pt>
                <c:pt idx="54">
                  <c:v>45071</c:v>
                </c:pt>
                <c:pt idx="55">
                  <c:v>45072</c:v>
                </c:pt>
                <c:pt idx="56">
                  <c:v>45073</c:v>
                </c:pt>
                <c:pt idx="57">
                  <c:v>45074</c:v>
                </c:pt>
                <c:pt idx="58">
                  <c:v>45075</c:v>
                </c:pt>
                <c:pt idx="59">
                  <c:v>45076</c:v>
                </c:pt>
                <c:pt idx="60">
                  <c:v>45077</c:v>
                </c:pt>
                <c:pt idx="61">
                  <c:v>45078</c:v>
                </c:pt>
                <c:pt idx="62">
                  <c:v>45079</c:v>
                </c:pt>
                <c:pt idx="63">
                  <c:v>45080</c:v>
                </c:pt>
                <c:pt idx="64">
                  <c:v>45081</c:v>
                </c:pt>
                <c:pt idx="65">
                  <c:v>45082</c:v>
                </c:pt>
                <c:pt idx="66">
                  <c:v>45083</c:v>
                </c:pt>
                <c:pt idx="67">
                  <c:v>45084</c:v>
                </c:pt>
                <c:pt idx="68">
                  <c:v>45085</c:v>
                </c:pt>
                <c:pt idx="69">
                  <c:v>45086</c:v>
                </c:pt>
                <c:pt idx="70">
                  <c:v>45087</c:v>
                </c:pt>
                <c:pt idx="71">
                  <c:v>45088</c:v>
                </c:pt>
                <c:pt idx="72">
                  <c:v>45089</c:v>
                </c:pt>
                <c:pt idx="73">
                  <c:v>45090</c:v>
                </c:pt>
                <c:pt idx="74">
                  <c:v>45091</c:v>
                </c:pt>
                <c:pt idx="75">
                  <c:v>45092</c:v>
                </c:pt>
                <c:pt idx="76">
                  <c:v>45093</c:v>
                </c:pt>
                <c:pt idx="77">
                  <c:v>45094</c:v>
                </c:pt>
                <c:pt idx="78">
                  <c:v>45095</c:v>
                </c:pt>
                <c:pt idx="79">
                  <c:v>45096</c:v>
                </c:pt>
                <c:pt idx="80">
                  <c:v>45097</c:v>
                </c:pt>
                <c:pt idx="81">
                  <c:v>45098</c:v>
                </c:pt>
                <c:pt idx="82">
                  <c:v>45099</c:v>
                </c:pt>
                <c:pt idx="83">
                  <c:v>45100</c:v>
                </c:pt>
                <c:pt idx="84">
                  <c:v>45101</c:v>
                </c:pt>
                <c:pt idx="85">
                  <c:v>45102</c:v>
                </c:pt>
                <c:pt idx="86">
                  <c:v>45103</c:v>
                </c:pt>
                <c:pt idx="87">
                  <c:v>45104</c:v>
                </c:pt>
                <c:pt idx="88">
                  <c:v>45105</c:v>
                </c:pt>
                <c:pt idx="89">
                  <c:v>45106</c:v>
                </c:pt>
                <c:pt idx="90">
                  <c:v>45107</c:v>
                </c:pt>
                <c:pt idx="91">
                  <c:v>45108</c:v>
                </c:pt>
                <c:pt idx="92">
                  <c:v>45109</c:v>
                </c:pt>
                <c:pt idx="93">
                  <c:v>45110</c:v>
                </c:pt>
                <c:pt idx="94">
                  <c:v>45111</c:v>
                </c:pt>
                <c:pt idx="95">
                  <c:v>45112</c:v>
                </c:pt>
                <c:pt idx="96">
                  <c:v>45113</c:v>
                </c:pt>
                <c:pt idx="97">
                  <c:v>45114</c:v>
                </c:pt>
                <c:pt idx="98">
                  <c:v>45115</c:v>
                </c:pt>
                <c:pt idx="99">
                  <c:v>45116</c:v>
                </c:pt>
                <c:pt idx="100">
                  <c:v>45117</c:v>
                </c:pt>
                <c:pt idx="101">
                  <c:v>45118</c:v>
                </c:pt>
                <c:pt idx="102">
                  <c:v>45119</c:v>
                </c:pt>
                <c:pt idx="103">
                  <c:v>45120</c:v>
                </c:pt>
                <c:pt idx="104">
                  <c:v>45121</c:v>
                </c:pt>
                <c:pt idx="105">
                  <c:v>45122</c:v>
                </c:pt>
                <c:pt idx="106">
                  <c:v>45123</c:v>
                </c:pt>
                <c:pt idx="107">
                  <c:v>45124</c:v>
                </c:pt>
                <c:pt idx="108">
                  <c:v>45125</c:v>
                </c:pt>
                <c:pt idx="109">
                  <c:v>45126</c:v>
                </c:pt>
                <c:pt idx="110">
                  <c:v>45127</c:v>
                </c:pt>
                <c:pt idx="111">
                  <c:v>45128</c:v>
                </c:pt>
                <c:pt idx="112">
                  <c:v>45129</c:v>
                </c:pt>
                <c:pt idx="113">
                  <c:v>45130</c:v>
                </c:pt>
                <c:pt idx="114">
                  <c:v>45131</c:v>
                </c:pt>
                <c:pt idx="115">
                  <c:v>45132</c:v>
                </c:pt>
                <c:pt idx="116">
                  <c:v>45133</c:v>
                </c:pt>
                <c:pt idx="117">
                  <c:v>45134</c:v>
                </c:pt>
                <c:pt idx="118">
                  <c:v>45135</c:v>
                </c:pt>
                <c:pt idx="119">
                  <c:v>45136</c:v>
                </c:pt>
                <c:pt idx="120">
                  <c:v>45137</c:v>
                </c:pt>
                <c:pt idx="121">
                  <c:v>45138</c:v>
                </c:pt>
                <c:pt idx="122">
                  <c:v>45139</c:v>
                </c:pt>
                <c:pt idx="123">
                  <c:v>45140</c:v>
                </c:pt>
                <c:pt idx="124">
                  <c:v>45141</c:v>
                </c:pt>
                <c:pt idx="125">
                  <c:v>45142</c:v>
                </c:pt>
                <c:pt idx="126">
                  <c:v>45143</c:v>
                </c:pt>
                <c:pt idx="127">
                  <c:v>45144</c:v>
                </c:pt>
                <c:pt idx="128">
                  <c:v>45145</c:v>
                </c:pt>
                <c:pt idx="129">
                  <c:v>45146</c:v>
                </c:pt>
                <c:pt idx="130">
                  <c:v>45147</c:v>
                </c:pt>
                <c:pt idx="131">
                  <c:v>45148</c:v>
                </c:pt>
                <c:pt idx="132">
                  <c:v>45149</c:v>
                </c:pt>
                <c:pt idx="133">
                  <c:v>45150</c:v>
                </c:pt>
                <c:pt idx="134">
                  <c:v>45151</c:v>
                </c:pt>
                <c:pt idx="135">
                  <c:v>45152</c:v>
                </c:pt>
                <c:pt idx="136">
                  <c:v>45153</c:v>
                </c:pt>
                <c:pt idx="137">
                  <c:v>45154</c:v>
                </c:pt>
                <c:pt idx="138">
                  <c:v>45155</c:v>
                </c:pt>
                <c:pt idx="139">
                  <c:v>45156</c:v>
                </c:pt>
                <c:pt idx="140">
                  <c:v>45157</c:v>
                </c:pt>
                <c:pt idx="141">
                  <c:v>45158</c:v>
                </c:pt>
                <c:pt idx="142">
                  <c:v>45159</c:v>
                </c:pt>
                <c:pt idx="143">
                  <c:v>45160</c:v>
                </c:pt>
                <c:pt idx="144">
                  <c:v>45161</c:v>
                </c:pt>
                <c:pt idx="145">
                  <c:v>45162</c:v>
                </c:pt>
                <c:pt idx="146">
                  <c:v>45163</c:v>
                </c:pt>
                <c:pt idx="147">
                  <c:v>45164</c:v>
                </c:pt>
                <c:pt idx="148">
                  <c:v>45165</c:v>
                </c:pt>
                <c:pt idx="149">
                  <c:v>45166</c:v>
                </c:pt>
                <c:pt idx="150">
                  <c:v>45167</c:v>
                </c:pt>
                <c:pt idx="151">
                  <c:v>45168</c:v>
                </c:pt>
                <c:pt idx="152">
                  <c:v>45169</c:v>
                </c:pt>
                <c:pt idx="153">
                  <c:v>45170</c:v>
                </c:pt>
                <c:pt idx="154">
                  <c:v>45171</c:v>
                </c:pt>
                <c:pt idx="155">
                  <c:v>45172</c:v>
                </c:pt>
                <c:pt idx="156">
                  <c:v>45173</c:v>
                </c:pt>
                <c:pt idx="157">
                  <c:v>45174</c:v>
                </c:pt>
                <c:pt idx="158">
                  <c:v>45175</c:v>
                </c:pt>
                <c:pt idx="159">
                  <c:v>45176</c:v>
                </c:pt>
                <c:pt idx="160">
                  <c:v>45177</c:v>
                </c:pt>
                <c:pt idx="161">
                  <c:v>45178</c:v>
                </c:pt>
                <c:pt idx="162">
                  <c:v>45179</c:v>
                </c:pt>
                <c:pt idx="163">
                  <c:v>45180</c:v>
                </c:pt>
                <c:pt idx="164">
                  <c:v>45181</c:v>
                </c:pt>
                <c:pt idx="165">
                  <c:v>45182</c:v>
                </c:pt>
                <c:pt idx="166">
                  <c:v>45183</c:v>
                </c:pt>
                <c:pt idx="167">
                  <c:v>45184</c:v>
                </c:pt>
                <c:pt idx="168">
                  <c:v>45185</c:v>
                </c:pt>
                <c:pt idx="169">
                  <c:v>45186</c:v>
                </c:pt>
                <c:pt idx="170">
                  <c:v>45187</c:v>
                </c:pt>
                <c:pt idx="171">
                  <c:v>45188</c:v>
                </c:pt>
                <c:pt idx="172">
                  <c:v>45189</c:v>
                </c:pt>
                <c:pt idx="173">
                  <c:v>45190</c:v>
                </c:pt>
                <c:pt idx="174">
                  <c:v>45191</c:v>
                </c:pt>
                <c:pt idx="175">
                  <c:v>45192</c:v>
                </c:pt>
                <c:pt idx="176">
                  <c:v>45193</c:v>
                </c:pt>
                <c:pt idx="177">
                  <c:v>45194</c:v>
                </c:pt>
                <c:pt idx="178">
                  <c:v>45195</c:v>
                </c:pt>
                <c:pt idx="179">
                  <c:v>45196</c:v>
                </c:pt>
                <c:pt idx="180">
                  <c:v>45197</c:v>
                </c:pt>
                <c:pt idx="181">
                  <c:v>45198</c:v>
                </c:pt>
                <c:pt idx="182">
                  <c:v>45199</c:v>
                </c:pt>
                <c:pt idx="183">
                  <c:v>45200</c:v>
                </c:pt>
                <c:pt idx="184">
                  <c:v>45201</c:v>
                </c:pt>
                <c:pt idx="185">
                  <c:v>45202</c:v>
                </c:pt>
                <c:pt idx="186">
                  <c:v>45203</c:v>
                </c:pt>
                <c:pt idx="187">
                  <c:v>45204</c:v>
                </c:pt>
                <c:pt idx="188">
                  <c:v>45205</c:v>
                </c:pt>
                <c:pt idx="189">
                  <c:v>45206</c:v>
                </c:pt>
                <c:pt idx="190">
                  <c:v>45207</c:v>
                </c:pt>
                <c:pt idx="191">
                  <c:v>45208</c:v>
                </c:pt>
                <c:pt idx="192">
                  <c:v>45209</c:v>
                </c:pt>
                <c:pt idx="193">
                  <c:v>45210</c:v>
                </c:pt>
                <c:pt idx="194">
                  <c:v>45211</c:v>
                </c:pt>
                <c:pt idx="195">
                  <c:v>45212</c:v>
                </c:pt>
                <c:pt idx="196">
                  <c:v>45213</c:v>
                </c:pt>
                <c:pt idx="197">
                  <c:v>45214</c:v>
                </c:pt>
                <c:pt idx="198">
                  <c:v>45215</c:v>
                </c:pt>
                <c:pt idx="199">
                  <c:v>45216</c:v>
                </c:pt>
                <c:pt idx="200">
                  <c:v>45217</c:v>
                </c:pt>
                <c:pt idx="201">
                  <c:v>45218</c:v>
                </c:pt>
                <c:pt idx="202">
                  <c:v>45219</c:v>
                </c:pt>
                <c:pt idx="203">
                  <c:v>45220</c:v>
                </c:pt>
                <c:pt idx="204">
                  <c:v>45221</c:v>
                </c:pt>
                <c:pt idx="205">
                  <c:v>45222</c:v>
                </c:pt>
                <c:pt idx="206">
                  <c:v>45223</c:v>
                </c:pt>
                <c:pt idx="207">
                  <c:v>45224</c:v>
                </c:pt>
                <c:pt idx="208">
                  <c:v>45225</c:v>
                </c:pt>
                <c:pt idx="209">
                  <c:v>45226</c:v>
                </c:pt>
                <c:pt idx="210">
                  <c:v>45227</c:v>
                </c:pt>
                <c:pt idx="211">
                  <c:v>45228</c:v>
                </c:pt>
                <c:pt idx="212">
                  <c:v>45229</c:v>
                </c:pt>
                <c:pt idx="213">
                  <c:v>45230</c:v>
                </c:pt>
                <c:pt idx="214">
                  <c:v>45231</c:v>
                </c:pt>
                <c:pt idx="215">
                  <c:v>45232</c:v>
                </c:pt>
                <c:pt idx="216">
                  <c:v>45233</c:v>
                </c:pt>
                <c:pt idx="217">
                  <c:v>45234</c:v>
                </c:pt>
                <c:pt idx="218">
                  <c:v>45235</c:v>
                </c:pt>
                <c:pt idx="219">
                  <c:v>45236</c:v>
                </c:pt>
                <c:pt idx="220">
                  <c:v>45237</c:v>
                </c:pt>
                <c:pt idx="221">
                  <c:v>45238</c:v>
                </c:pt>
                <c:pt idx="222">
                  <c:v>45239</c:v>
                </c:pt>
                <c:pt idx="223">
                  <c:v>45240</c:v>
                </c:pt>
                <c:pt idx="224">
                  <c:v>45241</c:v>
                </c:pt>
                <c:pt idx="225">
                  <c:v>45242</c:v>
                </c:pt>
                <c:pt idx="226">
                  <c:v>45243</c:v>
                </c:pt>
                <c:pt idx="227">
                  <c:v>45244</c:v>
                </c:pt>
                <c:pt idx="228">
                  <c:v>45245</c:v>
                </c:pt>
                <c:pt idx="229">
                  <c:v>45246</c:v>
                </c:pt>
                <c:pt idx="230">
                  <c:v>45247</c:v>
                </c:pt>
                <c:pt idx="231">
                  <c:v>45248</c:v>
                </c:pt>
                <c:pt idx="232">
                  <c:v>45249</c:v>
                </c:pt>
                <c:pt idx="233">
                  <c:v>45250</c:v>
                </c:pt>
                <c:pt idx="234">
                  <c:v>45251</c:v>
                </c:pt>
                <c:pt idx="235">
                  <c:v>45252</c:v>
                </c:pt>
                <c:pt idx="236">
                  <c:v>45253</c:v>
                </c:pt>
                <c:pt idx="237">
                  <c:v>45254</c:v>
                </c:pt>
                <c:pt idx="238">
                  <c:v>45255</c:v>
                </c:pt>
                <c:pt idx="239">
                  <c:v>45256</c:v>
                </c:pt>
                <c:pt idx="240">
                  <c:v>45257</c:v>
                </c:pt>
                <c:pt idx="241">
                  <c:v>45258</c:v>
                </c:pt>
                <c:pt idx="242">
                  <c:v>45259</c:v>
                </c:pt>
                <c:pt idx="243">
                  <c:v>45260</c:v>
                </c:pt>
                <c:pt idx="244">
                  <c:v>45261</c:v>
                </c:pt>
                <c:pt idx="245">
                  <c:v>45262</c:v>
                </c:pt>
                <c:pt idx="246">
                  <c:v>45263</c:v>
                </c:pt>
                <c:pt idx="247">
                  <c:v>45264</c:v>
                </c:pt>
                <c:pt idx="248">
                  <c:v>45265</c:v>
                </c:pt>
                <c:pt idx="249">
                  <c:v>45266</c:v>
                </c:pt>
                <c:pt idx="250">
                  <c:v>45267</c:v>
                </c:pt>
                <c:pt idx="251">
                  <c:v>45268</c:v>
                </c:pt>
                <c:pt idx="252">
                  <c:v>45269</c:v>
                </c:pt>
                <c:pt idx="253">
                  <c:v>45270</c:v>
                </c:pt>
                <c:pt idx="254">
                  <c:v>45271</c:v>
                </c:pt>
                <c:pt idx="255">
                  <c:v>45272</c:v>
                </c:pt>
                <c:pt idx="256">
                  <c:v>45273</c:v>
                </c:pt>
                <c:pt idx="257">
                  <c:v>45274</c:v>
                </c:pt>
                <c:pt idx="258">
                  <c:v>45275</c:v>
                </c:pt>
                <c:pt idx="259">
                  <c:v>45276</c:v>
                </c:pt>
                <c:pt idx="260">
                  <c:v>45277</c:v>
                </c:pt>
                <c:pt idx="261">
                  <c:v>45278</c:v>
                </c:pt>
                <c:pt idx="262">
                  <c:v>45279</c:v>
                </c:pt>
                <c:pt idx="263">
                  <c:v>45280</c:v>
                </c:pt>
                <c:pt idx="264">
                  <c:v>45281</c:v>
                </c:pt>
                <c:pt idx="265">
                  <c:v>45282</c:v>
                </c:pt>
                <c:pt idx="266">
                  <c:v>45283</c:v>
                </c:pt>
                <c:pt idx="267">
                  <c:v>45284</c:v>
                </c:pt>
                <c:pt idx="268">
                  <c:v>45285</c:v>
                </c:pt>
                <c:pt idx="269">
                  <c:v>45286</c:v>
                </c:pt>
                <c:pt idx="270">
                  <c:v>45287</c:v>
                </c:pt>
                <c:pt idx="271">
                  <c:v>45288</c:v>
                </c:pt>
                <c:pt idx="272">
                  <c:v>45289</c:v>
                </c:pt>
                <c:pt idx="273">
                  <c:v>45290</c:v>
                </c:pt>
                <c:pt idx="274">
                  <c:v>45291</c:v>
                </c:pt>
                <c:pt idx="275">
                  <c:v>45292</c:v>
                </c:pt>
                <c:pt idx="276">
                  <c:v>45293</c:v>
                </c:pt>
                <c:pt idx="277">
                  <c:v>45294</c:v>
                </c:pt>
                <c:pt idx="278">
                  <c:v>45295</c:v>
                </c:pt>
                <c:pt idx="279">
                  <c:v>45296</c:v>
                </c:pt>
                <c:pt idx="280">
                  <c:v>45297</c:v>
                </c:pt>
                <c:pt idx="281">
                  <c:v>45298</c:v>
                </c:pt>
                <c:pt idx="282">
                  <c:v>45299</c:v>
                </c:pt>
                <c:pt idx="283">
                  <c:v>45300</c:v>
                </c:pt>
                <c:pt idx="284">
                  <c:v>45301</c:v>
                </c:pt>
                <c:pt idx="285">
                  <c:v>45302</c:v>
                </c:pt>
                <c:pt idx="286">
                  <c:v>45303</c:v>
                </c:pt>
                <c:pt idx="287">
                  <c:v>45304</c:v>
                </c:pt>
                <c:pt idx="288">
                  <c:v>45305</c:v>
                </c:pt>
                <c:pt idx="289">
                  <c:v>45306</c:v>
                </c:pt>
                <c:pt idx="290">
                  <c:v>45307</c:v>
                </c:pt>
                <c:pt idx="291">
                  <c:v>45308</c:v>
                </c:pt>
                <c:pt idx="292">
                  <c:v>45309</c:v>
                </c:pt>
                <c:pt idx="293">
                  <c:v>45310</c:v>
                </c:pt>
                <c:pt idx="294">
                  <c:v>45311</c:v>
                </c:pt>
                <c:pt idx="295">
                  <c:v>45312</c:v>
                </c:pt>
                <c:pt idx="296">
                  <c:v>45313</c:v>
                </c:pt>
                <c:pt idx="297">
                  <c:v>45314</c:v>
                </c:pt>
                <c:pt idx="298">
                  <c:v>45315</c:v>
                </c:pt>
                <c:pt idx="299">
                  <c:v>45316</c:v>
                </c:pt>
                <c:pt idx="300">
                  <c:v>45317</c:v>
                </c:pt>
                <c:pt idx="301">
                  <c:v>45318</c:v>
                </c:pt>
                <c:pt idx="302">
                  <c:v>45319</c:v>
                </c:pt>
                <c:pt idx="303">
                  <c:v>45320</c:v>
                </c:pt>
                <c:pt idx="304">
                  <c:v>45321</c:v>
                </c:pt>
                <c:pt idx="305">
                  <c:v>45322</c:v>
                </c:pt>
                <c:pt idx="306">
                  <c:v>45323</c:v>
                </c:pt>
                <c:pt idx="307">
                  <c:v>45324</c:v>
                </c:pt>
                <c:pt idx="308">
                  <c:v>45325</c:v>
                </c:pt>
                <c:pt idx="309">
                  <c:v>45326</c:v>
                </c:pt>
                <c:pt idx="310">
                  <c:v>45327</c:v>
                </c:pt>
                <c:pt idx="311">
                  <c:v>45328</c:v>
                </c:pt>
                <c:pt idx="312">
                  <c:v>45329</c:v>
                </c:pt>
                <c:pt idx="313">
                  <c:v>45330</c:v>
                </c:pt>
                <c:pt idx="314">
                  <c:v>45331</c:v>
                </c:pt>
                <c:pt idx="315">
                  <c:v>45332</c:v>
                </c:pt>
                <c:pt idx="316">
                  <c:v>45333</c:v>
                </c:pt>
                <c:pt idx="317">
                  <c:v>45334</c:v>
                </c:pt>
                <c:pt idx="318">
                  <c:v>45335</c:v>
                </c:pt>
                <c:pt idx="319">
                  <c:v>45336</c:v>
                </c:pt>
                <c:pt idx="320">
                  <c:v>45337</c:v>
                </c:pt>
                <c:pt idx="321">
                  <c:v>45338</c:v>
                </c:pt>
                <c:pt idx="322">
                  <c:v>45339</c:v>
                </c:pt>
                <c:pt idx="323">
                  <c:v>45340</c:v>
                </c:pt>
                <c:pt idx="324">
                  <c:v>45341</c:v>
                </c:pt>
                <c:pt idx="325">
                  <c:v>45342</c:v>
                </c:pt>
                <c:pt idx="326">
                  <c:v>45343</c:v>
                </c:pt>
                <c:pt idx="327">
                  <c:v>45344</c:v>
                </c:pt>
                <c:pt idx="328">
                  <c:v>45345</c:v>
                </c:pt>
                <c:pt idx="329">
                  <c:v>45346</c:v>
                </c:pt>
                <c:pt idx="330">
                  <c:v>45347</c:v>
                </c:pt>
                <c:pt idx="331">
                  <c:v>45348</c:v>
                </c:pt>
                <c:pt idx="332">
                  <c:v>45349</c:v>
                </c:pt>
                <c:pt idx="333">
                  <c:v>45350</c:v>
                </c:pt>
                <c:pt idx="334">
                  <c:v>45351</c:v>
                </c:pt>
                <c:pt idx="335">
                  <c:v>45352</c:v>
                </c:pt>
                <c:pt idx="336">
                  <c:v>45353</c:v>
                </c:pt>
                <c:pt idx="337">
                  <c:v>45354</c:v>
                </c:pt>
                <c:pt idx="338">
                  <c:v>45355</c:v>
                </c:pt>
                <c:pt idx="339">
                  <c:v>45356</c:v>
                </c:pt>
                <c:pt idx="340">
                  <c:v>45357</c:v>
                </c:pt>
                <c:pt idx="341">
                  <c:v>45358</c:v>
                </c:pt>
                <c:pt idx="342">
                  <c:v>45359</c:v>
                </c:pt>
                <c:pt idx="343">
                  <c:v>45360</c:v>
                </c:pt>
                <c:pt idx="344">
                  <c:v>45361</c:v>
                </c:pt>
                <c:pt idx="345">
                  <c:v>45362</c:v>
                </c:pt>
                <c:pt idx="346">
                  <c:v>45363</c:v>
                </c:pt>
                <c:pt idx="347">
                  <c:v>45364</c:v>
                </c:pt>
                <c:pt idx="348">
                  <c:v>45365</c:v>
                </c:pt>
                <c:pt idx="349">
                  <c:v>45366</c:v>
                </c:pt>
                <c:pt idx="350">
                  <c:v>45367</c:v>
                </c:pt>
                <c:pt idx="351">
                  <c:v>45368</c:v>
                </c:pt>
                <c:pt idx="352">
                  <c:v>45369</c:v>
                </c:pt>
                <c:pt idx="353">
                  <c:v>45370</c:v>
                </c:pt>
                <c:pt idx="354">
                  <c:v>45371</c:v>
                </c:pt>
                <c:pt idx="355">
                  <c:v>45372</c:v>
                </c:pt>
                <c:pt idx="356">
                  <c:v>45373</c:v>
                </c:pt>
                <c:pt idx="357">
                  <c:v>45374</c:v>
                </c:pt>
                <c:pt idx="358">
                  <c:v>45375</c:v>
                </c:pt>
                <c:pt idx="359">
                  <c:v>45376</c:v>
                </c:pt>
                <c:pt idx="360">
                  <c:v>45377</c:v>
                </c:pt>
                <c:pt idx="361">
                  <c:v>45378</c:v>
                </c:pt>
                <c:pt idx="362">
                  <c:v>45379</c:v>
                </c:pt>
                <c:pt idx="363">
                  <c:v>45380</c:v>
                </c:pt>
                <c:pt idx="364">
                  <c:v>45381</c:v>
                </c:pt>
                <c:pt idx="365">
                  <c:v>45382</c:v>
                </c:pt>
                <c:pt idx="366">
                  <c:v>45383</c:v>
                </c:pt>
                <c:pt idx="367">
                  <c:v>45384</c:v>
                </c:pt>
                <c:pt idx="368">
                  <c:v>45385</c:v>
                </c:pt>
                <c:pt idx="369">
                  <c:v>45386</c:v>
                </c:pt>
                <c:pt idx="370">
                  <c:v>45387</c:v>
                </c:pt>
                <c:pt idx="371">
                  <c:v>45388</c:v>
                </c:pt>
                <c:pt idx="372">
                  <c:v>45389</c:v>
                </c:pt>
                <c:pt idx="373">
                  <c:v>45390</c:v>
                </c:pt>
                <c:pt idx="374">
                  <c:v>45391</c:v>
                </c:pt>
                <c:pt idx="375">
                  <c:v>45392</c:v>
                </c:pt>
                <c:pt idx="376">
                  <c:v>45393</c:v>
                </c:pt>
                <c:pt idx="377">
                  <c:v>45394</c:v>
                </c:pt>
                <c:pt idx="378">
                  <c:v>45395</c:v>
                </c:pt>
                <c:pt idx="379">
                  <c:v>45396</c:v>
                </c:pt>
                <c:pt idx="380">
                  <c:v>45397</c:v>
                </c:pt>
                <c:pt idx="381">
                  <c:v>45398</c:v>
                </c:pt>
                <c:pt idx="382">
                  <c:v>45399</c:v>
                </c:pt>
                <c:pt idx="383">
                  <c:v>45400</c:v>
                </c:pt>
                <c:pt idx="384">
                  <c:v>45401</c:v>
                </c:pt>
                <c:pt idx="385">
                  <c:v>45402</c:v>
                </c:pt>
                <c:pt idx="386">
                  <c:v>45403</c:v>
                </c:pt>
                <c:pt idx="387">
                  <c:v>45404</c:v>
                </c:pt>
                <c:pt idx="388">
                  <c:v>45405</c:v>
                </c:pt>
                <c:pt idx="389">
                  <c:v>45406</c:v>
                </c:pt>
                <c:pt idx="390">
                  <c:v>45407</c:v>
                </c:pt>
                <c:pt idx="391">
                  <c:v>45408</c:v>
                </c:pt>
                <c:pt idx="392">
                  <c:v>45409</c:v>
                </c:pt>
                <c:pt idx="393">
                  <c:v>45410</c:v>
                </c:pt>
                <c:pt idx="394">
                  <c:v>45411</c:v>
                </c:pt>
                <c:pt idx="395">
                  <c:v>45412</c:v>
                </c:pt>
                <c:pt idx="396">
                  <c:v>45413</c:v>
                </c:pt>
                <c:pt idx="397">
                  <c:v>45414</c:v>
                </c:pt>
                <c:pt idx="398">
                  <c:v>45415</c:v>
                </c:pt>
                <c:pt idx="399">
                  <c:v>45416</c:v>
                </c:pt>
                <c:pt idx="400">
                  <c:v>45417</c:v>
                </c:pt>
                <c:pt idx="401">
                  <c:v>45418</c:v>
                </c:pt>
                <c:pt idx="402">
                  <c:v>45419</c:v>
                </c:pt>
                <c:pt idx="403">
                  <c:v>45420</c:v>
                </c:pt>
                <c:pt idx="404">
                  <c:v>45421</c:v>
                </c:pt>
                <c:pt idx="405">
                  <c:v>45422</c:v>
                </c:pt>
                <c:pt idx="406">
                  <c:v>45423</c:v>
                </c:pt>
                <c:pt idx="407">
                  <c:v>45424</c:v>
                </c:pt>
                <c:pt idx="408">
                  <c:v>45425</c:v>
                </c:pt>
                <c:pt idx="409">
                  <c:v>45426</c:v>
                </c:pt>
                <c:pt idx="410">
                  <c:v>45427</c:v>
                </c:pt>
                <c:pt idx="411">
                  <c:v>45428</c:v>
                </c:pt>
                <c:pt idx="412">
                  <c:v>45429</c:v>
                </c:pt>
                <c:pt idx="413">
                  <c:v>45430</c:v>
                </c:pt>
                <c:pt idx="414">
                  <c:v>45431</c:v>
                </c:pt>
                <c:pt idx="415">
                  <c:v>45432</c:v>
                </c:pt>
                <c:pt idx="416">
                  <c:v>45433</c:v>
                </c:pt>
                <c:pt idx="417">
                  <c:v>45434</c:v>
                </c:pt>
                <c:pt idx="418">
                  <c:v>45435</c:v>
                </c:pt>
                <c:pt idx="419">
                  <c:v>45436</c:v>
                </c:pt>
                <c:pt idx="420">
                  <c:v>45437</c:v>
                </c:pt>
                <c:pt idx="421">
                  <c:v>45438</c:v>
                </c:pt>
                <c:pt idx="422">
                  <c:v>45439</c:v>
                </c:pt>
                <c:pt idx="423">
                  <c:v>45440</c:v>
                </c:pt>
                <c:pt idx="424">
                  <c:v>45441</c:v>
                </c:pt>
                <c:pt idx="425">
                  <c:v>45442</c:v>
                </c:pt>
                <c:pt idx="426">
                  <c:v>45443</c:v>
                </c:pt>
                <c:pt idx="427">
                  <c:v>45444</c:v>
                </c:pt>
                <c:pt idx="428">
                  <c:v>45445</c:v>
                </c:pt>
                <c:pt idx="429">
                  <c:v>45446</c:v>
                </c:pt>
                <c:pt idx="430">
                  <c:v>45447</c:v>
                </c:pt>
                <c:pt idx="431">
                  <c:v>45448</c:v>
                </c:pt>
                <c:pt idx="432">
                  <c:v>45449</c:v>
                </c:pt>
                <c:pt idx="433">
                  <c:v>45450</c:v>
                </c:pt>
                <c:pt idx="434">
                  <c:v>45451</c:v>
                </c:pt>
                <c:pt idx="435">
                  <c:v>45452</c:v>
                </c:pt>
                <c:pt idx="436">
                  <c:v>45453</c:v>
                </c:pt>
                <c:pt idx="437">
                  <c:v>45454</c:v>
                </c:pt>
                <c:pt idx="438">
                  <c:v>45455</c:v>
                </c:pt>
                <c:pt idx="439">
                  <c:v>45456</c:v>
                </c:pt>
                <c:pt idx="440">
                  <c:v>45457</c:v>
                </c:pt>
                <c:pt idx="441">
                  <c:v>45458</c:v>
                </c:pt>
                <c:pt idx="442">
                  <c:v>45459</c:v>
                </c:pt>
                <c:pt idx="443">
                  <c:v>45460</c:v>
                </c:pt>
                <c:pt idx="444">
                  <c:v>45461</c:v>
                </c:pt>
                <c:pt idx="445">
                  <c:v>45462</c:v>
                </c:pt>
                <c:pt idx="446">
                  <c:v>45463</c:v>
                </c:pt>
                <c:pt idx="447">
                  <c:v>45464</c:v>
                </c:pt>
                <c:pt idx="448">
                  <c:v>45465</c:v>
                </c:pt>
                <c:pt idx="449">
                  <c:v>45466</c:v>
                </c:pt>
                <c:pt idx="450">
                  <c:v>45467</c:v>
                </c:pt>
                <c:pt idx="451">
                  <c:v>45468</c:v>
                </c:pt>
                <c:pt idx="452">
                  <c:v>45469</c:v>
                </c:pt>
                <c:pt idx="453">
                  <c:v>45470</c:v>
                </c:pt>
                <c:pt idx="454">
                  <c:v>45471</c:v>
                </c:pt>
                <c:pt idx="455">
                  <c:v>45472</c:v>
                </c:pt>
                <c:pt idx="456">
                  <c:v>45473</c:v>
                </c:pt>
                <c:pt idx="457">
                  <c:v>45474</c:v>
                </c:pt>
                <c:pt idx="458">
                  <c:v>45475</c:v>
                </c:pt>
                <c:pt idx="459">
                  <c:v>45476</c:v>
                </c:pt>
                <c:pt idx="460">
                  <c:v>45477</c:v>
                </c:pt>
                <c:pt idx="461">
                  <c:v>45478</c:v>
                </c:pt>
                <c:pt idx="462">
                  <c:v>45479</c:v>
                </c:pt>
                <c:pt idx="463">
                  <c:v>45480</c:v>
                </c:pt>
                <c:pt idx="464">
                  <c:v>45481</c:v>
                </c:pt>
                <c:pt idx="465">
                  <c:v>45482</c:v>
                </c:pt>
                <c:pt idx="466">
                  <c:v>45483</c:v>
                </c:pt>
                <c:pt idx="467">
                  <c:v>45484</c:v>
                </c:pt>
                <c:pt idx="468">
                  <c:v>45485</c:v>
                </c:pt>
                <c:pt idx="469">
                  <c:v>45486</c:v>
                </c:pt>
                <c:pt idx="470">
                  <c:v>45487</c:v>
                </c:pt>
                <c:pt idx="471">
                  <c:v>45488</c:v>
                </c:pt>
                <c:pt idx="472">
                  <c:v>45489</c:v>
                </c:pt>
                <c:pt idx="473">
                  <c:v>45490</c:v>
                </c:pt>
                <c:pt idx="474">
                  <c:v>45491</c:v>
                </c:pt>
                <c:pt idx="475">
                  <c:v>45492</c:v>
                </c:pt>
                <c:pt idx="476">
                  <c:v>45493</c:v>
                </c:pt>
                <c:pt idx="477">
                  <c:v>45494</c:v>
                </c:pt>
                <c:pt idx="478">
                  <c:v>45495</c:v>
                </c:pt>
                <c:pt idx="479">
                  <c:v>45496</c:v>
                </c:pt>
                <c:pt idx="480">
                  <c:v>45497</c:v>
                </c:pt>
                <c:pt idx="481">
                  <c:v>45498</c:v>
                </c:pt>
                <c:pt idx="482">
                  <c:v>45499</c:v>
                </c:pt>
                <c:pt idx="483">
                  <c:v>45500</c:v>
                </c:pt>
                <c:pt idx="484">
                  <c:v>45501</c:v>
                </c:pt>
                <c:pt idx="485">
                  <c:v>45502</c:v>
                </c:pt>
                <c:pt idx="486">
                  <c:v>45503</c:v>
                </c:pt>
                <c:pt idx="487">
                  <c:v>45504</c:v>
                </c:pt>
                <c:pt idx="488">
                  <c:v>45505</c:v>
                </c:pt>
                <c:pt idx="489">
                  <c:v>45506</c:v>
                </c:pt>
                <c:pt idx="490">
                  <c:v>45507</c:v>
                </c:pt>
                <c:pt idx="491">
                  <c:v>45508</c:v>
                </c:pt>
                <c:pt idx="492">
                  <c:v>45509</c:v>
                </c:pt>
                <c:pt idx="493">
                  <c:v>45510</c:v>
                </c:pt>
                <c:pt idx="494">
                  <c:v>45511</c:v>
                </c:pt>
                <c:pt idx="495">
                  <c:v>45512</c:v>
                </c:pt>
                <c:pt idx="496">
                  <c:v>45513</c:v>
                </c:pt>
                <c:pt idx="497">
                  <c:v>45514</c:v>
                </c:pt>
                <c:pt idx="498">
                  <c:v>45515</c:v>
                </c:pt>
                <c:pt idx="499">
                  <c:v>45516</c:v>
                </c:pt>
                <c:pt idx="500">
                  <c:v>45517</c:v>
                </c:pt>
                <c:pt idx="501">
                  <c:v>45518</c:v>
                </c:pt>
                <c:pt idx="502">
                  <c:v>45519</c:v>
                </c:pt>
                <c:pt idx="503">
                  <c:v>45520</c:v>
                </c:pt>
                <c:pt idx="504">
                  <c:v>45521</c:v>
                </c:pt>
                <c:pt idx="505">
                  <c:v>45522</c:v>
                </c:pt>
                <c:pt idx="506">
                  <c:v>45523</c:v>
                </c:pt>
                <c:pt idx="507">
                  <c:v>45524</c:v>
                </c:pt>
                <c:pt idx="508">
                  <c:v>45525</c:v>
                </c:pt>
                <c:pt idx="509">
                  <c:v>45526</c:v>
                </c:pt>
                <c:pt idx="510">
                  <c:v>45527</c:v>
                </c:pt>
                <c:pt idx="511">
                  <c:v>45528</c:v>
                </c:pt>
                <c:pt idx="512">
                  <c:v>45529</c:v>
                </c:pt>
                <c:pt idx="513">
                  <c:v>45530</c:v>
                </c:pt>
                <c:pt idx="514">
                  <c:v>45531</c:v>
                </c:pt>
                <c:pt idx="515">
                  <c:v>45532</c:v>
                </c:pt>
                <c:pt idx="516">
                  <c:v>45533</c:v>
                </c:pt>
                <c:pt idx="517">
                  <c:v>45534</c:v>
                </c:pt>
                <c:pt idx="518">
                  <c:v>45535</c:v>
                </c:pt>
                <c:pt idx="519">
                  <c:v>45536</c:v>
                </c:pt>
                <c:pt idx="520">
                  <c:v>45537</c:v>
                </c:pt>
                <c:pt idx="521">
                  <c:v>45538</c:v>
                </c:pt>
                <c:pt idx="522">
                  <c:v>45539</c:v>
                </c:pt>
                <c:pt idx="523">
                  <c:v>45540</c:v>
                </c:pt>
                <c:pt idx="524">
                  <c:v>45541</c:v>
                </c:pt>
                <c:pt idx="525">
                  <c:v>45542</c:v>
                </c:pt>
                <c:pt idx="526">
                  <c:v>45543</c:v>
                </c:pt>
                <c:pt idx="527">
                  <c:v>45544</c:v>
                </c:pt>
                <c:pt idx="528">
                  <c:v>45545</c:v>
                </c:pt>
                <c:pt idx="529">
                  <c:v>45546</c:v>
                </c:pt>
                <c:pt idx="530">
                  <c:v>45547</c:v>
                </c:pt>
                <c:pt idx="531">
                  <c:v>45548</c:v>
                </c:pt>
                <c:pt idx="532">
                  <c:v>45549</c:v>
                </c:pt>
                <c:pt idx="533">
                  <c:v>45550</c:v>
                </c:pt>
                <c:pt idx="534">
                  <c:v>45551</c:v>
                </c:pt>
                <c:pt idx="535">
                  <c:v>45552</c:v>
                </c:pt>
                <c:pt idx="536">
                  <c:v>45553</c:v>
                </c:pt>
                <c:pt idx="537">
                  <c:v>45554</c:v>
                </c:pt>
                <c:pt idx="538">
                  <c:v>45555</c:v>
                </c:pt>
                <c:pt idx="539">
                  <c:v>45556</c:v>
                </c:pt>
                <c:pt idx="540">
                  <c:v>45557</c:v>
                </c:pt>
                <c:pt idx="541">
                  <c:v>45558</c:v>
                </c:pt>
                <c:pt idx="542">
                  <c:v>45559</c:v>
                </c:pt>
                <c:pt idx="543">
                  <c:v>45560</c:v>
                </c:pt>
                <c:pt idx="544">
                  <c:v>45561</c:v>
                </c:pt>
                <c:pt idx="545">
                  <c:v>45562</c:v>
                </c:pt>
                <c:pt idx="546">
                  <c:v>45563</c:v>
                </c:pt>
                <c:pt idx="547">
                  <c:v>45564</c:v>
                </c:pt>
                <c:pt idx="548">
                  <c:v>45565</c:v>
                </c:pt>
                <c:pt idx="549">
                  <c:v>45566</c:v>
                </c:pt>
                <c:pt idx="550">
                  <c:v>45567</c:v>
                </c:pt>
                <c:pt idx="551">
                  <c:v>45568</c:v>
                </c:pt>
                <c:pt idx="552">
                  <c:v>45569</c:v>
                </c:pt>
                <c:pt idx="553">
                  <c:v>45570</c:v>
                </c:pt>
                <c:pt idx="554">
                  <c:v>45571</c:v>
                </c:pt>
                <c:pt idx="555">
                  <c:v>45572</c:v>
                </c:pt>
                <c:pt idx="556">
                  <c:v>45573</c:v>
                </c:pt>
                <c:pt idx="557">
                  <c:v>45574</c:v>
                </c:pt>
                <c:pt idx="558">
                  <c:v>45575</c:v>
                </c:pt>
                <c:pt idx="559">
                  <c:v>45576</c:v>
                </c:pt>
                <c:pt idx="560">
                  <c:v>45577</c:v>
                </c:pt>
                <c:pt idx="561">
                  <c:v>45578</c:v>
                </c:pt>
                <c:pt idx="562">
                  <c:v>45579</c:v>
                </c:pt>
                <c:pt idx="563">
                  <c:v>45580</c:v>
                </c:pt>
                <c:pt idx="564">
                  <c:v>45581</c:v>
                </c:pt>
                <c:pt idx="565">
                  <c:v>45582</c:v>
                </c:pt>
                <c:pt idx="566">
                  <c:v>45583</c:v>
                </c:pt>
                <c:pt idx="567">
                  <c:v>45584</c:v>
                </c:pt>
                <c:pt idx="568">
                  <c:v>45585</c:v>
                </c:pt>
                <c:pt idx="569">
                  <c:v>45586</c:v>
                </c:pt>
                <c:pt idx="570">
                  <c:v>45587</c:v>
                </c:pt>
                <c:pt idx="571">
                  <c:v>45588</c:v>
                </c:pt>
                <c:pt idx="572">
                  <c:v>45589</c:v>
                </c:pt>
                <c:pt idx="573">
                  <c:v>45590</c:v>
                </c:pt>
                <c:pt idx="574">
                  <c:v>45591</c:v>
                </c:pt>
                <c:pt idx="575">
                  <c:v>45592</c:v>
                </c:pt>
                <c:pt idx="576">
                  <c:v>45593</c:v>
                </c:pt>
                <c:pt idx="577">
                  <c:v>45594</c:v>
                </c:pt>
                <c:pt idx="578">
                  <c:v>45595</c:v>
                </c:pt>
                <c:pt idx="579">
                  <c:v>45596</c:v>
                </c:pt>
                <c:pt idx="580">
                  <c:v>45597</c:v>
                </c:pt>
                <c:pt idx="581">
                  <c:v>45598</c:v>
                </c:pt>
                <c:pt idx="582">
                  <c:v>45599</c:v>
                </c:pt>
                <c:pt idx="583">
                  <c:v>45600</c:v>
                </c:pt>
                <c:pt idx="584">
                  <c:v>45601</c:v>
                </c:pt>
                <c:pt idx="585">
                  <c:v>45602</c:v>
                </c:pt>
                <c:pt idx="586">
                  <c:v>45603</c:v>
                </c:pt>
                <c:pt idx="587">
                  <c:v>45604</c:v>
                </c:pt>
                <c:pt idx="588">
                  <c:v>45605</c:v>
                </c:pt>
                <c:pt idx="589">
                  <c:v>45606</c:v>
                </c:pt>
                <c:pt idx="590">
                  <c:v>45607</c:v>
                </c:pt>
                <c:pt idx="591">
                  <c:v>45608</c:v>
                </c:pt>
                <c:pt idx="592">
                  <c:v>45609</c:v>
                </c:pt>
                <c:pt idx="593">
                  <c:v>45610</c:v>
                </c:pt>
                <c:pt idx="594">
                  <c:v>45611</c:v>
                </c:pt>
                <c:pt idx="595">
                  <c:v>45612</c:v>
                </c:pt>
                <c:pt idx="596">
                  <c:v>45613</c:v>
                </c:pt>
                <c:pt idx="597">
                  <c:v>45614</c:v>
                </c:pt>
                <c:pt idx="598">
                  <c:v>45615</c:v>
                </c:pt>
                <c:pt idx="599">
                  <c:v>45616</c:v>
                </c:pt>
                <c:pt idx="600">
                  <c:v>45617</c:v>
                </c:pt>
                <c:pt idx="601">
                  <c:v>45618</c:v>
                </c:pt>
                <c:pt idx="602">
                  <c:v>45619</c:v>
                </c:pt>
                <c:pt idx="603">
                  <c:v>45620</c:v>
                </c:pt>
                <c:pt idx="604">
                  <c:v>45621</c:v>
                </c:pt>
                <c:pt idx="605">
                  <c:v>45622</c:v>
                </c:pt>
                <c:pt idx="606">
                  <c:v>45623</c:v>
                </c:pt>
                <c:pt idx="607">
                  <c:v>45624</c:v>
                </c:pt>
                <c:pt idx="608">
                  <c:v>45625</c:v>
                </c:pt>
                <c:pt idx="609">
                  <c:v>45626</c:v>
                </c:pt>
                <c:pt idx="610">
                  <c:v>45627</c:v>
                </c:pt>
                <c:pt idx="611">
                  <c:v>45628</c:v>
                </c:pt>
                <c:pt idx="612">
                  <c:v>45629</c:v>
                </c:pt>
                <c:pt idx="613">
                  <c:v>45630</c:v>
                </c:pt>
                <c:pt idx="614">
                  <c:v>45631</c:v>
                </c:pt>
                <c:pt idx="615">
                  <c:v>45632</c:v>
                </c:pt>
                <c:pt idx="616">
                  <c:v>45633</c:v>
                </c:pt>
                <c:pt idx="617">
                  <c:v>45634</c:v>
                </c:pt>
                <c:pt idx="618">
                  <c:v>45635</c:v>
                </c:pt>
                <c:pt idx="619">
                  <c:v>45636</c:v>
                </c:pt>
                <c:pt idx="620">
                  <c:v>45637</c:v>
                </c:pt>
                <c:pt idx="621">
                  <c:v>45638</c:v>
                </c:pt>
                <c:pt idx="622">
                  <c:v>45639</c:v>
                </c:pt>
                <c:pt idx="623">
                  <c:v>45640</c:v>
                </c:pt>
                <c:pt idx="624">
                  <c:v>45641</c:v>
                </c:pt>
                <c:pt idx="625">
                  <c:v>45642</c:v>
                </c:pt>
                <c:pt idx="626">
                  <c:v>45643</c:v>
                </c:pt>
                <c:pt idx="627">
                  <c:v>45644</c:v>
                </c:pt>
                <c:pt idx="628">
                  <c:v>45645</c:v>
                </c:pt>
                <c:pt idx="629">
                  <c:v>45646</c:v>
                </c:pt>
                <c:pt idx="630">
                  <c:v>45647</c:v>
                </c:pt>
                <c:pt idx="631">
                  <c:v>45648</c:v>
                </c:pt>
                <c:pt idx="632">
                  <c:v>45649</c:v>
                </c:pt>
                <c:pt idx="633">
                  <c:v>45650</c:v>
                </c:pt>
                <c:pt idx="634">
                  <c:v>45651</c:v>
                </c:pt>
                <c:pt idx="635">
                  <c:v>45652</c:v>
                </c:pt>
                <c:pt idx="636">
                  <c:v>45653</c:v>
                </c:pt>
                <c:pt idx="637">
                  <c:v>45654</c:v>
                </c:pt>
                <c:pt idx="638">
                  <c:v>45655</c:v>
                </c:pt>
                <c:pt idx="639">
                  <c:v>45656</c:v>
                </c:pt>
                <c:pt idx="640">
                  <c:v>45657</c:v>
                </c:pt>
                <c:pt idx="641">
                  <c:v>45658</c:v>
                </c:pt>
                <c:pt idx="642">
                  <c:v>45659</c:v>
                </c:pt>
                <c:pt idx="643">
                  <c:v>45660</c:v>
                </c:pt>
                <c:pt idx="644">
                  <c:v>45661</c:v>
                </c:pt>
                <c:pt idx="645">
                  <c:v>45662</c:v>
                </c:pt>
                <c:pt idx="646">
                  <c:v>45663</c:v>
                </c:pt>
                <c:pt idx="647">
                  <c:v>45664</c:v>
                </c:pt>
                <c:pt idx="648">
                  <c:v>45665</c:v>
                </c:pt>
                <c:pt idx="649">
                  <c:v>45666</c:v>
                </c:pt>
                <c:pt idx="650">
                  <c:v>45667</c:v>
                </c:pt>
                <c:pt idx="651">
                  <c:v>45668</c:v>
                </c:pt>
                <c:pt idx="652">
                  <c:v>45669</c:v>
                </c:pt>
                <c:pt idx="653">
                  <c:v>45670</c:v>
                </c:pt>
                <c:pt idx="654">
                  <c:v>45671</c:v>
                </c:pt>
                <c:pt idx="655">
                  <c:v>45672</c:v>
                </c:pt>
                <c:pt idx="656">
                  <c:v>45673</c:v>
                </c:pt>
                <c:pt idx="657">
                  <c:v>45674</c:v>
                </c:pt>
                <c:pt idx="658">
                  <c:v>45675</c:v>
                </c:pt>
                <c:pt idx="659">
                  <c:v>45676</c:v>
                </c:pt>
                <c:pt idx="660">
                  <c:v>45677</c:v>
                </c:pt>
                <c:pt idx="661">
                  <c:v>45678</c:v>
                </c:pt>
                <c:pt idx="662">
                  <c:v>45679</c:v>
                </c:pt>
                <c:pt idx="663">
                  <c:v>45680</c:v>
                </c:pt>
                <c:pt idx="664">
                  <c:v>45681</c:v>
                </c:pt>
                <c:pt idx="665">
                  <c:v>45682</c:v>
                </c:pt>
                <c:pt idx="666">
                  <c:v>45683</c:v>
                </c:pt>
                <c:pt idx="667">
                  <c:v>45684</c:v>
                </c:pt>
                <c:pt idx="668">
                  <c:v>45685</c:v>
                </c:pt>
                <c:pt idx="669">
                  <c:v>45686</c:v>
                </c:pt>
                <c:pt idx="670">
                  <c:v>45687</c:v>
                </c:pt>
                <c:pt idx="671">
                  <c:v>45688</c:v>
                </c:pt>
                <c:pt idx="672">
                  <c:v>45689</c:v>
                </c:pt>
              </c:numCache>
            </c:numRef>
          </c:cat>
          <c:val>
            <c:numRef>
              <c:f>Sheet1!$B$2:$B$674</c:f>
              <c:numCache>
                <c:formatCode>General</c:formatCode>
                <c:ptCount val="67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1.8473999999999999</c:v>
                </c:pt>
                <c:pt idx="42">
                  <c:v>0</c:v>
                </c:pt>
                <c:pt idx="43">
                  <c:v>3.5455000000000001</c:v>
                </c:pt>
                <c:pt idx="44">
                  <c:v>5.2153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4.0180999999999996</c:v>
                </c:pt>
                <c:pt idx="53">
                  <c:v>0</c:v>
                </c:pt>
                <c:pt idx="54">
                  <c:v>6.3406000000000002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7.6993</c:v>
                </c:pt>
                <c:pt idx="60">
                  <c:v>0</c:v>
                </c:pt>
                <c:pt idx="61">
                  <c:v>3.0184000000000002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2.3235000000000001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7.8567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10.1532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5.9617000000000004</c:v>
                </c:pt>
                <c:pt idx="89">
                  <c:v>3.4451999999999998</c:v>
                </c:pt>
                <c:pt idx="90">
                  <c:v>4.1304999999999996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7.7634999999999996</c:v>
                </c:pt>
                <c:pt idx="103">
                  <c:v>0</c:v>
                </c:pt>
                <c:pt idx="104">
                  <c:v>2.3249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2.6995</c:v>
                </c:pt>
                <c:pt idx="109">
                  <c:v>0</c:v>
                </c:pt>
                <c:pt idx="110">
                  <c:v>1.9001999999999999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0.94340000000000002</c:v>
                </c:pt>
                <c:pt idx="129">
                  <c:v>0</c:v>
                </c:pt>
                <c:pt idx="130">
                  <c:v>7.0500999999999996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4.0382999999999996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7.3121</c:v>
                </c:pt>
                <c:pt idx="158">
                  <c:v>0</c:v>
                </c:pt>
                <c:pt idx="159">
                  <c:v>3.9826999999999999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6.5667999999999997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5.3114999999999997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5.5252999999999997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6.4161000000000001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3.6913</c:v>
                </c:pt>
                <c:pt idx="210">
                  <c:v>0</c:v>
                </c:pt>
                <c:pt idx="211">
                  <c:v>0</c:v>
                </c:pt>
                <c:pt idx="212">
                  <c:v>5.6113999999999997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10.0808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5.9298000000000002</c:v>
                </c:pt>
                <c:pt idx="221">
                  <c:v>0</c:v>
                </c:pt>
                <c:pt idx="222">
                  <c:v>0</c:v>
                </c:pt>
                <c:pt idx="223">
                  <c:v>4.1643999999999997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2.9647999999999999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3.4024999999999999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5.4866000000000001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5.9516999999999998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2.2143000000000002</c:v>
                </c:pt>
                <c:pt idx="263">
                  <c:v>0</c:v>
                </c:pt>
                <c:pt idx="264">
                  <c:v>1.1733</c:v>
                </c:pt>
                <c:pt idx="265">
                  <c:v>5.0723000000000003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7.367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3.0840999999999998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5.0467000000000004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4.4569000000000001</c:v>
                </c:pt>
                <c:pt idx="319">
                  <c:v>0</c:v>
                </c:pt>
                <c:pt idx="320">
                  <c:v>2.2157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4.3442999999999996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2.0181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2.7469999999999999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5.8746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4.3867000000000003</c:v>
                </c:pt>
                <c:pt idx="369">
                  <c:v>0</c:v>
                </c:pt>
                <c:pt idx="370">
                  <c:v>2.5177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1.9135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5.1147999999999998</c:v>
                </c:pt>
                <c:pt idx="385">
                  <c:v>0</c:v>
                </c:pt>
                <c:pt idx="386">
                  <c:v>0</c:v>
                </c:pt>
                <c:pt idx="387">
                  <c:v>1.8262</c:v>
                </c:pt>
                <c:pt idx="388">
                  <c:v>4.6166</c:v>
                </c:pt>
                <c:pt idx="389">
                  <c:v>0</c:v>
                </c:pt>
                <c:pt idx="390">
                  <c:v>3.1013999999999999</c:v>
                </c:pt>
                <c:pt idx="391">
                  <c:v>1.9812000000000001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5.2091000000000003</c:v>
                </c:pt>
                <c:pt idx="398">
                  <c:v>3.0609999999999999</c:v>
                </c:pt>
                <c:pt idx="399">
                  <c:v>0</c:v>
                </c:pt>
                <c:pt idx="400">
                  <c:v>0</c:v>
                </c:pt>
                <c:pt idx="401">
                  <c:v>1.4986999999999999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2.7599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2.0587</c:v>
                </c:pt>
                <c:pt idx="412">
                  <c:v>2.8807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3.2374000000000001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3.5055999999999998</c:v>
                </c:pt>
                <c:pt idx="423">
                  <c:v>1.5089999999999999</c:v>
                </c:pt>
                <c:pt idx="424">
                  <c:v>0</c:v>
                </c:pt>
                <c:pt idx="425">
                  <c:v>0</c:v>
                </c:pt>
                <c:pt idx="426">
                  <c:v>2.1211000000000002</c:v>
                </c:pt>
                <c:pt idx="427">
                  <c:v>0</c:v>
                </c:pt>
                <c:pt idx="428">
                  <c:v>0</c:v>
                </c:pt>
                <c:pt idx="429">
                  <c:v>5.6917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6.8905000000000003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4.3380000000000001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1.6737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1.7701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2.5672999999999999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4.9839000000000002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4.1553000000000004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4.3361000000000001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4.1341000000000001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6.2774999999999999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1.9037999999999999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5.0461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5.9733999999999998</c:v>
                </c:pt>
                <c:pt idx="586">
                  <c:v>0</c:v>
                </c:pt>
                <c:pt idx="587">
                  <c:v>1.595</c:v>
                </c:pt>
                <c:pt idx="588">
                  <c:v>0</c:v>
                </c:pt>
                <c:pt idx="589">
                  <c:v>0</c:v>
                </c:pt>
                <c:pt idx="590">
                  <c:v>2.9241000000000001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4.0327999999999999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2.0407999999999999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2.1082999999999998</c:v>
                </c:pt>
                <c:pt idx="619">
                  <c:v>0</c:v>
                </c:pt>
                <c:pt idx="620">
                  <c:v>2.5352999999999999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1.4100999999999999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3.6549999999999998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2.1261000000000001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1.776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EB-4B46-92C9-1361016634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schott_ausbildung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Sheet1!$A$2:$A$674</c:f>
              <c:numCache>
                <c:formatCode>m/d/yyyy</c:formatCode>
                <c:ptCount val="673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  <c:pt idx="30">
                  <c:v>45047</c:v>
                </c:pt>
                <c:pt idx="31">
                  <c:v>45048</c:v>
                </c:pt>
                <c:pt idx="32">
                  <c:v>45049</c:v>
                </c:pt>
                <c:pt idx="33">
                  <c:v>45050</c:v>
                </c:pt>
                <c:pt idx="34">
                  <c:v>45051</c:v>
                </c:pt>
                <c:pt idx="35">
                  <c:v>45052</c:v>
                </c:pt>
                <c:pt idx="36">
                  <c:v>45053</c:v>
                </c:pt>
                <c:pt idx="37">
                  <c:v>45054</c:v>
                </c:pt>
                <c:pt idx="38">
                  <c:v>45055</c:v>
                </c:pt>
                <c:pt idx="39">
                  <c:v>45056</c:v>
                </c:pt>
                <c:pt idx="40">
                  <c:v>45057</c:v>
                </c:pt>
                <c:pt idx="41">
                  <c:v>45058</c:v>
                </c:pt>
                <c:pt idx="42">
                  <c:v>45059</c:v>
                </c:pt>
                <c:pt idx="43">
                  <c:v>45060</c:v>
                </c:pt>
                <c:pt idx="44">
                  <c:v>45061</c:v>
                </c:pt>
                <c:pt idx="45">
                  <c:v>45062</c:v>
                </c:pt>
                <c:pt idx="46">
                  <c:v>45063</c:v>
                </c:pt>
                <c:pt idx="47">
                  <c:v>45064</c:v>
                </c:pt>
                <c:pt idx="48">
                  <c:v>45065</c:v>
                </c:pt>
                <c:pt idx="49">
                  <c:v>45066</c:v>
                </c:pt>
                <c:pt idx="50">
                  <c:v>45067</c:v>
                </c:pt>
                <c:pt idx="51">
                  <c:v>45068</c:v>
                </c:pt>
                <c:pt idx="52">
                  <c:v>45069</c:v>
                </c:pt>
                <c:pt idx="53">
                  <c:v>45070</c:v>
                </c:pt>
                <c:pt idx="54">
                  <c:v>45071</c:v>
                </c:pt>
                <c:pt idx="55">
                  <c:v>45072</c:v>
                </c:pt>
                <c:pt idx="56">
                  <c:v>45073</c:v>
                </c:pt>
                <c:pt idx="57">
                  <c:v>45074</c:v>
                </c:pt>
                <c:pt idx="58">
                  <c:v>45075</c:v>
                </c:pt>
                <c:pt idx="59">
                  <c:v>45076</c:v>
                </c:pt>
                <c:pt idx="60">
                  <c:v>45077</c:v>
                </c:pt>
                <c:pt idx="61">
                  <c:v>45078</c:v>
                </c:pt>
                <c:pt idx="62">
                  <c:v>45079</c:v>
                </c:pt>
                <c:pt idx="63">
                  <c:v>45080</c:v>
                </c:pt>
                <c:pt idx="64">
                  <c:v>45081</c:v>
                </c:pt>
                <c:pt idx="65">
                  <c:v>45082</c:v>
                </c:pt>
                <c:pt idx="66">
                  <c:v>45083</c:v>
                </c:pt>
                <c:pt idx="67">
                  <c:v>45084</c:v>
                </c:pt>
                <c:pt idx="68">
                  <c:v>45085</c:v>
                </c:pt>
                <c:pt idx="69">
                  <c:v>45086</c:v>
                </c:pt>
                <c:pt idx="70">
                  <c:v>45087</c:v>
                </c:pt>
                <c:pt idx="71">
                  <c:v>45088</c:v>
                </c:pt>
                <c:pt idx="72">
                  <c:v>45089</c:v>
                </c:pt>
                <c:pt idx="73">
                  <c:v>45090</c:v>
                </c:pt>
                <c:pt idx="74">
                  <c:v>45091</c:v>
                </c:pt>
                <c:pt idx="75">
                  <c:v>45092</c:v>
                </c:pt>
                <c:pt idx="76">
                  <c:v>45093</c:v>
                </c:pt>
                <c:pt idx="77">
                  <c:v>45094</c:v>
                </c:pt>
                <c:pt idx="78">
                  <c:v>45095</c:v>
                </c:pt>
                <c:pt idx="79">
                  <c:v>45096</c:v>
                </c:pt>
                <c:pt idx="80">
                  <c:v>45097</c:v>
                </c:pt>
                <c:pt idx="81">
                  <c:v>45098</c:v>
                </c:pt>
                <c:pt idx="82">
                  <c:v>45099</c:v>
                </c:pt>
                <c:pt idx="83">
                  <c:v>45100</c:v>
                </c:pt>
                <c:pt idx="84">
                  <c:v>45101</c:v>
                </c:pt>
                <c:pt idx="85">
                  <c:v>45102</c:v>
                </c:pt>
                <c:pt idx="86">
                  <c:v>45103</c:v>
                </c:pt>
                <c:pt idx="87">
                  <c:v>45104</c:v>
                </c:pt>
                <c:pt idx="88">
                  <c:v>45105</c:v>
                </c:pt>
                <c:pt idx="89">
                  <c:v>45106</c:v>
                </c:pt>
                <c:pt idx="90">
                  <c:v>45107</c:v>
                </c:pt>
                <c:pt idx="91">
                  <c:v>45108</c:v>
                </c:pt>
                <c:pt idx="92">
                  <c:v>45109</c:v>
                </c:pt>
                <c:pt idx="93">
                  <c:v>45110</c:v>
                </c:pt>
                <c:pt idx="94">
                  <c:v>45111</c:v>
                </c:pt>
                <c:pt idx="95">
                  <c:v>45112</c:v>
                </c:pt>
                <c:pt idx="96">
                  <c:v>45113</c:v>
                </c:pt>
                <c:pt idx="97">
                  <c:v>45114</c:v>
                </c:pt>
                <c:pt idx="98">
                  <c:v>45115</c:v>
                </c:pt>
                <c:pt idx="99">
                  <c:v>45116</c:v>
                </c:pt>
                <c:pt idx="100">
                  <c:v>45117</c:v>
                </c:pt>
                <c:pt idx="101">
                  <c:v>45118</c:v>
                </c:pt>
                <c:pt idx="102">
                  <c:v>45119</c:v>
                </c:pt>
                <c:pt idx="103">
                  <c:v>45120</c:v>
                </c:pt>
                <c:pt idx="104">
                  <c:v>45121</c:v>
                </c:pt>
                <c:pt idx="105">
                  <c:v>45122</c:v>
                </c:pt>
                <c:pt idx="106">
                  <c:v>45123</c:v>
                </c:pt>
                <c:pt idx="107">
                  <c:v>45124</c:v>
                </c:pt>
                <c:pt idx="108">
                  <c:v>45125</c:v>
                </c:pt>
                <c:pt idx="109">
                  <c:v>45126</c:v>
                </c:pt>
                <c:pt idx="110">
                  <c:v>45127</c:v>
                </c:pt>
                <c:pt idx="111">
                  <c:v>45128</c:v>
                </c:pt>
                <c:pt idx="112">
                  <c:v>45129</c:v>
                </c:pt>
                <c:pt idx="113">
                  <c:v>45130</c:v>
                </c:pt>
                <c:pt idx="114">
                  <c:v>45131</c:v>
                </c:pt>
                <c:pt idx="115">
                  <c:v>45132</c:v>
                </c:pt>
                <c:pt idx="116">
                  <c:v>45133</c:v>
                </c:pt>
                <c:pt idx="117">
                  <c:v>45134</c:v>
                </c:pt>
                <c:pt idx="118">
                  <c:v>45135</c:v>
                </c:pt>
                <c:pt idx="119">
                  <c:v>45136</c:v>
                </c:pt>
                <c:pt idx="120">
                  <c:v>45137</c:v>
                </c:pt>
                <c:pt idx="121">
                  <c:v>45138</c:v>
                </c:pt>
                <c:pt idx="122">
                  <c:v>45139</c:v>
                </c:pt>
                <c:pt idx="123">
                  <c:v>45140</c:v>
                </c:pt>
                <c:pt idx="124">
                  <c:v>45141</c:v>
                </c:pt>
                <c:pt idx="125">
                  <c:v>45142</c:v>
                </c:pt>
                <c:pt idx="126">
                  <c:v>45143</c:v>
                </c:pt>
                <c:pt idx="127">
                  <c:v>45144</c:v>
                </c:pt>
                <c:pt idx="128">
                  <c:v>45145</c:v>
                </c:pt>
                <c:pt idx="129">
                  <c:v>45146</c:v>
                </c:pt>
                <c:pt idx="130">
                  <c:v>45147</c:v>
                </c:pt>
                <c:pt idx="131">
                  <c:v>45148</c:v>
                </c:pt>
                <c:pt idx="132">
                  <c:v>45149</c:v>
                </c:pt>
                <c:pt idx="133">
                  <c:v>45150</c:v>
                </c:pt>
                <c:pt idx="134">
                  <c:v>45151</c:v>
                </c:pt>
                <c:pt idx="135">
                  <c:v>45152</c:v>
                </c:pt>
                <c:pt idx="136">
                  <c:v>45153</c:v>
                </c:pt>
                <c:pt idx="137">
                  <c:v>45154</c:v>
                </c:pt>
                <c:pt idx="138">
                  <c:v>45155</c:v>
                </c:pt>
                <c:pt idx="139">
                  <c:v>45156</c:v>
                </c:pt>
                <c:pt idx="140">
                  <c:v>45157</c:v>
                </c:pt>
                <c:pt idx="141">
                  <c:v>45158</c:v>
                </c:pt>
                <c:pt idx="142">
                  <c:v>45159</c:v>
                </c:pt>
                <c:pt idx="143">
                  <c:v>45160</c:v>
                </c:pt>
                <c:pt idx="144">
                  <c:v>45161</c:v>
                </c:pt>
                <c:pt idx="145">
                  <c:v>45162</c:v>
                </c:pt>
                <c:pt idx="146">
                  <c:v>45163</c:v>
                </c:pt>
                <c:pt idx="147">
                  <c:v>45164</c:v>
                </c:pt>
                <c:pt idx="148">
                  <c:v>45165</c:v>
                </c:pt>
                <c:pt idx="149">
                  <c:v>45166</c:v>
                </c:pt>
                <c:pt idx="150">
                  <c:v>45167</c:v>
                </c:pt>
                <c:pt idx="151">
                  <c:v>45168</c:v>
                </c:pt>
                <c:pt idx="152">
                  <c:v>45169</c:v>
                </c:pt>
                <c:pt idx="153">
                  <c:v>45170</c:v>
                </c:pt>
                <c:pt idx="154">
                  <c:v>45171</c:v>
                </c:pt>
                <c:pt idx="155">
                  <c:v>45172</c:v>
                </c:pt>
                <c:pt idx="156">
                  <c:v>45173</c:v>
                </c:pt>
                <c:pt idx="157">
                  <c:v>45174</c:v>
                </c:pt>
                <c:pt idx="158">
                  <c:v>45175</c:v>
                </c:pt>
                <c:pt idx="159">
                  <c:v>45176</c:v>
                </c:pt>
                <c:pt idx="160">
                  <c:v>45177</c:v>
                </c:pt>
                <c:pt idx="161">
                  <c:v>45178</c:v>
                </c:pt>
                <c:pt idx="162">
                  <c:v>45179</c:v>
                </c:pt>
                <c:pt idx="163">
                  <c:v>45180</c:v>
                </c:pt>
                <c:pt idx="164">
                  <c:v>45181</c:v>
                </c:pt>
                <c:pt idx="165">
                  <c:v>45182</c:v>
                </c:pt>
                <c:pt idx="166">
                  <c:v>45183</c:v>
                </c:pt>
                <c:pt idx="167">
                  <c:v>45184</c:v>
                </c:pt>
                <c:pt idx="168">
                  <c:v>45185</c:v>
                </c:pt>
                <c:pt idx="169">
                  <c:v>45186</c:v>
                </c:pt>
                <c:pt idx="170">
                  <c:v>45187</c:v>
                </c:pt>
                <c:pt idx="171">
                  <c:v>45188</c:v>
                </c:pt>
                <c:pt idx="172">
                  <c:v>45189</c:v>
                </c:pt>
                <c:pt idx="173">
                  <c:v>45190</c:v>
                </c:pt>
                <c:pt idx="174">
                  <c:v>45191</c:v>
                </c:pt>
                <c:pt idx="175">
                  <c:v>45192</c:v>
                </c:pt>
                <c:pt idx="176">
                  <c:v>45193</c:v>
                </c:pt>
                <c:pt idx="177">
                  <c:v>45194</c:v>
                </c:pt>
                <c:pt idx="178">
                  <c:v>45195</c:v>
                </c:pt>
                <c:pt idx="179">
                  <c:v>45196</c:v>
                </c:pt>
                <c:pt idx="180">
                  <c:v>45197</c:v>
                </c:pt>
                <c:pt idx="181">
                  <c:v>45198</c:v>
                </c:pt>
                <c:pt idx="182">
                  <c:v>45199</c:v>
                </c:pt>
                <c:pt idx="183">
                  <c:v>45200</c:v>
                </c:pt>
                <c:pt idx="184">
                  <c:v>45201</c:v>
                </c:pt>
                <c:pt idx="185">
                  <c:v>45202</c:v>
                </c:pt>
                <c:pt idx="186">
                  <c:v>45203</c:v>
                </c:pt>
                <c:pt idx="187">
                  <c:v>45204</c:v>
                </c:pt>
                <c:pt idx="188">
                  <c:v>45205</c:v>
                </c:pt>
                <c:pt idx="189">
                  <c:v>45206</c:v>
                </c:pt>
                <c:pt idx="190">
                  <c:v>45207</c:v>
                </c:pt>
                <c:pt idx="191">
                  <c:v>45208</c:v>
                </c:pt>
                <c:pt idx="192">
                  <c:v>45209</c:v>
                </c:pt>
                <c:pt idx="193">
                  <c:v>45210</c:v>
                </c:pt>
                <c:pt idx="194">
                  <c:v>45211</c:v>
                </c:pt>
                <c:pt idx="195">
                  <c:v>45212</c:v>
                </c:pt>
                <c:pt idx="196">
                  <c:v>45213</c:v>
                </c:pt>
                <c:pt idx="197">
                  <c:v>45214</c:v>
                </c:pt>
                <c:pt idx="198">
                  <c:v>45215</c:v>
                </c:pt>
                <c:pt idx="199">
                  <c:v>45216</c:v>
                </c:pt>
                <c:pt idx="200">
                  <c:v>45217</c:v>
                </c:pt>
                <c:pt idx="201">
                  <c:v>45218</c:v>
                </c:pt>
                <c:pt idx="202">
                  <c:v>45219</c:v>
                </c:pt>
                <c:pt idx="203">
                  <c:v>45220</c:v>
                </c:pt>
                <c:pt idx="204">
                  <c:v>45221</c:v>
                </c:pt>
                <c:pt idx="205">
                  <c:v>45222</c:v>
                </c:pt>
                <c:pt idx="206">
                  <c:v>45223</c:v>
                </c:pt>
                <c:pt idx="207">
                  <c:v>45224</c:v>
                </c:pt>
                <c:pt idx="208">
                  <c:v>45225</c:v>
                </c:pt>
                <c:pt idx="209">
                  <c:v>45226</c:v>
                </c:pt>
                <c:pt idx="210">
                  <c:v>45227</c:v>
                </c:pt>
                <c:pt idx="211">
                  <c:v>45228</c:v>
                </c:pt>
                <c:pt idx="212">
                  <c:v>45229</c:v>
                </c:pt>
                <c:pt idx="213">
                  <c:v>45230</c:v>
                </c:pt>
                <c:pt idx="214">
                  <c:v>45231</c:v>
                </c:pt>
                <c:pt idx="215">
                  <c:v>45232</c:v>
                </c:pt>
                <c:pt idx="216">
                  <c:v>45233</c:v>
                </c:pt>
                <c:pt idx="217">
                  <c:v>45234</c:v>
                </c:pt>
                <c:pt idx="218">
                  <c:v>45235</c:v>
                </c:pt>
                <c:pt idx="219">
                  <c:v>45236</c:v>
                </c:pt>
                <c:pt idx="220">
                  <c:v>45237</c:v>
                </c:pt>
                <c:pt idx="221">
                  <c:v>45238</c:v>
                </c:pt>
                <c:pt idx="222">
                  <c:v>45239</c:v>
                </c:pt>
                <c:pt idx="223">
                  <c:v>45240</c:v>
                </c:pt>
                <c:pt idx="224">
                  <c:v>45241</c:v>
                </c:pt>
                <c:pt idx="225">
                  <c:v>45242</c:v>
                </c:pt>
                <c:pt idx="226">
                  <c:v>45243</c:v>
                </c:pt>
                <c:pt idx="227">
                  <c:v>45244</c:v>
                </c:pt>
                <c:pt idx="228">
                  <c:v>45245</c:v>
                </c:pt>
                <c:pt idx="229">
                  <c:v>45246</c:v>
                </c:pt>
                <c:pt idx="230">
                  <c:v>45247</c:v>
                </c:pt>
                <c:pt idx="231">
                  <c:v>45248</c:v>
                </c:pt>
                <c:pt idx="232">
                  <c:v>45249</c:v>
                </c:pt>
                <c:pt idx="233">
                  <c:v>45250</c:v>
                </c:pt>
                <c:pt idx="234">
                  <c:v>45251</c:v>
                </c:pt>
                <c:pt idx="235">
                  <c:v>45252</c:v>
                </c:pt>
                <c:pt idx="236">
                  <c:v>45253</c:v>
                </c:pt>
                <c:pt idx="237">
                  <c:v>45254</c:v>
                </c:pt>
                <c:pt idx="238">
                  <c:v>45255</c:v>
                </c:pt>
                <c:pt idx="239">
                  <c:v>45256</c:v>
                </c:pt>
                <c:pt idx="240">
                  <c:v>45257</c:v>
                </c:pt>
                <c:pt idx="241">
                  <c:v>45258</c:v>
                </c:pt>
                <c:pt idx="242">
                  <c:v>45259</c:v>
                </c:pt>
                <c:pt idx="243">
                  <c:v>45260</c:v>
                </c:pt>
                <c:pt idx="244">
                  <c:v>45261</c:v>
                </c:pt>
                <c:pt idx="245">
                  <c:v>45262</c:v>
                </c:pt>
                <c:pt idx="246">
                  <c:v>45263</c:v>
                </c:pt>
                <c:pt idx="247">
                  <c:v>45264</c:v>
                </c:pt>
                <c:pt idx="248">
                  <c:v>45265</c:v>
                </c:pt>
                <c:pt idx="249">
                  <c:v>45266</c:v>
                </c:pt>
                <c:pt idx="250">
                  <c:v>45267</c:v>
                </c:pt>
                <c:pt idx="251">
                  <c:v>45268</c:v>
                </c:pt>
                <c:pt idx="252">
                  <c:v>45269</c:v>
                </c:pt>
                <c:pt idx="253">
                  <c:v>45270</c:v>
                </c:pt>
                <c:pt idx="254">
                  <c:v>45271</c:v>
                </c:pt>
                <c:pt idx="255">
                  <c:v>45272</c:v>
                </c:pt>
                <c:pt idx="256">
                  <c:v>45273</c:v>
                </c:pt>
                <c:pt idx="257">
                  <c:v>45274</c:v>
                </c:pt>
                <c:pt idx="258">
                  <c:v>45275</c:v>
                </c:pt>
                <c:pt idx="259">
                  <c:v>45276</c:v>
                </c:pt>
                <c:pt idx="260">
                  <c:v>45277</c:v>
                </c:pt>
                <c:pt idx="261">
                  <c:v>45278</c:v>
                </c:pt>
                <c:pt idx="262">
                  <c:v>45279</c:v>
                </c:pt>
                <c:pt idx="263">
                  <c:v>45280</c:v>
                </c:pt>
                <c:pt idx="264">
                  <c:v>45281</c:v>
                </c:pt>
                <c:pt idx="265">
                  <c:v>45282</c:v>
                </c:pt>
                <c:pt idx="266">
                  <c:v>45283</c:v>
                </c:pt>
                <c:pt idx="267">
                  <c:v>45284</c:v>
                </c:pt>
                <c:pt idx="268">
                  <c:v>45285</c:v>
                </c:pt>
                <c:pt idx="269">
                  <c:v>45286</c:v>
                </c:pt>
                <c:pt idx="270">
                  <c:v>45287</c:v>
                </c:pt>
                <c:pt idx="271">
                  <c:v>45288</c:v>
                </c:pt>
                <c:pt idx="272">
                  <c:v>45289</c:v>
                </c:pt>
                <c:pt idx="273">
                  <c:v>45290</c:v>
                </c:pt>
                <c:pt idx="274">
                  <c:v>45291</c:v>
                </c:pt>
                <c:pt idx="275">
                  <c:v>45292</c:v>
                </c:pt>
                <c:pt idx="276">
                  <c:v>45293</c:v>
                </c:pt>
                <c:pt idx="277">
                  <c:v>45294</c:v>
                </c:pt>
                <c:pt idx="278">
                  <c:v>45295</c:v>
                </c:pt>
                <c:pt idx="279">
                  <c:v>45296</c:v>
                </c:pt>
                <c:pt idx="280">
                  <c:v>45297</c:v>
                </c:pt>
                <c:pt idx="281">
                  <c:v>45298</c:v>
                </c:pt>
                <c:pt idx="282">
                  <c:v>45299</c:v>
                </c:pt>
                <c:pt idx="283">
                  <c:v>45300</c:v>
                </c:pt>
                <c:pt idx="284">
                  <c:v>45301</c:v>
                </c:pt>
                <c:pt idx="285">
                  <c:v>45302</c:v>
                </c:pt>
                <c:pt idx="286">
                  <c:v>45303</c:v>
                </c:pt>
                <c:pt idx="287">
                  <c:v>45304</c:v>
                </c:pt>
                <c:pt idx="288">
                  <c:v>45305</c:v>
                </c:pt>
                <c:pt idx="289">
                  <c:v>45306</c:v>
                </c:pt>
                <c:pt idx="290">
                  <c:v>45307</c:v>
                </c:pt>
                <c:pt idx="291">
                  <c:v>45308</c:v>
                </c:pt>
                <c:pt idx="292">
                  <c:v>45309</c:v>
                </c:pt>
                <c:pt idx="293">
                  <c:v>45310</c:v>
                </c:pt>
                <c:pt idx="294">
                  <c:v>45311</c:v>
                </c:pt>
                <c:pt idx="295">
                  <c:v>45312</c:v>
                </c:pt>
                <c:pt idx="296">
                  <c:v>45313</c:v>
                </c:pt>
                <c:pt idx="297">
                  <c:v>45314</c:v>
                </c:pt>
                <c:pt idx="298">
                  <c:v>45315</c:v>
                </c:pt>
                <c:pt idx="299">
                  <c:v>45316</c:v>
                </c:pt>
                <c:pt idx="300">
                  <c:v>45317</c:v>
                </c:pt>
                <c:pt idx="301">
                  <c:v>45318</c:v>
                </c:pt>
                <c:pt idx="302">
                  <c:v>45319</c:v>
                </c:pt>
                <c:pt idx="303">
                  <c:v>45320</c:v>
                </c:pt>
                <c:pt idx="304">
                  <c:v>45321</c:v>
                </c:pt>
                <c:pt idx="305">
                  <c:v>45322</c:v>
                </c:pt>
                <c:pt idx="306">
                  <c:v>45323</c:v>
                </c:pt>
                <c:pt idx="307">
                  <c:v>45324</c:v>
                </c:pt>
                <c:pt idx="308">
                  <c:v>45325</c:v>
                </c:pt>
                <c:pt idx="309">
                  <c:v>45326</c:v>
                </c:pt>
                <c:pt idx="310">
                  <c:v>45327</c:v>
                </c:pt>
                <c:pt idx="311">
                  <c:v>45328</c:v>
                </c:pt>
                <c:pt idx="312">
                  <c:v>45329</c:v>
                </c:pt>
                <c:pt idx="313">
                  <c:v>45330</c:v>
                </c:pt>
                <c:pt idx="314">
                  <c:v>45331</c:v>
                </c:pt>
                <c:pt idx="315">
                  <c:v>45332</c:v>
                </c:pt>
                <c:pt idx="316">
                  <c:v>45333</c:v>
                </c:pt>
                <c:pt idx="317">
                  <c:v>45334</c:v>
                </c:pt>
                <c:pt idx="318">
                  <c:v>45335</c:v>
                </c:pt>
                <c:pt idx="319">
                  <c:v>45336</c:v>
                </c:pt>
                <c:pt idx="320">
                  <c:v>45337</c:v>
                </c:pt>
                <c:pt idx="321">
                  <c:v>45338</c:v>
                </c:pt>
                <c:pt idx="322">
                  <c:v>45339</c:v>
                </c:pt>
                <c:pt idx="323">
                  <c:v>45340</c:v>
                </c:pt>
                <c:pt idx="324">
                  <c:v>45341</c:v>
                </c:pt>
                <c:pt idx="325">
                  <c:v>45342</c:v>
                </c:pt>
                <c:pt idx="326">
                  <c:v>45343</c:v>
                </c:pt>
                <c:pt idx="327">
                  <c:v>45344</c:v>
                </c:pt>
                <c:pt idx="328">
                  <c:v>45345</c:v>
                </c:pt>
                <c:pt idx="329">
                  <c:v>45346</c:v>
                </c:pt>
                <c:pt idx="330">
                  <c:v>45347</c:v>
                </c:pt>
                <c:pt idx="331">
                  <c:v>45348</c:v>
                </c:pt>
                <c:pt idx="332">
                  <c:v>45349</c:v>
                </c:pt>
                <c:pt idx="333">
                  <c:v>45350</c:v>
                </c:pt>
                <c:pt idx="334">
                  <c:v>45351</c:v>
                </c:pt>
                <c:pt idx="335">
                  <c:v>45352</c:v>
                </c:pt>
                <c:pt idx="336">
                  <c:v>45353</c:v>
                </c:pt>
                <c:pt idx="337">
                  <c:v>45354</c:v>
                </c:pt>
                <c:pt idx="338">
                  <c:v>45355</c:v>
                </c:pt>
                <c:pt idx="339">
                  <c:v>45356</c:v>
                </c:pt>
                <c:pt idx="340">
                  <c:v>45357</c:v>
                </c:pt>
                <c:pt idx="341">
                  <c:v>45358</c:v>
                </c:pt>
                <c:pt idx="342">
                  <c:v>45359</c:v>
                </c:pt>
                <c:pt idx="343">
                  <c:v>45360</c:v>
                </c:pt>
                <c:pt idx="344">
                  <c:v>45361</c:v>
                </c:pt>
                <c:pt idx="345">
                  <c:v>45362</c:v>
                </c:pt>
                <c:pt idx="346">
                  <c:v>45363</c:v>
                </c:pt>
                <c:pt idx="347">
                  <c:v>45364</c:v>
                </c:pt>
                <c:pt idx="348">
                  <c:v>45365</c:v>
                </c:pt>
                <c:pt idx="349">
                  <c:v>45366</c:v>
                </c:pt>
                <c:pt idx="350">
                  <c:v>45367</c:v>
                </c:pt>
                <c:pt idx="351">
                  <c:v>45368</c:v>
                </c:pt>
                <c:pt idx="352">
                  <c:v>45369</c:v>
                </c:pt>
                <c:pt idx="353">
                  <c:v>45370</c:v>
                </c:pt>
                <c:pt idx="354">
                  <c:v>45371</c:v>
                </c:pt>
                <c:pt idx="355">
                  <c:v>45372</c:v>
                </c:pt>
                <c:pt idx="356">
                  <c:v>45373</c:v>
                </c:pt>
                <c:pt idx="357">
                  <c:v>45374</c:v>
                </c:pt>
                <c:pt idx="358">
                  <c:v>45375</c:v>
                </c:pt>
                <c:pt idx="359">
                  <c:v>45376</c:v>
                </c:pt>
                <c:pt idx="360">
                  <c:v>45377</c:v>
                </c:pt>
                <c:pt idx="361">
                  <c:v>45378</c:v>
                </c:pt>
                <c:pt idx="362">
                  <c:v>45379</c:v>
                </c:pt>
                <c:pt idx="363">
                  <c:v>45380</c:v>
                </c:pt>
                <c:pt idx="364">
                  <c:v>45381</c:v>
                </c:pt>
                <c:pt idx="365">
                  <c:v>45382</c:v>
                </c:pt>
                <c:pt idx="366">
                  <c:v>45383</c:v>
                </c:pt>
                <c:pt idx="367">
                  <c:v>45384</c:v>
                </c:pt>
                <c:pt idx="368">
                  <c:v>45385</c:v>
                </c:pt>
                <c:pt idx="369">
                  <c:v>45386</c:v>
                </c:pt>
                <c:pt idx="370">
                  <c:v>45387</c:v>
                </c:pt>
                <c:pt idx="371">
                  <c:v>45388</c:v>
                </c:pt>
                <c:pt idx="372">
                  <c:v>45389</c:v>
                </c:pt>
                <c:pt idx="373">
                  <c:v>45390</c:v>
                </c:pt>
                <c:pt idx="374">
                  <c:v>45391</c:v>
                </c:pt>
                <c:pt idx="375">
                  <c:v>45392</c:v>
                </c:pt>
                <c:pt idx="376">
                  <c:v>45393</c:v>
                </c:pt>
                <c:pt idx="377">
                  <c:v>45394</c:v>
                </c:pt>
                <c:pt idx="378">
                  <c:v>45395</c:v>
                </c:pt>
                <c:pt idx="379">
                  <c:v>45396</c:v>
                </c:pt>
                <c:pt idx="380">
                  <c:v>45397</c:v>
                </c:pt>
                <c:pt idx="381">
                  <c:v>45398</c:v>
                </c:pt>
                <c:pt idx="382">
                  <c:v>45399</c:v>
                </c:pt>
                <c:pt idx="383">
                  <c:v>45400</c:v>
                </c:pt>
                <c:pt idx="384">
                  <c:v>45401</c:v>
                </c:pt>
                <c:pt idx="385">
                  <c:v>45402</c:v>
                </c:pt>
                <c:pt idx="386">
                  <c:v>45403</c:v>
                </c:pt>
                <c:pt idx="387">
                  <c:v>45404</c:v>
                </c:pt>
                <c:pt idx="388">
                  <c:v>45405</c:v>
                </c:pt>
                <c:pt idx="389">
                  <c:v>45406</c:v>
                </c:pt>
                <c:pt idx="390">
                  <c:v>45407</c:v>
                </c:pt>
                <c:pt idx="391">
                  <c:v>45408</c:v>
                </c:pt>
                <c:pt idx="392">
                  <c:v>45409</c:v>
                </c:pt>
                <c:pt idx="393">
                  <c:v>45410</c:v>
                </c:pt>
                <c:pt idx="394">
                  <c:v>45411</c:v>
                </c:pt>
                <c:pt idx="395">
                  <c:v>45412</c:v>
                </c:pt>
                <c:pt idx="396">
                  <c:v>45413</c:v>
                </c:pt>
                <c:pt idx="397">
                  <c:v>45414</c:v>
                </c:pt>
                <c:pt idx="398">
                  <c:v>45415</c:v>
                </c:pt>
                <c:pt idx="399">
                  <c:v>45416</c:v>
                </c:pt>
                <c:pt idx="400">
                  <c:v>45417</c:v>
                </c:pt>
                <c:pt idx="401">
                  <c:v>45418</c:v>
                </c:pt>
                <c:pt idx="402">
                  <c:v>45419</c:v>
                </c:pt>
                <c:pt idx="403">
                  <c:v>45420</c:v>
                </c:pt>
                <c:pt idx="404">
                  <c:v>45421</c:v>
                </c:pt>
                <c:pt idx="405">
                  <c:v>45422</c:v>
                </c:pt>
                <c:pt idx="406">
                  <c:v>45423</c:v>
                </c:pt>
                <c:pt idx="407">
                  <c:v>45424</c:v>
                </c:pt>
                <c:pt idx="408">
                  <c:v>45425</c:v>
                </c:pt>
                <c:pt idx="409">
                  <c:v>45426</c:v>
                </c:pt>
                <c:pt idx="410">
                  <c:v>45427</c:v>
                </c:pt>
                <c:pt idx="411">
                  <c:v>45428</c:v>
                </c:pt>
                <c:pt idx="412">
                  <c:v>45429</c:v>
                </c:pt>
                <c:pt idx="413">
                  <c:v>45430</c:v>
                </c:pt>
                <c:pt idx="414">
                  <c:v>45431</c:v>
                </c:pt>
                <c:pt idx="415">
                  <c:v>45432</c:v>
                </c:pt>
                <c:pt idx="416">
                  <c:v>45433</c:v>
                </c:pt>
                <c:pt idx="417">
                  <c:v>45434</c:v>
                </c:pt>
                <c:pt idx="418">
                  <c:v>45435</c:v>
                </c:pt>
                <c:pt idx="419">
                  <c:v>45436</c:v>
                </c:pt>
                <c:pt idx="420">
                  <c:v>45437</c:v>
                </c:pt>
                <c:pt idx="421">
                  <c:v>45438</c:v>
                </c:pt>
                <c:pt idx="422">
                  <c:v>45439</c:v>
                </c:pt>
                <c:pt idx="423">
                  <c:v>45440</c:v>
                </c:pt>
                <c:pt idx="424">
                  <c:v>45441</c:v>
                </c:pt>
                <c:pt idx="425">
                  <c:v>45442</c:v>
                </c:pt>
                <c:pt idx="426">
                  <c:v>45443</c:v>
                </c:pt>
                <c:pt idx="427">
                  <c:v>45444</c:v>
                </c:pt>
                <c:pt idx="428">
                  <c:v>45445</c:v>
                </c:pt>
                <c:pt idx="429">
                  <c:v>45446</c:v>
                </c:pt>
                <c:pt idx="430">
                  <c:v>45447</c:v>
                </c:pt>
                <c:pt idx="431">
                  <c:v>45448</c:v>
                </c:pt>
                <c:pt idx="432">
                  <c:v>45449</c:v>
                </c:pt>
                <c:pt idx="433">
                  <c:v>45450</c:v>
                </c:pt>
                <c:pt idx="434">
                  <c:v>45451</c:v>
                </c:pt>
                <c:pt idx="435">
                  <c:v>45452</c:v>
                </c:pt>
                <c:pt idx="436">
                  <c:v>45453</c:v>
                </c:pt>
                <c:pt idx="437">
                  <c:v>45454</c:v>
                </c:pt>
                <c:pt idx="438">
                  <c:v>45455</c:v>
                </c:pt>
                <c:pt idx="439">
                  <c:v>45456</c:v>
                </c:pt>
                <c:pt idx="440">
                  <c:v>45457</c:v>
                </c:pt>
                <c:pt idx="441">
                  <c:v>45458</c:v>
                </c:pt>
                <c:pt idx="442">
                  <c:v>45459</c:v>
                </c:pt>
                <c:pt idx="443">
                  <c:v>45460</c:v>
                </c:pt>
                <c:pt idx="444">
                  <c:v>45461</c:v>
                </c:pt>
                <c:pt idx="445">
                  <c:v>45462</c:v>
                </c:pt>
                <c:pt idx="446">
                  <c:v>45463</c:v>
                </c:pt>
                <c:pt idx="447">
                  <c:v>45464</c:v>
                </c:pt>
                <c:pt idx="448">
                  <c:v>45465</c:v>
                </c:pt>
                <c:pt idx="449">
                  <c:v>45466</c:v>
                </c:pt>
                <c:pt idx="450">
                  <c:v>45467</c:v>
                </c:pt>
                <c:pt idx="451">
                  <c:v>45468</c:v>
                </c:pt>
                <c:pt idx="452">
                  <c:v>45469</c:v>
                </c:pt>
                <c:pt idx="453">
                  <c:v>45470</c:v>
                </c:pt>
                <c:pt idx="454">
                  <c:v>45471</c:v>
                </c:pt>
                <c:pt idx="455">
                  <c:v>45472</c:v>
                </c:pt>
                <c:pt idx="456">
                  <c:v>45473</c:v>
                </c:pt>
                <c:pt idx="457">
                  <c:v>45474</c:v>
                </c:pt>
                <c:pt idx="458">
                  <c:v>45475</c:v>
                </c:pt>
                <c:pt idx="459">
                  <c:v>45476</c:v>
                </c:pt>
                <c:pt idx="460">
                  <c:v>45477</c:v>
                </c:pt>
                <c:pt idx="461">
                  <c:v>45478</c:v>
                </c:pt>
                <c:pt idx="462">
                  <c:v>45479</c:v>
                </c:pt>
                <c:pt idx="463">
                  <c:v>45480</c:v>
                </c:pt>
                <c:pt idx="464">
                  <c:v>45481</c:v>
                </c:pt>
                <c:pt idx="465">
                  <c:v>45482</c:v>
                </c:pt>
                <c:pt idx="466">
                  <c:v>45483</c:v>
                </c:pt>
                <c:pt idx="467">
                  <c:v>45484</c:v>
                </c:pt>
                <c:pt idx="468">
                  <c:v>45485</c:v>
                </c:pt>
                <c:pt idx="469">
                  <c:v>45486</c:v>
                </c:pt>
                <c:pt idx="470">
                  <c:v>45487</c:v>
                </c:pt>
                <c:pt idx="471">
                  <c:v>45488</c:v>
                </c:pt>
                <c:pt idx="472">
                  <c:v>45489</c:v>
                </c:pt>
                <c:pt idx="473">
                  <c:v>45490</c:v>
                </c:pt>
                <c:pt idx="474">
                  <c:v>45491</c:v>
                </c:pt>
                <c:pt idx="475">
                  <c:v>45492</c:v>
                </c:pt>
                <c:pt idx="476">
                  <c:v>45493</c:v>
                </c:pt>
                <c:pt idx="477">
                  <c:v>45494</c:v>
                </c:pt>
                <c:pt idx="478">
                  <c:v>45495</c:v>
                </c:pt>
                <c:pt idx="479">
                  <c:v>45496</c:v>
                </c:pt>
                <c:pt idx="480">
                  <c:v>45497</c:v>
                </c:pt>
                <c:pt idx="481">
                  <c:v>45498</c:v>
                </c:pt>
                <c:pt idx="482">
                  <c:v>45499</c:v>
                </c:pt>
                <c:pt idx="483">
                  <c:v>45500</c:v>
                </c:pt>
                <c:pt idx="484">
                  <c:v>45501</c:v>
                </c:pt>
                <c:pt idx="485">
                  <c:v>45502</c:v>
                </c:pt>
                <c:pt idx="486">
                  <c:v>45503</c:v>
                </c:pt>
                <c:pt idx="487">
                  <c:v>45504</c:v>
                </c:pt>
                <c:pt idx="488">
                  <c:v>45505</c:v>
                </c:pt>
                <c:pt idx="489">
                  <c:v>45506</c:v>
                </c:pt>
                <c:pt idx="490">
                  <c:v>45507</c:v>
                </c:pt>
                <c:pt idx="491">
                  <c:v>45508</c:v>
                </c:pt>
                <c:pt idx="492">
                  <c:v>45509</c:v>
                </c:pt>
                <c:pt idx="493">
                  <c:v>45510</c:v>
                </c:pt>
                <c:pt idx="494">
                  <c:v>45511</c:v>
                </c:pt>
                <c:pt idx="495">
                  <c:v>45512</c:v>
                </c:pt>
                <c:pt idx="496">
                  <c:v>45513</c:v>
                </c:pt>
                <c:pt idx="497">
                  <c:v>45514</c:v>
                </c:pt>
                <c:pt idx="498">
                  <c:v>45515</c:v>
                </c:pt>
                <c:pt idx="499">
                  <c:v>45516</c:v>
                </c:pt>
                <c:pt idx="500">
                  <c:v>45517</c:v>
                </c:pt>
                <c:pt idx="501">
                  <c:v>45518</c:v>
                </c:pt>
                <c:pt idx="502">
                  <c:v>45519</c:v>
                </c:pt>
                <c:pt idx="503">
                  <c:v>45520</c:v>
                </c:pt>
                <c:pt idx="504">
                  <c:v>45521</c:v>
                </c:pt>
                <c:pt idx="505">
                  <c:v>45522</c:v>
                </c:pt>
                <c:pt idx="506">
                  <c:v>45523</c:v>
                </c:pt>
                <c:pt idx="507">
                  <c:v>45524</c:v>
                </c:pt>
                <c:pt idx="508">
                  <c:v>45525</c:v>
                </c:pt>
                <c:pt idx="509">
                  <c:v>45526</c:v>
                </c:pt>
                <c:pt idx="510">
                  <c:v>45527</c:v>
                </c:pt>
                <c:pt idx="511">
                  <c:v>45528</c:v>
                </c:pt>
                <c:pt idx="512">
                  <c:v>45529</c:v>
                </c:pt>
                <c:pt idx="513">
                  <c:v>45530</c:v>
                </c:pt>
                <c:pt idx="514">
                  <c:v>45531</c:v>
                </c:pt>
                <c:pt idx="515">
                  <c:v>45532</c:v>
                </c:pt>
                <c:pt idx="516">
                  <c:v>45533</c:v>
                </c:pt>
                <c:pt idx="517">
                  <c:v>45534</c:v>
                </c:pt>
                <c:pt idx="518">
                  <c:v>45535</c:v>
                </c:pt>
                <c:pt idx="519">
                  <c:v>45536</c:v>
                </c:pt>
                <c:pt idx="520">
                  <c:v>45537</c:v>
                </c:pt>
                <c:pt idx="521">
                  <c:v>45538</c:v>
                </c:pt>
                <c:pt idx="522">
                  <c:v>45539</c:v>
                </c:pt>
                <c:pt idx="523">
                  <c:v>45540</c:v>
                </c:pt>
                <c:pt idx="524">
                  <c:v>45541</c:v>
                </c:pt>
                <c:pt idx="525">
                  <c:v>45542</c:v>
                </c:pt>
                <c:pt idx="526">
                  <c:v>45543</c:v>
                </c:pt>
                <c:pt idx="527">
                  <c:v>45544</c:v>
                </c:pt>
                <c:pt idx="528">
                  <c:v>45545</c:v>
                </c:pt>
                <c:pt idx="529">
                  <c:v>45546</c:v>
                </c:pt>
                <c:pt idx="530">
                  <c:v>45547</c:v>
                </c:pt>
                <c:pt idx="531">
                  <c:v>45548</c:v>
                </c:pt>
                <c:pt idx="532">
                  <c:v>45549</c:v>
                </c:pt>
                <c:pt idx="533">
                  <c:v>45550</c:v>
                </c:pt>
                <c:pt idx="534">
                  <c:v>45551</c:v>
                </c:pt>
                <c:pt idx="535">
                  <c:v>45552</c:v>
                </c:pt>
                <c:pt idx="536">
                  <c:v>45553</c:v>
                </c:pt>
                <c:pt idx="537">
                  <c:v>45554</c:v>
                </c:pt>
                <c:pt idx="538">
                  <c:v>45555</c:v>
                </c:pt>
                <c:pt idx="539">
                  <c:v>45556</c:v>
                </c:pt>
                <c:pt idx="540">
                  <c:v>45557</c:v>
                </c:pt>
                <c:pt idx="541">
                  <c:v>45558</c:v>
                </c:pt>
                <c:pt idx="542">
                  <c:v>45559</c:v>
                </c:pt>
                <c:pt idx="543">
                  <c:v>45560</c:v>
                </c:pt>
                <c:pt idx="544">
                  <c:v>45561</c:v>
                </c:pt>
                <c:pt idx="545">
                  <c:v>45562</c:v>
                </c:pt>
                <c:pt idx="546">
                  <c:v>45563</c:v>
                </c:pt>
                <c:pt idx="547">
                  <c:v>45564</c:v>
                </c:pt>
                <c:pt idx="548">
                  <c:v>45565</c:v>
                </c:pt>
                <c:pt idx="549">
                  <c:v>45566</c:v>
                </c:pt>
                <c:pt idx="550">
                  <c:v>45567</c:v>
                </c:pt>
                <c:pt idx="551">
                  <c:v>45568</c:v>
                </c:pt>
                <c:pt idx="552">
                  <c:v>45569</c:v>
                </c:pt>
                <c:pt idx="553">
                  <c:v>45570</c:v>
                </c:pt>
                <c:pt idx="554">
                  <c:v>45571</c:v>
                </c:pt>
                <c:pt idx="555">
                  <c:v>45572</c:v>
                </c:pt>
                <c:pt idx="556">
                  <c:v>45573</c:v>
                </c:pt>
                <c:pt idx="557">
                  <c:v>45574</c:v>
                </c:pt>
                <c:pt idx="558">
                  <c:v>45575</c:v>
                </c:pt>
                <c:pt idx="559">
                  <c:v>45576</c:v>
                </c:pt>
                <c:pt idx="560">
                  <c:v>45577</c:v>
                </c:pt>
                <c:pt idx="561">
                  <c:v>45578</c:v>
                </c:pt>
                <c:pt idx="562">
                  <c:v>45579</c:v>
                </c:pt>
                <c:pt idx="563">
                  <c:v>45580</c:v>
                </c:pt>
                <c:pt idx="564">
                  <c:v>45581</c:v>
                </c:pt>
                <c:pt idx="565">
                  <c:v>45582</c:v>
                </c:pt>
                <c:pt idx="566">
                  <c:v>45583</c:v>
                </c:pt>
                <c:pt idx="567">
                  <c:v>45584</c:v>
                </c:pt>
                <c:pt idx="568">
                  <c:v>45585</c:v>
                </c:pt>
                <c:pt idx="569">
                  <c:v>45586</c:v>
                </c:pt>
                <c:pt idx="570">
                  <c:v>45587</c:v>
                </c:pt>
                <c:pt idx="571">
                  <c:v>45588</c:v>
                </c:pt>
                <c:pt idx="572">
                  <c:v>45589</c:v>
                </c:pt>
                <c:pt idx="573">
                  <c:v>45590</c:v>
                </c:pt>
                <c:pt idx="574">
                  <c:v>45591</c:v>
                </c:pt>
                <c:pt idx="575">
                  <c:v>45592</c:v>
                </c:pt>
                <c:pt idx="576">
                  <c:v>45593</c:v>
                </c:pt>
                <c:pt idx="577">
                  <c:v>45594</c:v>
                </c:pt>
                <c:pt idx="578">
                  <c:v>45595</c:v>
                </c:pt>
                <c:pt idx="579">
                  <c:v>45596</c:v>
                </c:pt>
                <c:pt idx="580">
                  <c:v>45597</c:v>
                </c:pt>
                <c:pt idx="581">
                  <c:v>45598</c:v>
                </c:pt>
                <c:pt idx="582">
                  <c:v>45599</c:v>
                </c:pt>
                <c:pt idx="583">
                  <c:v>45600</c:v>
                </c:pt>
                <c:pt idx="584">
                  <c:v>45601</c:v>
                </c:pt>
                <c:pt idx="585">
                  <c:v>45602</c:v>
                </c:pt>
                <c:pt idx="586">
                  <c:v>45603</c:v>
                </c:pt>
                <c:pt idx="587">
                  <c:v>45604</c:v>
                </c:pt>
                <c:pt idx="588">
                  <c:v>45605</c:v>
                </c:pt>
                <c:pt idx="589">
                  <c:v>45606</c:v>
                </c:pt>
                <c:pt idx="590">
                  <c:v>45607</c:v>
                </c:pt>
                <c:pt idx="591">
                  <c:v>45608</c:v>
                </c:pt>
                <c:pt idx="592">
                  <c:v>45609</c:v>
                </c:pt>
                <c:pt idx="593">
                  <c:v>45610</c:v>
                </c:pt>
                <c:pt idx="594">
                  <c:v>45611</c:v>
                </c:pt>
                <c:pt idx="595">
                  <c:v>45612</c:v>
                </c:pt>
                <c:pt idx="596">
                  <c:v>45613</c:v>
                </c:pt>
                <c:pt idx="597">
                  <c:v>45614</c:v>
                </c:pt>
                <c:pt idx="598">
                  <c:v>45615</c:v>
                </c:pt>
                <c:pt idx="599">
                  <c:v>45616</c:v>
                </c:pt>
                <c:pt idx="600">
                  <c:v>45617</c:v>
                </c:pt>
                <c:pt idx="601">
                  <c:v>45618</c:v>
                </c:pt>
                <c:pt idx="602">
                  <c:v>45619</c:v>
                </c:pt>
                <c:pt idx="603">
                  <c:v>45620</c:v>
                </c:pt>
                <c:pt idx="604">
                  <c:v>45621</c:v>
                </c:pt>
                <c:pt idx="605">
                  <c:v>45622</c:v>
                </c:pt>
                <c:pt idx="606">
                  <c:v>45623</c:v>
                </c:pt>
                <c:pt idx="607">
                  <c:v>45624</c:v>
                </c:pt>
                <c:pt idx="608">
                  <c:v>45625</c:v>
                </c:pt>
                <c:pt idx="609">
                  <c:v>45626</c:v>
                </c:pt>
                <c:pt idx="610">
                  <c:v>45627</c:v>
                </c:pt>
                <c:pt idx="611">
                  <c:v>45628</c:v>
                </c:pt>
                <c:pt idx="612">
                  <c:v>45629</c:v>
                </c:pt>
                <c:pt idx="613">
                  <c:v>45630</c:v>
                </c:pt>
                <c:pt idx="614">
                  <c:v>45631</c:v>
                </c:pt>
                <c:pt idx="615">
                  <c:v>45632</c:v>
                </c:pt>
                <c:pt idx="616">
                  <c:v>45633</c:v>
                </c:pt>
                <c:pt idx="617">
                  <c:v>45634</c:v>
                </c:pt>
                <c:pt idx="618">
                  <c:v>45635</c:v>
                </c:pt>
                <c:pt idx="619">
                  <c:v>45636</c:v>
                </c:pt>
                <c:pt idx="620">
                  <c:v>45637</c:v>
                </c:pt>
                <c:pt idx="621">
                  <c:v>45638</c:v>
                </c:pt>
                <c:pt idx="622">
                  <c:v>45639</c:v>
                </c:pt>
                <c:pt idx="623">
                  <c:v>45640</c:v>
                </c:pt>
                <c:pt idx="624">
                  <c:v>45641</c:v>
                </c:pt>
                <c:pt idx="625">
                  <c:v>45642</c:v>
                </c:pt>
                <c:pt idx="626">
                  <c:v>45643</c:v>
                </c:pt>
                <c:pt idx="627">
                  <c:v>45644</c:v>
                </c:pt>
                <c:pt idx="628">
                  <c:v>45645</c:v>
                </c:pt>
                <c:pt idx="629">
                  <c:v>45646</c:v>
                </c:pt>
                <c:pt idx="630">
                  <c:v>45647</c:v>
                </c:pt>
                <c:pt idx="631">
                  <c:v>45648</c:v>
                </c:pt>
                <c:pt idx="632">
                  <c:v>45649</c:v>
                </c:pt>
                <c:pt idx="633">
                  <c:v>45650</c:v>
                </c:pt>
                <c:pt idx="634">
                  <c:v>45651</c:v>
                </c:pt>
                <c:pt idx="635">
                  <c:v>45652</c:v>
                </c:pt>
                <c:pt idx="636">
                  <c:v>45653</c:v>
                </c:pt>
                <c:pt idx="637">
                  <c:v>45654</c:v>
                </c:pt>
                <c:pt idx="638">
                  <c:v>45655</c:v>
                </c:pt>
                <c:pt idx="639">
                  <c:v>45656</c:v>
                </c:pt>
                <c:pt idx="640">
                  <c:v>45657</c:v>
                </c:pt>
                <c:pt idx="641">
                  <c:v>45658</c:v>
                </c:pt>
                <c:pt idx="642">
                  <c:v>45659</c:v>
                </c:pt>
                <c:pt idx="643">
                  <c:v>45660</c:v>
                </c:pt>
                <c:pt idx="644">
                  <c:v>45661</c:v>
                </c:pt>
                <c:pt idx="645">
                  <c:v>45662</c:v>
                </c:pt>
                <c:pt idx="646">
                  <c:v>45663</c:v>
                </c:pt>
                <c:pt idx="647">
                  <c:v>45664</c:v>
                </c:pt>
                <c:pt idx="648">
                  <c:v>45665</c:v>
                </c:pt>
                <c:pt idx="649">
                  <c:v>45666</c:v>
                </c:pt>
                <c:pt idx="650">
                  <c:v>45667</c:v>
                </c:pt>
                <c:pt idx="651">
                  <c:v>45668</c:v>
                </c:pt>
                <c:pt idx="652">
                  <c:v>45669</c:v>
                </c:pt>
                <c:pt idx="653">
                  <c:v>45670</c:v>
                </c:pt>
                <c:pt idx="654">
                  <c:v>45671</c:v>
                </c:pt>
                <c:pt idx="655">
                  <c:v>45672</c:v>
                </c:pt>
                <c:pt idx="656">
                  <c:v>45673</c:v>
                </c:pt>
                <c:pt idx="657">
                  <c:v>45674</c:v>
                </c:pt>
                <c:pt idx="658">
                  <c:v>45675</c:v>
                </c:pt>
                <c:pt idx="659">
                  <c:v>45676</c:v>
                </c:pt>
                <c:pt idx="660">
                  <c:v>45677</c:v>
                </c:pt>
                <c:pt idx="661">
                  <c:v>45678</c:v>
                </c:pt>
                <c:pt idx="662">
                  <c:v>45679</c:v>
                </c:pt>
                <c:pt idx="663">
                  <c:v>45680</c:v>
                </c:pt>
                <c:pt idx="664">
                  <c:v>45681</c:v>
                </c:pt>
                <c:pt idx="665">
                  <c:v>45682</c:v>
                </c:pt>
                <c:pt idx="666">
                  <c:v>45683</c:v>
                </c:pt>
                <c:pt idx="667">
                  <c:v>45684</c:v>
                </c:pt>
                <c:pt idx="668">
                  <c:v>45685</c:v>
                </c:pt>
                <c:pt idx="669">
                  <c:v>45686</c:v>
                </c:pt>
                <c:pt idx="670">
                  <c:v>45687</c:v>
                </c:pt>
                <c:pt idx="671">
                  <c:v>45688</c:v>
                </c:pt>
                <c:pt idx="672">
                  <c:v>45689</c:v>
                </c:pt>
              </c:numCache>
            </c:numRef>
          </c:cat>
          <c:val>
            <c:numRef>
              <c:f>Sheet1!$C$2:$C$674</c:f>
              <c:numCache>
                <c:formatCode>General</c:formatCode>
                <c:ptCount val="67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6.3682999999999996</c:v>
                </c:pt>
                <c:pt idx="45">
                  <c:v>0</c:v>
                </c:pt>
                <c:pt idx="46">
                  <c:v>7.1923000000000004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2.4918999999999998</c:v>
                </c:pt>
                <c:pt idx="52">
                  <c:v>0</c:v>
                </c:pt>
                <c:pt idx="53">
                  <c:v>0</c:v>
                </c:pt>
                <c:pt idx="54">
                  <c:v>3.8355000000000001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4.8170000000000002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4.4424000000000001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4.2976000000000001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5.5862999999999996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4.9885000000000002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8.2103000000000002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5.2485999999999997</c:v>
                </c:pt>
                <c:pt idx="103">
                  <c:v>6.3418999999999999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5.5709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4.1360000000000001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5.3357999999999999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5.6014999999999997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5.0551000000000004</c:v>
                </c:pt>
                <c:pt idx="147">
                  <c:v>0</c:v>
                </c:pt>
                <c:pt idx="148">
                  <c:v>0</c:v>
                </c:pt>
                <c:pt idx="149">
                  <c:v>4.0552999999999999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5.8391000000000002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5.9550999999999998</c:v>
                </c:pt>
                <c:pt idx="158">
                  <c:v>0</c:v>
                </c:pt>
                <c:pt idx="159">
                  <c:v>0</c:v>
                </c:pt>
                <c:pt idx="160">
                  <c:v>3.4091</c:v>
                </c:pt>
                <c:pt idx="161">
                  <c:v>0</c:v>
                </c:pt>
                <c:pt idx="162">
                  <c:v>0</c:v>
                </c:pt>
                <c:pt idx="163">
                  <c:v>2.3161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6.3067000000000002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8.0836000000000006</c:v>
                </c:pt>
                <c:pt idx="178">
                  <c:v>0</c:v>
                </c:pt>
                <c:pt idx="179">
                  <c:v>0</c:v>
                </c:pt>
                <c:pt idx="180">
                  <c:v>4.7662000000000004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6.1538000000000004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4.1139000000000001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4.5884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5.8982000000000001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3.9729000000000001</c:v>
                </c:pt>
                <c:pt idx="217">
                  <c:v>0</c:v>
                </c:pt>
                <c:pt idx="218">
                  <c:v>0</c:v>
                </c:pt>
                <c:pt idx="219">
                  <c:v>5.1062000000000003</c:v>
                </c:pt>
                <c:pt idx="220">
                  <c:v>4.2495000000000003</c:v>
                </c:pt>
                <c:pt idx="221">
                  <c:v>0</c:v>
                </c:pt>
                <c:pt idx="222">
                  <c:v>15.235099999999999</c:v>
                </c:pt>
                <c:pt idx="223">
                  <c:v>6.5462999999999996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4.2888999999999999</c:v>
                </c:pt>
                <c:pt idx="228">
                  <c:v>0</c:v>
                </c:pt>
                <c:pt idx="229">
                  <c:v>5.1444000000000001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6.9631999999999996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6.5811999999999999</c:v>
                </c:pt>
                <c:pt idx="242">
                  <c:v>0</c:v>
                </c:pt>
                <c:pt idx="243">
                  <c:v>8.6104000000000003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7.8680000000000003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37.035499999999999</c:v>
                </c:pt>
                <c:pt idx="263">
                  <c:v>0</c:v>
                </c:pt>
                <c:pt idx="264">
                  <c:v>0</c:v>
                </c:pt>
                <c:pt idx="265">
                  <c:v>5.3928000000000003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4.3552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6.6300999999999997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5.4805999999999999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288.87950000000001</c:v>
                </c:pt>
                <c:pt idx="297">
                  <c:v>0</c:v>
                </c:pt>
                <c:pt idx="298">
                  <c:v>4.9705000000000004</c:v>
                </c:pt>
                <c:pt idx="299">
                  <c:v>13.858499999999999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7.3394000000000004</c:v>
                </c:pt>
                <c:pt idx="304">
                  <c:v>0</c:v>
                </c:pt>
                <c:pt idx="305">
                  <c:v>0</c:v>
                </c:pt>
                <c:pt idx="306">
                  <c:v>3.1962999999999999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5.226</c:v>
                </c:pt>
                <c:pt idx="311">
                  <c:v>0</c:v>
                </c:pt>
                <c:pt idx="312">
                  <c:v>4.5171999999999999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5.1007999999999996</c:v>
                </c:pt>
                <c:pt idx="320">
                  <c:v>0</c:v>
                </c:pt>
                <c:pt idx="321">
                  <c:v>3.8083999999999998</c:v>
                </c:pt>
                <c:pt idx="322">
                  <c:v>0</c:v>
                </c:pt>
                <c:pt idx="323">
                  <c:v>0</c:v>
                </c:pt>
                <c:pt idx="324">
                  <c:v>3.7458999999999998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6.0073999999999996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5.2695999999999996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4.1955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3.7021999999999999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3.6164000000000001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3.3809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3.7576999999999998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5.8266999999999998</c:v>
                </c:pt>
                <c:pt idx="389">
                  <c:v>0</c:v>
                </c:pt>
                <c:pt idx="390">
                  <c:v>0</c:v>
                </c:pt>
                <c:pt idx="391">
                  <c:v>2.8871000000000002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4.8817000000000004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5.0490000000000004</c:v>
                </c:pt>
                <c:pt idx="411">
                  <c:v>5.2074999999999996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2.3001999999999998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4.0739000000000001</c:v>
                </c:pt>
                <c:pt idx="431">
                  <c:v>5.5053000000000001</c:v>
                </c:pt>
                <c:pt idx="432">
                  <c:v>0</c:v>
                </c:pt>
                <c:pt idx="433">
                  <c:v>8.3836999999999993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5.4490999999999996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5.3202999999999996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4.1433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4.3413000000000004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3.2174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6.1002999999999998</c:v>
                </c:pt>
                <c:pt idx="472">
                  <c:v>3.3683000000000001</c:v>
                </c:pt>
                <c:pt idx="473">
                  <c:v>4.2290000000000001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3.5567000000000002</c:v>
                </c:pt>
                <c:pt idx="479">
                  <c:v>0</c:v>
                </c:pt>
                <c:pt idx="480">
                  <c:v>0</c:v>
                </c:pt>
                <c:pt idx="481">
                  <c:v>2.81</c:v>
                </c:pt>
                <c:pt idx="482">
                  <c:v>4.8670999999999998</c:v>
                </c:pt>
                <c:pt idx="483">
                  <c:v>0</c:v>
                </c:pt>
                <c:pt idx="484">
                  <c:v>0</c:v>
                </c:pt>
                <c:pt idx="485">
                  <c:v>1.9108000000000001</c:v>
                </c:pt>
                <c:pt idx="486">
                  <c:v>0</c:v>
                </c:pt>
                <c:pt idx="487">
                  <c:v>2.9203000000000001</c:v>
                </c:pt>
                <c:pt idx="488">
                  <c:v>4.3771000000000004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2.6562000000000001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6.6218000000000004</c:v>
                </c:pt>
                <c:pt idx="501">
                  <c:v>6.9532999999999996</c:v>
                </c:pt>
                <c:pt idx="502">
                  <c:v>4.1105999999999998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3.4392999999999998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8.5821000000000005</c:v>
                </c:pt>
                <c:pt idx="516">
                  <c:v>6.8426999999999998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7.0213999999999999</c:v>
                </c:pt>
                <c:pt idx="521">
                  <c:v>0</c:v>
                </c:pt>
                <c:pt idx="522">
                  <c:v>4.3830999999999998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7.3625999999999996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6.6981999999999999</c:v>
                </c:pt>
                <c:pt idx="535">
                  <c:v>3.0215000000000001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6.7950999999999997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4.4080000000000004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5.7512999999999996</c:v>
                </c:pt>
                <c:pt idx="578">
                  <c:v>10.4879</c:v>
                </c:pt>
                <c:pt idx="579">
                  <c:v>4.7492999999999999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10.690300000000001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4.9311999999999996</c:v>
                </c:pt>
                <c:pt idx="607">
                  <c:v>0</c:v>
                </c:pt>
                <c:pt idx="608">
                  <c:v>6.9580000000000002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6.1677999999999997</c:v>
                </c:pt>
                <c:pt idx="619">
                  <c:v>0</c:v>
                </c:pt>
                <c:pt idx="620">
                  <c:v>0</c:v>
                </c:pt>
                <c:pt idx="621">
                  <c:v>4.1333000000000002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5.2877000000000001</c:v>
                </c:pt>
                <c:pt idx="626">
                  <c:v>0</c:v>
                </c:pt>
                <c:pt idx="627">
                  <c:v>0</c:v>
                </c:pt>
                <c:pt idx="628">
                  <c:v>3.3576999999999999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3.7395999999999998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7.2373000000000003</c:v>
                </c:pt>
                <c:pt idx="670">
                  <c:v>0</c:v>
                </c:pt>
                <c:pt idx="671">
                  <c:v>3.5985</c:v>
                </c:pt>
                <c:pt idx="67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EB-4B46-92C9-1361016634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159496"/>
        <c:axId val="388160152"/>
      </c:lineChart>
      <c:dateAx>
        <c:axId val="388159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60152"/>
        <c:crosses val="autoZero"/>
        <c:auto val="1"/>
        <c:lblOffset val="100"/>
        <c:baseTimeUnit val="days"/>
      </c:dateAx>
      <c:valAx>
        <c:axId val="38816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59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schott_career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Sheet1!$A$2:$A$674</c:f>
              <c:numCache>
                <c:formatCode>m/d/yyyy</c:formatCode>
                <c:ptCount val="673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  <c:pt idx="30">
                  <c:v>45047</c:v>
                </c:pt>
                <c:pt idx="31">
                  <c:v>45048</c:v>
                </c:pt>
                <c:pt idx="32">
                  <c:v>45049</c:v>
                </c:pt>
                <c:pt idx="33">
                  <c:v>45050</c:v>
                </c:pt>
                <c:pt idx="34">
                  <c:v>45051</c:v>
                </c:pt>
                <c:pt idx="35">
                  <c:v>45052</c:v>
                </c:pt>
                <c:pt idx="36">
                  <c:v>45053</c:v>
                </c:pt>
                <c:pt idx="37">
                  <c:v>45054</c:v>
                </c:pt>
                <c:pt idx="38">
                  <c:v>45055</c:v>
                </c:pt>
                <c:pt idx="39">
                  <c:v>45056</c:v>
                </c:pt>
                <c:pt idx="40">
                  <c:v>45057</c:v>
                </c:pt>
                <c:pt idx="41">
                  <c:v>45058</c:v>
                </c:pt>
                <c:pt idx="42">
                  <c:v>45059</c:v>
                </c:pt>
                <c:pt idx="43">
                  <c:v>45060</c:v>
                </c:pt>
                <c:pt idx="44">
                  <c:v>45061</c:v>
                </c:pt>
                <c:pt idx="45">
                  <c:v>45062</c:v>
                </c:pt>
                <c:pt idx="46">
                  <c:v>45063</c:v>
                </c:pt>
                <c:pt idx="47">
                  <c:v>45064</c:v>
                </c:pt>
                <c:pt idx="48">
                  <c:v>45065</c:v>
                </c:pt>
                <c:pt idx="49">
                  <c:v>45066</c:v>
                </c:pt>
                <c:pt idx="50">
                  <c:v>45067</c:v>
                </c:pt>
                <c:pt idx="51">
                  <c:v>45068</c:v>
                </c:pt>
                <c:pt idx="52">
                  <c:v>45069</c:v>
                </c:pt>
                <c:pt idx="53">
                  <c:v>45070</c:v>
                </c:pt>
                <c:pt idx="54">
                  <c:v>45071</c:v>
                </c:pt>
                <c:pt idx="55">
                  <c:v>45072</c:v>
                </c:pt>
                <c:pt idx="56">
                  <c:v>45073</c:v>
                </c:pt>
                <c:pt idx="57">
                  <c:v>45074</c:v>
                </c:pt>
                <c:pt idx="58">
                  <c:v>45075</c:v>
                </c:pt>
                <c:pt idx="59">
                  <c:v>45076</c:v>
                </c:pt>
                <c:pt idx="60">
                  <c:v>45077</c:v>
                </c:pt>
                <c:pt idx="61">
                  <c:v>45078</c:v>
                </c:pt>
                <c:pt idx="62">
                  <c:v>45079</c:v>
                </c:pt>
                <c:pt idx="63">
                  <c:v>45080</c:v>
                </c:pt>
                <c:pt idx="64">
                  <c:v>45081</c:v>
                </c:pt>
                <c:pt idx="65">
                  <c:v>45082</c:v>
                </c:pt>
                <c:pt idx="66">
                  <c:v>45083</c:v>
                </c:pt>
                <c:pt idx="67">
                  <c:v>45084</c:v>
                </c:pt>
                <c:pt idx="68">
                  <c:v>45085</c:v>
                </c:pt>
                <c:pt idx="69">
                  <c:v>45086</c:v>
                </c:pt>
                <c:pt idx="70">
                  <c:v>45087</c:v>
                </c:pt>
                <c:pt idx="71">
                  <c:v>45088</c:v>
                </c:pt>
                <c:pt idx="72">
                  <c:v>45089</c:v>
                </c:pt>
                <c:pt idx="73">
                  <c:v>45090</c:v>
                </c:pt>
                <c:pt idx="74">
                  <c:v>45091</c:v>
                </c:pt>
                <c:pt idx="75">
                  <c:v>45092</c:v>
                </c:pt>
                <c:pt idx="76">
                  <c:v>45093</c:v>
                </c:pt>
                <c:pt idx="77">
                  <c:v>45094</c:v>
                </c:pt>
                <c:pt idx="78">
                  <c:v>45095</c:v>
                </c:pt>
                <c:pt idx="79">
                  <c:v>45096</c:v>
                </c:pt>
                <c:pt idx="80">
                  <c:v>45097</c:v>
                </c:pt>
                <c:pt idx="81">
                  <c:v>45098</c:v>
                </c:pt>
                <c:pt idx="82">
                  <c:v>45099</c:v>
                </c:pt>
                <c:pt idx="83">
                  <c:v>45100</c:v>
                </c:pt>
                <c:pt idx="84">
                  <c:v>45101</c:v>
                </c:pt>
                <c:pt idx="85">
                  <c:v>45102</c:v>
                </c:pt>
                <c:pt idx="86">
                  <c:v>45103</c:v>
                </c:pt>
                <c:pt idx="87">
                  <c:v>45104</c:v>
                </c:pt>
                <c:pt idx="88">
                  <c:v>45105</c:v>
                </c:pt>
                <c:pt idx="89">
                  <c:v>45106</c:v>
                </c:pt>
                <c:pt idx="90">
                  <c:v>45107</c:v>
                </c:pt>
                <c:pt idx="91">
                  <c:v>45108</c:v>
                </c:pt>
                <c:pt idx="92">
                  <c:v>45109</c:v>
                </c:pt>
                <c:pt idx="93">
                  <c:v>45110</c:v>
                </c:pt>
                <c:pt idx="94">
                  <c:v>45111</c:v>
                </c:pt>
                <c:pt idx="95">
                  <c:v>45112</c:v>
                </c:pt>
                <c:pt idx="96">
                  <c:v>45113</c:v>
                </c:pt>
                <c:pt idx="97">
                  <c:v>45114</c:v>
                </c:pt>
                <c:pt idx="98">
                  <c:v>45115</c:v>
                </c:pt>
                <c:pt idx="99">
                  <c:v>45116</c:v>
                </c:pt>
                <c:pt idx="100">
                  <c:v>45117</c:v>
                </c:pt>
                <c:pt idx="101">
                  <c:v>45118</c:v>
                </c:pt>
                <c:pt idx="102">
                  <c:v>45119</c:v>
                </c:pt>
                <c:pt idx="103">
                  <c:v>45120</c:v>
                </c:pt>
                <c:pt idx="104">
                  <c:v>45121</c:v>
                </c:pt>
                <c:pt idx="105">
                  <c:v>45122</c:v>
                </c:pt>
                <c:pt idx="106">
                  <c:v>45123</c:v>
                </c:pt>
                <c:pt idx="107">
                  <c:v>45124</c:v>
                </c:pt>
                <c:pt idx="108">
                  <c:v>45125</c:v>
                </c:pt>
                <c:pt idx="109">
                  <c:v>45126</c:v>
                </c:pt>
                <c:pt idx="110">
                  <c:v>45127</c:v>
                </c:pt>
                <c:pt idx="111">
                  <c:v>45128</c:v>
                </c:pt>
                <c:pt idx="112">
                  <c:v>45129</c:v>
                </c:pt>
                <c:pt idx="113">
                  <c:v>45130</c:v>
                </c:pt>
                <c:pt idx="114">
                  <c:v>45131</c:v>
                </c:pt>
                <c:pt idx="115">
                  <c:v>45132</c:v>
                </c:pt>
                <c:pt idx="116">
                  <c:v>45133</c:v>
                </c:pt>
                <c:pt idx="117">
                  <c:v>45134</c:v>
                </c:pt>
                <c:pt idx="118">
                  <c:v>45135</c:v>
                </c:pt>
                <c:pt idx="119">
                  <c:v>45136</c:v>
                </c:pt>
                <c:pt idx="120">
                  <c:v>45137</c:v>
                </c:pt>
                <c:pt idx="121">
                  <c:v>45138</c:v>
                </c:pt>
                <c:pt idx="122">
                  <c:v>45139</c:v>
                </c:pt>
                <c:pt idx="123">
                  <c:v>45140</c:v>
                </c:pt>
                <c:pt idx="124">
                  <c:v>45141</c:v>
                </c:pt>
                <c:pt idx="125">
                  <c:v>45142</c:v>
                </c:pt>
                <c:pt idx="126">
                  <c:v>45143</c:v>
                </c:pt>
                <c:pt idx="127">
                  <c:v>45144</c:v>
                </c:pt>
                <c:pt idx="128">
                  <c:v>45145</c:v>
                </c:pt>
                <c:pt idx="129">
                  <c:v>45146</c:v>
                </c:pt>
                <c:pt idx="130">
                  <c:v>45147</c:v>
                </c:pt>
                <c:pt idx="131">
                  <c:v>45148</c:v>
                </c:pt>
                <c:pt idx="132">
                  <c:v>45149</c:v>
                </c:pt>
                <c:pt idx="133">
                  <c:v>45150</c:v>
                </c:pt>
                <c:pt idx="134">
                  <c:v>45151</c:v>
                </c:pt>
                <c:pt idx="135">
                  <c:v>45152</c:v>
                </c:pt>
                <c:pt idx="136">
                  <c:v>45153</c:v>
                </c:pt>
                <c:pt idx="137">
                  <c:v>45154</c:v>
                </c:pt>
                <c:pt idx="138">
                  <c:v>45155</c:v>
                </c:pt>
                <c:pt idx="139">
                  <c:v>45156</c:v>
                </c:pt>
                <c:pt idx="140">
                  <c:v>45157</c:v>
                </c:pt>
                <c:pt idx="141">
                  <c:v>45158</c:v>
                </c:pt>
                <c:pt idx="142">
                  <c:v>45159</c:v>
                </c:pt>
                <c:pt idx="143">
                  <c:v>45160</c:v>
                </c:pt>
                <c:pt idx="144">
                  <c:v>45161</c:v>
                </c:pt>
                <c:pt idx="145">
                  <c:v>45162</c:v>
                </c:pt>
                <c:pt idx="146">
                  <c:v>45163</c:v>
                </c:pt>
                <c:pt idx="147">
                  <c:v>45164</c:v>
                </c:pt>
                <c:pt idx="148">
                  <c:v>45165</c:v>
                </c:pt>
                <c:pt idx="149">
                  <c:v>45166</c:v>
                </c:pt>
                <c:pt idx="150">
                  <c:v>45167</c:v>
                </c:pt>
                <c:pt idx="151">
                  <c:v>45168</c:v>
                </c:pt>
                <c:pt idx="152">
                  <c:v>45169</c:v>
                </c:pt>
                <c:pt idx="153">
                  <c:v>45170</c:v>
                </c:pt>
                <c:pt idx="154">
                  <c:v>45171</c:v>
                </c:pt>
                <c:pt idx="155">
                  <c:v>45172</c:v>
                </c:pt>
                <c:pt idx="156">
                  <c:v>45173</c:v>
                </c:pt>
                <c:pt idx="157">
                  <c:v>45174</c:v>
                </c:pt>
                <c:pt idx="158">
                  <c:v>45175</c:v>
                </c:pt>
                <c:pt idx="159">
                  <c:v>45176</c:v>
                </c:pt>
                <c:pt idx="160">
                  <c:v>45177</c:v>
                </c:pt>
                <c:pt idx="161">
                  <c:v>45178</c:v>
                </c:pt>
                <c:pt idx="162">
                  <c:v>45179</c:v>
                </c:pt>
                <c:pt idx="163">
                  <c:v>45180</c:v>
                </c:pt>
                <c:pt idx="164">
                  <c:v>45181</c:v>
                </c:pt>
                <c:pt idx="165">
                  <c:v>45182</c:v>
                </c:pt>
                <c:pt idx="166">
                  <c:v>45183</c:v>
                </c:pt>
                <c:pt idx="167">
                  <c:v>45184</c:v>
                </c:pt>
                <c:pt idx="168">
                  <c:v>45185</c:v>
                </c:pt>
                <c:pt idx="169">
                  <c:v>45186</c:v>
                </c:pt>
                <c:pt idx="170">
                  <c:v>45187</c:v>
                </c:pt>
                <c:pt idx="171">
                  <c:v>45188</c:v>
                </c:pt>
                <c:pt idx="172">
                  <c:v>45189</c:v>
                </c:pt>
                <c:pt idx="173">
                  <c:v>45190</c:v>
                </c:pt>
                <c:pt idx="174">
                  <c:v>45191</c:v>
                </c:pt>
                <c:pt idx="175">
                  <c:v>45192</c:v>
                </c:pt>
                <c:pt idx="176">
                  <c:v>45193</c:v>
                </c:pt>
                <c:pt idx="177">
                  <c:v>45194</c:v>
                </c:pt>
                <c:pt idx="178">
                  <c:v>45195</c:v>
                </c:pt>
                <c:pt idx="179">
                  <c:v>45196</c:v>
                </c:pt>
                <c:pt idx="180">
                  <c:v>45197</c:v>
                </c:pt>
                <c:pt idx="181">
                  <c:v>45198</c:v>
                </c:pt>
                <c:pt idx="182">
                  <c:v>45199</c:v>
                </c:pt>
                <c:pt idx="183">
                  <c:v>45200</c:v>
                </c:pt>
                <c:pt idx="184">
                  <c:v>45201</c:v>
                </c:pt>
                <c:pt idx="185">
                  <c:v>45202</c:v>
                </c:pt>
                <c:pt idx="186">
                  <c:v>45203</c:v>
                </c:pt>
                <c:pt idx="187">
                  <c:v>45204</c:v>
                </c:pt>
                <c:pt idx="188">
                  <c:v>45205</c:v>
                </c:pt>
                <c:pt idx="189">
                  <c:v>45206</c:v>
                </c:pt>
                <c:pt idx="190">
                  <c:v>45207</c:v>
                </c:pt>
                <c:pt idx="191">
                  <c:v>45208</c:v>
                </c:pt>
                <c:pt idx="192">
                  <c:v>45209</c:v>
                </c:pt>
                <c:pt idx="193">
                  <c:v>45210</c:v>
                </c:pt>
                <c:pt idx="194">
                  <c:v>45211</c:v>
                </c:pt>
                <c:pt idx="195">
                  <c:v>45212</c:v>
                </c:pt>
                <c:pt idx="196">
                  <c:v>45213</c:v>
                </c:pt>
                <c:pt idx="197">
                  <c:v>45214</c:v>
                </c:pt>
                <c:pt idx="198">
                  <c:v>45215</c:v>
                </c:pt>
                <c:pt idx="199">
                  <c:v>45216</c:v>
                </c:pt>
                <c:pt idx="200">
                  <c:v>45217</c:v>
                </c:pt>
                <c:pt idx="201">
                  <c:v>45218</c:v>
                </c:pt>
                <c:pt idx="202">
                  <c:v>45219</c:v>
                </c:pt>
                <c:pt idx="203">
                  <c:v>45220</c:v>
                </c:pt>
                <c:pt idx="204">
                  <c:v>45221</c:v>
                </c:pt>
                <c:pt idx="205">
                  <c:v>45222</c:v>
                </c:pt>
                <c:pt idx="206">
                  <c:v>45223</c:v>
                </c:pt>
                <c:pt idx="207">
                  <c:v>45224</c:v>
                </c:pt>
                <c:pt idx="208">
                  <c:v>45225</c:v>
                </c:pt>
                <c:pt idx="209">
                  <c:v>45226</c:v>
                </c:pt>
                <c:pt idx="210">
                  <c:v>45227</c:v>
                </c:pt>
                <c:pt idx="211">
                  <c:v>45228</c:v>
                </c:pt>
                <c:pt idx="212">
                  <c:v>45229</c:v>
                </c:pt>
                <c:pt idx="213">
                  <c:v>45230</c:v>
                </c:pt>
                <c:pt idx="214">
                  <c:v>45231</c:v>
                </c:pt>
                <c:pt idx="215">
                  <c:v>45232</c:v>
                </c:pt>
                <c:pt idx="216">
                  <c:v>45233</c:v>
                </c:pt>
                <c:pt idx="217">
                  <c:v>45234</c:v>
                </c:pt>
                <c:pt idx="218">
                  <c:v>45235</c:v>
                </c:pt>
                <c:pt idx="219">
                  <c:v>45236</c:v>
                </c:pt>
                <c:pt idx="220">
                  <c:v>45237</c:v>
                </c:pt>
                <c:pt idx="221">
                  <c:v>45238</c:v>
                </c:pt>
                <c:pt idx="222">
                  <c:v>45239</c:v>
                </c:pt>
                <c:pt idx="223">
                  <c:v>45240</c:v>
                </c:pt>
                <c:pt idx="224">
                  <c:v>45241</c:v>
                </c:pt>
                <c:pt idx="225">
                  <c:v>45242</c:v>
                </c:pt>
                <c:pt idx="226">
                  <c:v>45243</c:v>
                </c:pt>
                <c:pt idx="227">
                  <c:v>45244</c:v>
                </c:pt>
                <c:pt idx="228">
                  <c:v>45245</c:v>
                </c:pt>
                <c:pt idx="229">
                  <c:v>45246</c:v>
                </c:pt>
                <c:pt idx="230">
                  <c:v>45247</c:v>
                </c:pt>
                <c:pt idx="231">
                  <c:v>45248</c:v>
                </c:pt>
                <c:pt idx="232">
                  <c:v>45249</c:v>
                </c:pt>
                <c:pt idx="233">
                  <c:v>45250</c:v>
                </c:pt>
                <c:pt idx="234">
                  <c:v>45251</c:v>
                </c:pt>
                <c:pt idx="235">
                  <c:v>45252</c:v>
                </c:pt>
                <c:pt idx="236">
                  <c:v>45253</c:v>
                </c:pt>
                <c:pt idx="237">
                  <c:v>45254</c:v>
                </c:pt>
                <c:pt idx="238">
                  <c:v>45255</c:v>
                </c:pt>
                <c:pt idx="239">
                  <c:v>45256</c:v>
                </c:pt>
                <c:pt idx="240">
                  <c:v>45257</c:v>
                </c:pt>
                <c:pt idx="241">
                  <c:v>45258</c:v>
                </c:pt>
                <c:pt idx="242">
                  <c:v>45259</c:v>
                </c:pt>
                <c:pt idx="243">
                  <c:v>45260</c:v>
                </c:pt>
                <c:pt idx="244">
                  <c:v>45261</c:v>
                </c:pt>
                <c:pt idx="245">
                  <c:v>45262</c:v>
                </c:pt>
                <c:pt idx="246">
                  <c:v>45263</c:v>
                </c:pt>
                <c:pt idx="247">
                  <c:v>45264</c:v>
                </c:pt>
                <c:pt idx="248">
                  <c:v>45265</c:v>
                </c:pt>
                <c:pt idx="249">
                  <c:v>45266</c:v>
                </c:pt>
                <c:pt idx="250">
                  <c:v>45267</c:v>
                </c:pt>
                <c:pt idx="251">
                  <c:v>45268</c:v>
                </c:pt>
                <c:pt idx="252">
                  <c:v>45269</c:v>
                </c:pt>
                <c:pt idx="253">
                  <c:v>45270</c:v>
                </c:pt>
                <c:pt idx="254">
                  <c:v>45271</c:v>
                </c:pt>
                <c:pt idx="255">
                  <c:v>45272</c:v>
                </c:pt>
                <c:pt idx="256">
                  <c:v>45273</c:v>
                </c:pt>
                <c:pt idx="257">
                  <c:v>45274</c:v>
                </c:pt>
                <c:pt idx="258">
                  <c:v>45275</c:v>
                </c:pt>
                <c:pt idx="259">
                  <c:v>45276</c:v>
                </c:pt>
                <c:pt idx="260">
                  <c:v>45277</c:v>
                </c:pt>
                <c:pt idx="261">
                  <c:v>45278</c:v>
                </c:pt>
                <c:pt idx="262">
                  <c:v>45279</c:v>
                </c:pt>
                <c:pt idx="263">
                  <c:v>45280</c:v>
                </c:pt>
                <c:pt idx="264">
                  <c:v>45281</c:v>
                </c:pt>
                <c:pt idx="265">
                  <c:v>45282</c:v>
                </c:pt>
                <c:pt idx="266">
                  <c:v>45283</c:v>
                </c:pt>
                <c:pt idx="267">
                  <c:v>45284</c:v>
                </c:pt>
                <c:pt idx="268">
                  <c:v>45285</c:v>
                </c:pt>
                <c:pt idx="269">
                  <c:v>45286</c:v>
                </c:pt>
                <c:pt idx="270">
                  <c:v>45287</c:v>
                </c:pt>
                <c:pt idx="271">
                  <c:v>45288</c:v>
                </c:pt>
                <c:pt idx="272">
                  <c:v>45289</c:v>
                </c:pt>
                <c:pt idx="273">
                  <c:v>45290</c:v>
                </c:pt>
                <c:pt idx="274">
                  <c:v>45291</c:v>
                </c:pt>
                <c:pt idx="275">
                  <c:v>45292</c:v>
                </c:pt>
                <c:pt idx="276">
                  <c:v>45293</c:v>
                </c:pt>
                <c:pt idx="277">
                  <c:v>45294</c:v>
                </c:pt>
                <c:pt idx="278">
                  <c:v>45295</c:v>
                </c:pt>
                <c:pt idx="279">
                  <c:v>45296</c:v>
                </c:pt>
                <c:pt idx="280">
                  <c:v>45297</c:v>
                </c:pt>
                <c:pt idx="281">
                  <c:v>45298</c:v>
                </c:pt>
                <c:pt idx="282">
                  <c:v>45299</c:v>
                </c:pt>
                <c:pt idx="283">
                  <c:v>45300</c:v>
                </c:pt>
                <c:pt idx="284">
                  <c:v>45301</c:v>
                </c:pt>
                <c:pt idx="285">
                  <c:v>45302</c:v>
                </c:pt>
                <c:pt idx="286">
                  <c:v>45303</c:v>
                </c:pt>
                <c:pt idx="287">
                  <c:v>45304</c:v>
                </c:pt>
                <c:pt idx="288">
                  <c:v>45305</c:v>
                </c:pt>
                <c:pt idx="289">
                  <c:v>45306</c:v>
                </c:pt>
                <c:pt idx="290">
                  <c:v>45307</c:v>
                </c:pt>
                <c:pt idx="291">
                  <c:v>45308</c:v>
                </c:pt>
                <c:pt idx="292">
                  <c:v>45309</c:v>
                </c:pt>
                <c:pt idx="293">
                  <c:v>45310</c:v>
                </c:pt>
                <c:pt idx="294">
                  <c:v>45311</c:v>
                </c:pt>
                <c:pt idx="295">
                  <c:v>45312</c:v>
                </c:pt>
                <c:pt idx="296">
                  <c:v>45313</c:v>
                </c:pt>
                <c:pt idx="297">
                  <c:v>45314</c:v>
                </c:pt>
                <c:pt idx="298">
                  <c:v>45315</c:v>
                </c:pt>
                <c:pt idx="299">
                  <c:v>45316</c:v>
                </c:pt>
                <c:pt idx="300">
                  <c:v>45317</c:v>
                </c:pt>
                <c:pt idx="301">
                  <c:v>45318</c:v>
                </c:pt>
                <c:pt idx="302">
                  <c:v>45319</c:v>
                </c:pt>
                <c:pt idx="303">
                  <c:v>45320</c:v>
                </c:pt>
                <c:pt idx="304">
                  <c:v>45321</c:v>
                </c:pt>
                <c:pt idx="305">
                  <c:v>45322</c:v>
                </c:pt>
                <c:pt idx="306">
                  <c:v>45323</c:v>
                </c:pt>
                <c:pt idx="307">
                  <c:v>45324</c:v>
                </c:pt>
                <c:pt idx="308">
                  <c:v>45325</c:v>
                </c:pt>
                <c:pt idx="309">
                  <c:v>45326</c:v>
                </c:pt>
                <c:pt idx="310">
                  <c:v>45327</c:v>
                </c:pt>
                <c:pt idx="311">
                  <c:v>45328</c:v>
                </c:pt>
                <c:pt idx="312">
                  <c:v>45329</c:v>
                </c:pt>
                <c:pt idx="313">
                  <c:v>45330</c:v>
                </c:pt>
                <c:pt idx="314">
                  <c:v>45331</c:v>
                </c:pt>
                <c:pt idx="315">
                  <c:v>45332</c:v>
                </c:pt>
                <c:pt idx="316">
                  <c:v>45333</c:v>
                </c:pt>
                <c:pt idx="317">
                  <c:v>45334</c:v>
                </c:pt>
                <c:pt idx="318">
                  <c:v>45335</c:v>
                </c:pt>
                <c:pt idx="319">
                  <c:v>45336</c:v>
                </c:pt>
                <c:pt idx="320">
                  <c:v>45337</c:v>
                </c:pt>
                <c:pt idx="321">
                  <c:v>45338</c:v>
                </c:pt>
                <c:pt idx="322">
                  <c:v>45339</c:v>
                </c:pt>
                <c:pt idx="323">
                  <c:v>45340</c:v>
                </c:pt>
                <c:pt idx="324">
                  <c:v>45341</c:v>
                </c:pt>
                <c:pt idx="325">
                  <c:v>45342</c:v>
                </c:pt>
                <c:pt idx="326">
                  <c:v>45343</c:v>
                </c:pt>
                <c:pt idx="327">
                  <c:v>45344</c:v>
                </c:pt>
                <c:pt idx="328">
                  <c:v>45345</c:v>
                </c:pt>
                <c:pt idx="329">
                  <c:v>45346</c:v>
                </c:pt>
                <c:pt idx="330">
                  <c:v>45347</c:v>
                </c:pt>
                <c:pt idx="331">
                  <c:v>45348</c:v>
                </c:pt>
                <c:pt idx="332">
                  <c:v>45349</c:v>
                </c:pt>
                <c:pt idx="333">
                  <c:v>45350</c:v>
                </c:pt>
                <c:pt idx="334">
                  <c:v>45351</c:v>
                </c:pt>
                <c:pt idx="335">
                  <c:v>45352</c:v>
                </c:pt>
                <c:pt idx="336">
                  <c:v>45353</c:v>
                </c:pt>
                <c:pt idx="337">
                  <c:v>45354</c:v>
                </c:pt>
                <c:pt idx="338">
                  <c:v>45355</c:v>
                </c:pt>
                <c:pt idx="339">
                  <c:v>45356</c:v>
                </c:pt>
                <c:pt idx="340">
                  <c:v>45357</c:v>
                </c:pt>
                <c:pt idx="341">
                  <c:v>45358</c:v>
                </c:pt>
                <c:pt idx="342">
                  <c:v>45359</c:v>
                </c:pt>
                <c:pt idx="343">
                  <c:v>45360</c:v>
                </c:pt>
                <c:pt idx="344">
                  <c:v>45361</c:v>
                </c:pt>
                <c:pt idx="345">
                  <c:v>45362</c:v>
                </c:pt>
                <c:pt idx="346">
                  <c:v>45363</c:v>
                </c:pt>
                <c:pt idx="347">
                  <c:v>45364</c:v>
                </c:pt>
                <c:pt idx="348">
                  <c:v>45365</c:v>
                </c:pt>
                <c:pt idx="349">
                  <c:v>45366</c:v>
                </c:pt>
                <c:pt idx="350">
                  <c:v>45367</c:v>
                </c:pt>
                <c:pt idx="351">
                  <c:v>45368</c:v>
                </c:pt>
                <c:pt idx="352">
                  <c:v>45369</c:v>
                </c:pt>
                <c:pt idx="353">
                  <c:v>45370</c:v>
                </c:pt>
                <c:pt idx="354">
                  <c:v>45371</c:v>
                </c:pt>
                <c:pt idx="355">
                  <c:v>45372</c:v>
                </c:pt>
                <c:pt idx="356">
                  <c:v>45373</c:v>
                </c:pt>
                <c:pt idx="357">
                  <c:v>45374</c:v>
                </c:pt>
                <c:pt idx="358">
                  <c:v>45375</c:v>
                </c:pt>
                <c:pt idx="359">
                  <c:v>45376</c:v>
                </c:pt>
                <c:pt idx="360">
                  <c:v>45377</c:v>
                </c:pt>
                <c:pt idx="361">
                  <c:v>45378</c:v>
                </c:pt>
                <c:pt idx="362">
                  <c:v>45379</c:v>
                </c:pt>
                <c:pt idx="363">
                  <c:v>45380</c:v>
                </c:pt>
                <c:pt idx="364">
                  <c:v>45381</c:v>
                </c:pt>
                <c:pt idx="365">
                  <c:v>45382</c:v>
                </c:pt>
                <c:pt idx="366">
                  <c:v>45383</c:v>
                </c:pt>
                <c:pt idx="367">
                  <c:v>45384</c:v>
                </c:pt>
                <c:pt idx="368">
                  <c:v>45385</c:v>
                </c:pt>
                <c:pt idx="369">
                  <c:v>45386</c:v>
                </c:pt>
                <c:pt idx="370">
                  <c:v>45387</c:v>
                </c:pt>
                <c:pt idx="371">
                  <c:v>45388</c:v>
                </c:pt>
                <c:pt idx="372">
                  <c:v>45389</c:v>
                </c:pt>
                <c:pt idx="373">
                  <c:v>45390</c:v>
                </c:pt>
                <c:pt idx="374">
                  <c:v>45391</c:v>
                </c:pt>
                <c:pt idx="375">
                  <c:v>45392</c:v>
                </c:pt>
                <c:pt idx="376">
                  <c:v>45393</c:v>
                </c:pt>
                <c:pt idx="377">
                  <c:v>45394</c:v>
                </c:pt>
                <c:pt idx="378">
                  <c:v>45395</c:v>
                </c:pt>
                <c:pt idx="379">
                  <c:v>45396</c:v>
                </c:pt>
                <c:pt idx="380">
                  <c:v>45397</c:v>
                </c:pt>
                <c:pt idx="381">
                  <c:v>45398</c:v>
                </c:pt>
                <c:pt idx="382">
                  <c:v>45399</c:v>
                </c:pt>
                <c:pt idx="383">
                  <c:v>45400</c:v>
                </c:pt>
                <c:pt idx="384">
                  <c:v>45401</c:v>
                </c:pt>
                <c:pt idx="385">
                  <c:v>45402</c:v>
                </c:pt>
                <c:pt idx="386">
                  <c:v>45403</c:v>
                </c:pt>
                <c:pt idx="387">
                  <c:v>45404</c:v>
                </c:pt>
                <c:pt idx="388">
                  <c:v>45405</c:v>
                </c:pt>
                <c:pt idx="389">
                  <c:v>45406</c:v>
                </c:pt>
                <c:pt idx="390">
                  <c:v>45407</c:v>
                </c:pt>
                <c:pt idx="391">
                  <c:v>45408</c:v>
                </c:pt>
                <c:pt idx="392">
                  <c:v>45409</c:v>
                </c:pt>
                <c:pt idx="393">
                  <c:v>45410</c:v>
                </c:pt>
                <c:pt idx="394">
                  <c:v>45411</c:v>
                </c:pt>
                <c:pt idx="395">
                  <c:v>45412</c:v>
                </c:pt>
                <c:pt idx="396">
                  <c:v>45413</c:v>
                </c:pt>
                <c:pt idx="397">
                  <c:v>45414</c:v>
                </c:pt>
                <c:pt idx="398">
                  <c:v>45415</c:v>
                </c:pt>
                <c:pt idx="399">
                  <c:v>45416</c:v>
                </c:pt>
                <c:pt idx="400">
                  <c:v>45417</c:v>
                </c:pt>
                <c:pt idx="401">
                  <c:v>45418</c:v>
                </c:pt>
                <c:pt idx="402">
                  <c:v>45419</c:v>
                </c:pt>
                <c:pt idx="403">
                  <c:v>45420</c:v>
                </c:pt>
                <c:pt idx="404">
                  <c:v>45421</c:v>
                </c:pt>
                <c:pt idx="405">
                  <c:v>45422</c:v>
                </c:pt>
                <c:pt idx="406">
                  <c:v>45423</c:v>
                </c:pt>
                <c:pt idx="407">
                  <c:v>45424</c:v>
                </c:pt>
                <c:pt idx="408">
                  <c:v>45425</c:v>
                </c:pt>
                <c:pt idx="409">
                  <c:v>45426</c:v>
                </c:pt>
                <c:pt idx="410">
                  <c:v>45427</c:v>
                </c:pt>
                <c:pt idx="411">
                  <c:v>45428</c:v>
                </c:pt>
                <c:pt idx="412">
                  <c:v>45429</c:v>
                </c:pt>
                <c:pt idx="413">
                  <c:v>45430</c:v>
                </c:pt>
                <c:pt idx="414">
                  <c:v>45431</c:v>
                </c:pt>
                <c:pt idx="415">
                  <c:v>45432</c:v>
                </c:pt>
                <c:pt idx="416">
                  <c:v>45433</c:v>
                </c:pt>
                <c:pt idx="417">
                  <c:v>45434</c:v>
                </c:pt>
                <c:pt idx="418">
                  <c:v>45435</c:v>
                </c:pt>
                <c:pt idx="419">
                  <c:v>45436</c:v>
                </c:pt>
                <c:pt idx="420">
                  <c:v>45437</c:v>
                </c:pt>
                <c:pt idx="421">
                  <c:v>45438</c:v>
                </c:pt>
                <c:pt idx="422">
                  <c:v>45439</c:v>
                </c:pt>
                <c:pt idx="423">
                  <c:v>45440</c:v>
                </c:pt>
                <c:pt idx="424">
                  <c:v>45441</c:v>
                </c:pt>
                <c:pt idx="425">
                  <c:v>45442</c:v>
                </c:pt>
                <c:pt idx="426">
                  <c:v>45443</c:v>
                </c:pt>
                <c:pt idx="427">
                  <c:v>45444</c:v>
                </c:pt>
                <c:pt idx="428">
                  <c:v>45445</c:v>
                </c:pt>
                <c:pt idx="429">
                  <c:v>45446</c:v>
                </c:pt>
                <c:pt idx="430">
                  <c:v>45447</c:v>
                </c:pt>
                <c:pt idx="431">
                  <c:v>45448</c:v>
                </c:pt>
                <c:pt idx="432">
                  <c:v>45449</c:v>
                </c:pt>
                <c:pt idx="433">
                  <c:v>45450</c:v>
                </c:pt>
                <c:pt idx="434">
                  <c:v>45451</c:v>
                </c:pt>
                <c:pt idx="435">
                  <c:v>45452</c:v>
                </c:pt>
                <c:pt idx="436">
                  <c:v>45453</c:v>
                </c:pt>
                <c:pt idx="437">
                  <c:v>45454</c:v>
                </c:pt>
                <c:pt idx="438">
                  <c:v>45455</c:v>
                </c:pt>
                <c:pt idx="439">
                  <c:v>45456</c:v>
                </c:pt>
                <c:pt idx="440">
                  <c:v>45457</c:v>
                </c:pt>
                <c:pt idx="441">
                  <c:v>45458</c:v>
                </c:pt>
                <c:pt idx="442">
                  <c:v>45459</c:v>
                </c:pt>
                <c:pt idx="443">
                  <c:v>45460</c:v>
                </c:pt>
                <c:pt idx="444">
                  <c:v>45461</c:v>
                </c:pt>
                <c:pt idx="445">
                  <c:v>45462</c:v>
                </c:pt>
                <c:pt idx="446">
                  <c:v>45463</c:v>
                </c:pt>
                <c:pt idx="447">
                  <c:v>45464</c:v>
                </c:pt>
                <c:pt idx="448">
                  <c:v>45465</c:v>
                </c:pt>
                <c:pt idx="449">
                  <c:v>45466</c:v>
                </c:pt>
                <c:pt idx="450">
                  <c:v>45467</c:v>
                </c:pt>
                <c:pt idx="451">
                  <c:v>45468</c:v>
                </c:pt>
                <c:pt idx="452">
                  <c:v>45469</c:v>
                </c:pt>
                <c:pt idx="453">
                  <c:v>45470</c:v>
                </c:pt>
                <c:pt idx="454">
                  <c:v>45471</c:v>
                </c:pt>
                <c:pt idx="455">
                  <c:v>45472</c:v>
                </c:pt>
                <c:pt idx="456">
                  <c:v>45473</c:v>
                </c:pt>
                <c:pt idx="457">
                  <c:v>45474</c:v>
                </c:pt>
                <c:pt idx="458">
                  <c:v>45475</c:v>
                </c:pt>
                <c:pt idx="459">
                  <c:v>45476</c:v>
                </c:pt>
                <c:pt idx="460">
                  <c:v>45477</c:v>
                </c:pt>
                <c:pt idx="461">
                  <c:v>45478</c:v>
                </c:pt>
                <c:pt idx="462">
                  <c:v>45479</c:v>
                </c:pt>
                <c:pt idx="463">
                  <c:v>45480</c:v>
                </c:pt>
                <c:pt idx="464">
                  <c:v>45481</c:v>
                </c:pt>
                <c:pt idx="465">
                  <c:v>45482</c:v>
                </c:pt>
                <c:pt idx="466">
                  <c:v>45483</c:v>
                </c:pt>
                <c:pt idx="467">
                  <c:v>45484</c:v>
                </c:pt>
                <c:pt idx="468">
                  <c:v>45485</c:v>
                </c:pt>
                <c:pt idx="469">
                  <c:v>45486</c:v>
                </c:pt>
                <c:pt idx="470">
                  <c:v>45487</c:v>
                </c:pt>
                <c:pt idx="471">
                  <c:v>45488</c:v>
                </c:pt>
                <c:pt idx="472">
                  <c:v>45489</c:v>
                </c:pt>
                <c:pt idx="473">
                  <c:v>45490</c:v>
                </c:pt>
                <c:pt idx="474">
                  <c:v>45491</c:v>
                </c:pt>
                <c:pt idx="475">
                  <c:v>45492</c:v>
                </c:pt>
                <c:pt idx="476">
                  <c:v>45493</c:v>
                </c:pt>
                <c:pt idx="477">
                  <c:v>45494</c:v>
                </c:pt>
                <c:pt idx="478">
                  <c:v>45495</c:v>
                </c:pt>
                <c:pt idx="479">
                  <c:v>45496</c:v>
                </c:pt>
                <c:pt idx="480">
                  <c:v>45497</c:v>
                </c:pt>
                <c:pt idx="481">
                  <c:v>45498</c:v>
                </c:pt>
                <c:pt idx="482">
                  <c:v>45499</c:v>
                </c:pt>
                <c:pt idx="483">
                  <c:v>45500</c:v>
                </c:pt>
                <c:pt idx="484">
                  <c:v>45501</c:v>
                </c:pt>
                <c:pt idx="485">
                  <c:v>45502</c:v>
                </c:pt>
                <c:pt idx="486">
                  <c:v>45503</c:v>
                </c:pt>
                <c:pt idx="487">
                  <c:v>45504</c:v>
                </c:pt>
                <c:pt idx="488">
                  <c:v>45505</c:v>
                </c:pt>
                <c:pt idx="489">
                  <c:v>45506</c:v>
                </c:pt>
                <c:pt idx="490">
                  <c:v>45507</c:v>
                </c:pt>
                <c:pt idx="491">
                  <c:v>45508</c:v>
                </c:pt>
                <c:pt idx="492">
                  <c:v>45509</c:v>
                </c:pt>
                <c:pt idx="493">
                  <c:v>45510</c:v>
                </c:pt>
                <c:pt idx="494">
                  <c:v>45511</c:v>
                </c:pt>
                <c:pt idx="495">
                  <c:v>45512</c:v>
                </c:pt>
                <c:pt idx="496">
                  <c:v>45513</c:v>
                </c:pt>
                <c:pt idx="497">
                  <c:v>45514</c:v>
                </c:pt>
                <c:pt idx="498">
                  <c:v>45515</c:v>
                </c:pt>
                <c:pt idx="499">
                  <c:v>45516</c:v>
                </c:pt>
                <c:pt idx="500">
                  <c:v>45517</c:v>
                </c:pt>
                <c:pt idx="501">
                  <c:v>45518</c:v>
                </c:pt>
                <c:pt idx="502">
                  <c:v>45519</c:v>
                </c:pt>
                <c:pt idx="503">
                  <c:v>45520</c:v>
                </c:pt>
                <c:pt idx="504">
                  <c:v>45521</c:v>
                </c:pt>
                <c:pt idx="505">
                  <c:v>45522</c:v>
                </c:pt>
                <c:pt idx="506">
                  <c:v>45523</c:v>
                </c:pt>
                <c:pt idx="507">
                  <c:v>45524</c:v>
                </c:pt>
                <c:pt idx="508">
                  <c:v>45525</c:v>
                </c:pt>
                <c:pt idx="509">
                  <c:v>45526</c:v>
                </c:pt>
                <c:pt idx="510">
                  <c:v>45527</c:v>
                </c:pt>
                <c:pt idx="511">
                  <c:v>45528</c:v>
                </c:pt>
                <c:pt idx="512">
                  <c:v>45529</c:v>
                </c:pt>
                <c:pt idx="513">
                  <c:v>45530</c:v>
                </c:pt>
                <c:pt idx="514">
                  <c:v>45531</c:v>
                </c:pt>
                <c:pt idx="515">
                  <c:v>45532</c:v>
                </c:pt>
                <c:pt idx="516">
                  <c:v>45533</c:v>
                </c:pt>
                <c:pt idx="517">
                  <c:v>45534</c:v>
                </c:pt>
                <c:pt idx="518">
                  <c:v>45535</c:v>
                </c:pt>
                <c:pt idx="519">
                  <c:v>45536</c:v>
                </c:pt>
                <c:pt idx="520">
                  <c:v>45537</c:v>
                </c:pt>
                <c:pt idx="521">
                  <c:v>45538</c:v>
                </c:pt>
                <c:pt idx="522">
                  <c:v>45539</c:v>
                </c:pt>
                <c:pt idx="523">
                  <c:v>45540</c:v>
                </c:pt>
                <c:pt idx="524">
                  <c:v>45541</c:v>
                </c:pt>
                <c:pt idx="525">
                  <c:v>45542</c:v>
                </c:pt>
                <c:pt idx="526">
                  <c:v>45543</c:v>
                </c:pt>
                <c:pt idx="527">
                  <c:v>45544</c:v>
                </c:pt>
                <c:pt idx="528">
                  <c:v>45545</c:v>
                </c:pt>
                <c:pt idx="529">
                  <c:v>45546</c:v>
                </c:pt>
                <c:pt idx="530">
                  <c:v>45547</c:v>
                </c:pt>
                <c:pt idx="531">
                  <c:v>45548</c:v>
                </c:pt>
                <c:pt idx="532">
                  <c:v>45549</c:v>
                </c:pt>
                <c:pt idx="533">
                  <c:v>45550</c:v>
                </c:pt>
                <c:pt idx="534">
                  <c:v>45551</c:v>
                </c:pt>
                <c:pt idx="535">
                  <c:v>45552</c:v>
                </c:pt>
                <c:pt idx="536">
                  <c:v>45553</c:v>
                </c:pt>
                <c:pt idx="537">
                  <c:v>45554</c:v>
                </c:pt>
                <c:pt idx="538">
                  <c:v>45555</c:v>
                </c:pt>
                <c:pt idx="539">
                  <c:v>45556</c:v>
                </c:pt>
                <c:pt idx="540">
                  <c:v>45557</c:v>
                </c:pt>
                <c:pt idx="541">
                  <c:v>45558</c:v>
                </c:pt>
                <c:pt idx="542">
                  <c:v>45559</c:v>
                </c:pt>
                <c:pt idx="543">
                  <c:v>45560</c:v>
                </c:pt>
                <c:pt idx="544">
                  <c:v>45561</c:v>
                </c:pt>
                <c:pt idx="545">
                  <c:v>45562</c:v>
                </c:pt>
                <c:pt idx="546">
                  <c:v>45563</c:v>
                </c:pt>
                <c:pt idx="547">
                  <c:v>45564</c:v>
                </c:pt>
                <c:pt idx="548">
                  <c:v>45565</c:v>
                </c:pt>
                <c:pt idx="549">
                  <c:v>45566</c:v>
                </c:pt>
                <c:pt idx="550">
                  <c:v>45567</c:v>
                </c:pt>
                <c:pt idx="551">
                  <c:v>45568</c:v>
                </c:pt>
                <c:pt idx="552">
                  <c:v>45569</c:v>
                </c:pt>
                <c:pt idx="553">
                  <c:v>45570</c:v>
                </c:pt>
                <c:pt idx="554">
                  <c:v>45571</c:v>
                </c:pt>
                <c:pt idx="555">
                  <c:v>45572</c:v>
                </c:pt>
                <c:pt idx="556">
                  <c:v>45573</c:v>
                </c:pt>
                <c:pt idx="557">
                  <c:v>45574</c:v>
                </c:pt>
                <c:pt idx="558">
                  <c:v>45575</c:v>
                </c:pt>
                <c:pt idx="559">
                  <c:v>45576</c:v>
                </c:pt>
                <c:pt idx="560">
                  <c:v>45577</c:v>
                </c:pt>
                <c:pt idx="561">
                  <c:v>45578</c:v>
                </c:pt>
                <c:pt idx="562">
                  <c:v>45579</c:v>
                </c:pt>
                <c:pt idx="563">
                  <c:v>45580</c:v>
                </c:pt>
                <c:pt idx="564">
                  <c:v>45581</c:v>
                </c:pt>
                <c:pt idx="565">
                  <c:v>45582</c:v>
                </c:pt>
                <c:pt idx="566">
                  <c:v>45583</c:v>
                </c:pt>
                <c:pt idx="567">
                  <c:v>45584</c:v>
                </c:pt>
                <c:pt idx="568">
                  <c:v>45585</c:v>
                </c:pt>
                <c:pt idx="569">
                  <c:v>45586</c:v>
                </c:pt>
                <c:pt idx="570">
                  <c:v>45587</c:v>
                </c:pt>
                <c:pt idx="571">
                  <c:v>45588</c:v>
                </c:pt>
                <c:pt idx="572">
                  <c:v>45589</c:v>
                </c:pt>
                <c:pt idx="573">
                  <c:v>45590</c:v>
                </c:pt>
                <c:pt idx="574">
                  <c:v>45591</c:v>
                </c:pt>
                <c:pt idx="575">
                  <c:v>45592</c:v>
                </c:pt>
                <c:pt idx="576">
                  <c:v>45593</c:v>
                </c:pt>
                <c:pt idx="577">
                  <c:v>45594</c:v>
                </c:pt>
                <c:pt idx="578">
                  <c:v>45595</c:v>
                </c:pt>
                <c:pt idx="579">
                  <c:v>45596</c:v>
                </c:pt>
                <c:pt idx="580">
                  <c:v>45597</c:v>
                </c:pt>
                <c:pt idx="581">
                  <c:v>45598</c:v>
                </c:pt>
                <c:pt idx="582">
                  <c:v>45599</c:v>
                </c:pt>
                <c:pt idx="583">
                  <c:v>45600</c:v>
                </c:pt>
                <c:pt idx="584">
                  <c:v>45601</c:v>
                </c:pt>
                <c:pt idx="585">
                  <c:v>45602</c:v>
                </c:pt>
                <c:pt idx="586">
                  <c:v>45603</c:v>
                </c:pt>
                <c:pt idx="587">
                  <c:v>45604</c:v>
                </c:pt>
                <c:pt idx="588">
                  <c:v>45605</c:v>
                </c:pt>
                <c:pt idx="589">
                  <c:v>45606</c:v>
                </c:pt>
                <c:pt idx="590">
                  <c:v>45607</c:v>
                </c:pt>
                <c:pt idx="591">
                  <c:v>45608</c:v>
                </c:pt>
                <c:pt idx="592">
                  <c:v>45609</c:v>
                </c:pt>
                <c:pt idx="593">
                  <c:v>45610</c:v>
                </c:pt>
                <c:pt idx="594">
                  <c:v>45611</c:v>
                </c:pt>
                <c:pt idx="595">
                  <c:v>45612</c:v>
                </c:pt>
                <c:pt idx="596">
                  <c:v>45613</c:v>
                </c:pt>
                <c:pt idx="597">
                  <c:v>45614</c:v>
                </c:pt>
                <c:pt idx="598">
                  <c:v>45615</c:v>
                </c:pt>
                <c:pt idx="599">
                  <c:v>45616</c:v>
                </c:pt>
                <c:pt idx="600">
                  <c:v>45617</c:v>
                </c:pt>
                <c:pt idx="601">
                  <c:v>45618</c:v>
                </c:pt>
                <c:pt idx="602">
                  <c:v>45619</c:v>
                </c:pt>
                <c:pt idx="603">
                  <c:v>45620</c:v>
                </c:pt>
                <c:pt idx="604">
                  <c:v>45621</c:v>
                </c:pt>
                <c:pt idx="605">
                  <c:v>45622</c:v>
                </c:pt>
                <c:pt idx="606">
                  <c:v>45623</c:v>
                </c:pt>
                <c:pt idx="607">
                  <c:v>45624</c:v>
                </c:pt>
                <c:pt idx="608">
                  <c:v>45625</c:v>
                </c:pt>
                <c:pt idx="609">
                  <c:v>45626</c:v>
                </c:pt>
                <c:pt idx="610">
                  <c:v>45627</c:v>
                </c:pt>
                <c:pt idx="611">
                  <c:v>45628</c:v>
                </c:pt>
                <c:pt idx="612">
                  <c:v>45629</c:v>
                </c:pt>
                <c:pt idx="613">
                  <c:v>45630</c:v>
                </c:pt>
                <c:pt idx="614">
                  <c:v>45631</c:v>
                </c:pt>
                <c:pt idx="615">
                  <c:v>45632</c:v>
                </c:pt>
                <c:pt idx="616">
                  <c:v>45633</c:v>
                </c:pt>
                <c:pt idx="617">
                  <c:v>45634</c:v>
                </c:pt>
                <c:pt idx="618">
                  <c:v>45635</c:v>
                </c:pt>
                <c:pt idx="619">
                  <c:v>45636</c:v>
                </c:pt>
                <c:pt idx="620">
                  <c:v>45637</c:v>
                </c:pt>
                <c:pt idx="621">
                  <c:v>45638</c:v>
                </c:pt>
                <c:pt idx="622">
                  <c:v>45639</c:v>
                </c:pt>
                <c:pt idx="623">
                  <c:v>45640</c:v>
                </c:pt>
                <c:pt idx="624">
                  <c:v>45641</c:v>
                </c:pt>
                <c:pt idx="625">
                  <c:v>45642</c:v>
                </c:pt>
                <c:pt idx="626">
                  <c:v>45643</c:v>
                </c:pt>
                <c:pt idx="627">
                  <c:v>45644</c:v>
                </c:pt>
                <c:pt idx="628">
                  <c:v>45645</c:v>
                </c:pt>
                <c:pt idx="629">
                  <c:v>45646</c:v>
                </c:pt>
                <c:pt idx="630">
                  <c:v>45647</c:v>
                </c:pt>
                <c:pt idx="631">
                  <c:v>45648</c:v>
                </c:pt>
                <c:pt idx="632">
                  <c:v>45649</c:v>
                </c:pt>
                <c:pt idx="633">
                  <c:v>45650</c:v>
                </c:pt>
                <c:pt idx="634">
                  <c:v>45651</c:v>
                </c:pt>
                <c:pt idx="635">
                  <c:v>45652</c:v>
                </c:pt>
                <c:pt idx="636">
                  <c:v>45653</c:v>
                </c:pt>
                <c:pt idx="637">
                  <c:v>45654</c:v>
                </c:pt>
                <c:pt idx="638">
                  <c:v>45655</c:v>
                </c:pt>
                <c:pt idx="639">
                  <c:v>45656</c:v>
                </c:pt>
                <c:pt idx="640">
                  <c:v>45657</c:v>
                </c:pt>
                <c:pt idx="641">
                  <c:v>45658</c:v>
                </c:pt>
                <c:pt idx="642">
                  <c:v>45659</c:v>
                </c:pt>
                <c:pt idx="643">
                  <c:v>45660</c:v>
                </c:pt>
                <c:pt idx="644">
                  <c:v>45661</c:v>
                </c:pt>
                <c:pt idx="645">
                  <c:v>45662</c:v>
                </c:pt>
                <c:pt idx="646">
                  <c:v>45663</c:v>
                </c:pt>
                <c:pt idx="647">
                  <c:v>45664</c:v>
                </c:pt>
                <c:pt idx="648">
                  <c:v>45665</c:v>
                </c:pt>
                <c:pt idx="649">
                  <c:v>45666</c:v>
                </c:pt>
                <c:pt idx="650">
                  <c:v>45667</c:v>
                </c:pt>
                <c:pt idx="651">
                  <c:v>45668</c:v>
                </c:pt>
                <c:pt idx="652">
                  <c:v>45669</c:v>
                </c:pt>
                <c:pt idx="653">
                  <c:v>45670</c:v>
                </c:pt>
                <c:pt idx="654">
                  <c:v>45671</c:v>
                </c:pt>
                <c:pt idx="655">
                  <c:v>45672</c:v>
                </c:pt>
                <c:pt idx="656">
                  <c:v>45673</c:v>
                </c:pt>
                <c:pt idx="657">
                  <c:v>45674</c:v>
                </c:pt>
                <c:pt idx="658">
                  <c:v>45675</c:v>
                </c:pt>
                <c:pt idx="659">
                  <c:v>45676</c:v>
                </c:pt>
                <c:pt idx="660">
                  <c:v>45677</c:v>
                </c:pt>
                <c:pt idx="661">
                  <c:v>45678</c:v>
                </c:pt>
                <c:pt idx="662">
                  <c:v>45679</c:v>
                </c:pt>
                <c:pt idx="663">
                  <c:v>45680</c:v>
                </c:pt>
                <c:pt idx="664">
                  <c:v>45681</c:v>
                </c:pt>
                <c:pt idx="665">
                  <c:v>45682</c:v>
                </c:pt>
                <c:pt idx="666">
                  <c:v>45683</c:v>
                </c:pt>
                <c:pt idx="667">
                  <c:v>45684</c:v>
                </c:pt>
                <c:pt idx="668">
                  <c:v>45685</c:v>
                </c:pt>
                <c:pt idx="669">
                  <c:v>45686</c:v>
                </c:pt>
                <c:pt idx="670">
                  <c:v>45687</c:v>
                </c:pt>
                <c:pt idx="671">
                  <c:v>45688</c:v>
                </c:pt>
                <c:pt idx="672">
                  <c:v>45689</c:v>
                </c:pt>
              </c:numCache>
            </c:numRef>
          </c:cat>
          <c:val>
            <c:numRef>
              <c:f>Sheet1!$B$2:$B$674</c:f>
              <c:numCache>
                <c:formatCode>General</c:formatCode>
                <c:ptCount val="673"/>
                <c:pt idx="0">
                  <c:v>1426</c:v>
                </c:pt>
                <c:pt idx="1">
                  <c:v>1912</c:v>
                </c:pt>
                <c:pt idx="2">
                  <c:v>1115</c:v>
                </c:pt>
                <c:pt idx="3">
                  <c:v>1732</c:v>
                </c:pt>
                <c:pt idx="4">
                  <c:v>806</c:v>
                </c:pt>
                <c:pt idx="5">
                  <c:v>1266</c:v>
                </c:pt>
                <c:pt idx="6">
                  <c:v>1915</c:v>
                </c:pt>
                <c:pt idx="7">
                  <c:v>2149</c:v>
                </c:pt>
                <c:pt idx="8">
                  <c:v>1558</c:v>
                </c:pt>
                <c:pt idx="9">
                  <c:v>1284</c:v>
                </c:pt>
                <c:pt idx="10">
                  <c:v>3504</c:v>
                </c:pt>
                <c:pt idx="11">
                  <c:v>2011</c:v>
                </c:pt>
                <c:pt idx="12">
                  <c:v>3216</c:v>
                </c:pt>
                <c:pt idx="13">
                  <c:v>4754</c:v>
                </c:pt>
                <c:pt idx="14">
                  <c:v>9762</c:v>
                </c:pt>
                <c:pt idx="15">
                  <c:v>14147</c:v>
                </c:pt>
                <c:pt idx="16">
                  <c:v>102235</c:v>
                </c:pt>
                <c:pt idx="17">
                  <c:v>89576</c:v>
                </c:pt>
                <c:pt idx="18">
                  <c:v>81087</c:v>
                </c:pt>
                <c:pt idx="19">
                  <c:v>30854</c:v>
                </c:pt>
                <c:pt idx="20">
                  <c:v>4025</c:v>
                </c:pt>
                <c:pt idx="21">
                  <c:v>5389</c:v>
                </c:pt>
                <c:pt idx="22">
                  <c:v>4880</c:v>
                </c:pt>
                <c:pt idx="23">
                  <c:v>5413</c:v>
                </c:pt>
                <c:pt idx="24">
                  <c:v>4374</c:v>
                </c:pt>
                <c:pt idx="25">
                  <c:v>5383</c:v>
                </c:pt>
                <c:pt idx="26">
                  <c:v>3961</c:v>
                </c:pt>
                <c:pt idx="27">
                  <c:v>4003</c:v>
                </c:pt>
                <c:pt idx="28">
                  <c:v>2389</c:v>
                </c:pt>
                <c:pt idx="29">
                  <c:v>1862</c:v>
                </c:pt>
                <c:pt idx="30">
                  <c:v>1953</c:v>
                </c:pt>
                <c:pt idx="31">
                  <c:v>4025</c:v>
                </c:pt>
                <c:pt idx="32">
                  <c:v>3873</c:v>
                </c:pt>
                <c:pt idx="33">
                  <c:v>2811</c:v>
                </c:pt>
                <c:pt idx="34">
                  <c:v>2652</c:v>
                </c:pt>
                <c:pt idx="35">
                  <c:v>3802</c:v>
                </c:pt>
                <c:pt idx="36">
                  <c:v>2917</c:v>
                </c:pt>
                <c:pt idx="37">
                  <c:v>5445</c:v>
                </c:pt>
                <c:pt idx="38">
                  <c:v>6862</c:v>
                </c:pt>
                <c:pt idx="39">
                  <c:v>5840</c:v>
                </c:pt>
                <c:pt idx="40">
                  <c:v>4259</c:v>
                </c:pt>
                <c:pt idx="41">
                  <c:v>4754</c:v>
                </c:pt>
                <c:pt idx="42">
                  <c:v>4307</c:v>
                </c:pt>
                <c:pt idx="43">
                  <c:v>3880</c:v>
                </c:pt>
                <c:pt idx="44">
                  <c:v>5250</c:v>
                </c:pt>
                <c:pt idx="45">
                  <c:v>4607</c:v>
                </c:pt>
                <c:pt idx="46">
                  <c:v>4523</c:v>
                </c:pt>
                <c:pt idx="47">
                  <c:v>8032</c:v>
                </c:pt>
                <c:pt idx="48">
                  <c:v>7696</c:v>
                </c:pt>
                <c:pt idx="49">
                  <c:v>8211</c:v>
                </c:pt>
                <c:pt idx="50">
                  <c:v>7925</c:v>
                </c:pt>
                <c:pt idx="51">
                  <c:v>8472</c:v>
                </c:pt>
                <c:pt idx="52">
                  <c:v>8847</c:v>
                </c:pt>
                <c:pt idx="53">
                  <c:v>8600</c:v>
                </c:pt>
                <c:pt idx="54">
                  <c:v>8697</c:v>
                </c:pt>
                <c:pt idx="55">
                  <c:v>7082</c:v>
                </c:pt>
                <c:pt idx="56">
                  <c:v>7691</c:v>
                </c:pt>
                <c:pt idx="57">
                  <c:v>7345</c:v>
                </c:pt>
                <c:pt idx="58">
                  <c:v>7802</c:v>
                </c:pt>
                <c:pt idx="59">
                  <c:v>8357</c:v>
                </c:pt>
                <c:pt idx="60">
                  <c:v>7174</c:v>
                </c:pt>
                <c:pt idx="61">
                  <c:v>7770</c:v>
                </c:pt>
                <c:pt idx="62">
                  <c:v>6611</c:v>
                </c:pt>
                <c:pt idx="63">
                  <c:v>7089</c:v>
                </c:pt>
                <c:pt idx="64">
                  <c:v>7752</c:v>
                </c:pt>
                <c:pt idx="65">
                  <c:v>7138</c:v>
                </c:pt>
                <c:pt idx="66">
                  <c:v>6804</c:v>
                </c:pt>
                <c:pt idx="67">
                  <c:v>6281</c:v>
                </c:pt>
                <c:pt idx="68">
                  <c:v>6678</c:v>
                </c:pt>
                <c:pt idx="69">
                  <c:v>6655</c:v>
                </c:pt>
                <c:pt idx="70">
                  <c:v>6559</c:v>
                </c:pt>
                <c:pt idx="71">
                  <c:v>5615</c:v>
                </c:pt>
                <c:pt idx="72">
                  <c:v>1749</c:v>
                </c:pt>
                <c:pt idx="73">
                  <c:v>1648</c:v>
                </c:pt>
                <c:pt idx="74">
                  <c:v>1820</c:v>
                </c:pt>
                <c:pt idx="75">
                  <c:v>2843</c:v>
                </c:pt>
                <c:pt idx="76">
                  <c:v>2319</c:v>
                </c:pt>
                <c:pt idx="77">
                  <c:v>2424</c:v>
                </c:pt>
                <c:pt idx="78">
                  <c:v>2350</c:v>
                </c:pt>
                <c:pt idx="79">
                  <c:v>2088</c:v>
                </c:pt>
                <c:pt idx="80">
                  <c:v>3221</c:v>
                </c:pt>
                <c:pt idx="81">
                  <c:v>2354</c:v>
                </c:pt>
                <c:pt idx="82">
                  <c:v>3211</c:v>
                </c:pt>
                <c:pt idx="83">
                  <c:v>3927</c:v>
                </c:pt>
                <c:pt idx="84">
                  <c:v>5158</c:v>
                </c:pt>
                <c:pt idx="85">
                  <c:v>4946</c:v>
                </c:pt>
                <c:pt idx="86">
                  <c:v>4365</c:v>
                </c:pt>
                <c:pt idx="87">
                  <c:v>4112</c:v>
                </c:pt>
                <c:pt idx="88">
                  <c:v>5937</c:v>
                </c:pt>
                <c:pt idx="89">
                  <c:v>5188</c:v>
                </c:pt>
                <c:pt idx="90">
                  <c:v>5519</c:v>
                </c:pt>
                <c:pt idx="91">
                  <c:v>5696</c:v>
                </c:pt>
                <c:pt idx="92">
                  <c:v>5396</c:v>
                </c:pt>
                <c:pt idx="93">
                  <c:v>2827</c:v>
                </c:pt>
                <c:pt idx="94">
                  <c:v>2414</c:v>
                </c:pt>
                <c:pt idx="95">
                  <c:v>2366</c:v>
                </c:pt>
                <c:pt idx="96">
                  <c:v>2158</c:v>
                </c:pt>
                <c:pt idx="97">
                  <c:v>2535</c:v>
                </c:pt>
                <c:pt idx="98">
                  <c:v>2847</c:v>
                </c:pt>
                <c:pt idx="99">
                  <c:v>2772</c:v>
                </c:pt>
                <c:pt idx="100">
                  <c:v>2577</c:v>
                </c:pt>
                <c:pt idx="101">
                  <c:v>3023</c:v>
                </c:pt>
                <c:pt idx="102">
                  <c:v>3636</c:v>
                </c:pt>
                <c:pt idx="103">
                  <c:v>2149</c:v>
                </c:pt>
                <c:pt idx="104">
                  <c:v>2749</c:v>
                </c:pt>
                <c:pt idx="105">
                  <c:v>2648</c:v>
                </c:pt>
                <c:pt idx="106">
                  <c:v>2784</c:v>
                </c:pt>
                <c:pt idx="107">
                  <c:v>2667</c:v>
                </c:pt>
                <c:pt idx="108">
                  <c:v>3041</c:v>
                </c:pt>
                <c:pt idx="109">
                  <c:v>1905</c:v>
                </c:pt>
                <c:pt idx="110">
                  <c:v>679</c:v>
                </c:pt>
                <c:pt idx="111">
                  <c:v>203</c:v>
                </c:pt>
                <c:pt idx="112">
                  <c:v>127</c:v>
                </c:pt>
                <c:pt idx="113">
                  <c:v>55</c:v>
                </c:pt>
                <c:pt idx="114">
                  <c:v>154</c:v>
                </c:pt>
                <c:pt idx="115">
                  <c:v>105</c:v>
                </c:pt>
                <c:pt idx="116">
                  <c:v>80</c:v>
                </c:pt>
                <c:pt idx="117">
                  <c:v>219</c:v>
                </c:pt>
                <c:pt idx="118">
                  <c:v>645</c:v>
                </c:pt>
                <c:pt idx="119">
                  <c:v>649</c:v>
                </c:pt>
                <c:pt idx="120">
                  <c:v>1472</c:v>
                </c:pt>
                <c:pt idx="121">
                  <c:v>814</c:v>
                </c:pt>
                <c:pt idx="122">
                  <c:v>832</c:v>
                </c:pt>
                <c:pt idx="123">
                  <c:v>381</c:v>
                </c:pt>
                <c:pt idx="124">
                  <c:v>133</c:v>
                </c:pt>
                <c:pt idx="125">
                  <c:v>103</c:v>
                </c:pt>
                <c:pt idx="126">
                  <c:v>387</c:v>
                </c:pt>
                <c:pt idx="127">
                  <c:v>326</c:v>
                </c:pt>
                <c:pt idx="128">
                  <c:v>2859</c:v>
                </c:pt>
                <c:pt idx="129">
                  <c:v>1917</c:v>
                </c:pt>
                <c:pt idx="130">
                  <c:v>2104</c:v>
                </c:pt>
                <c:pt idx="131">
                  <c:v>1187</c:v>
                </c:pt>
                <c:pt idx="132">
                  <c:v>744</c:v>
                </c:pt>
                <c:pt idx="133">
                  <c:v>876</c:v>
                </c:pt>
                <c:pt idx="134">
                  <c:v>1058</c:v>
                </c:pt>
                <c:pt idx="135">
                  <c:v>607</c:v>
                </c:pt>
                <c:pt idx="136">
                  <c:v>460</c:v>
                </c:pt>
                <c:pt idx="137">
                  <c:v>579</c:v>
                </c:pt>
                <c:pt idx="138">
                  <c:v>792</c:v>
                </c:pt>
                <c:pt idx="139">
                  <c:v>597</c:v>
                </c:pt>
                <c:pt idx="140">
                  <c:v>937</c:v>
                </c:pt>
                <c:pt idx="141">
                  <c:v>1093</c:v>
                </c:pt>
                <c:pt idx="142">
                  <c:v>849</c:v>
                </c:pt>
                <c:pt idx="143">
                  <c:v>1782</c:v>
                </c:pt>
                <c:pt idx="144">
                  <c:v>2003</c:v>
                </c:pt>
                <c:pt idx="145">
                  <c:v>2147</c:v>
                </c:pt>
                <c:pt idx="146">
                  <c:v>2807</c:v>
                </c:pt>
                <c:pt idx="147">
                  <c:v>2373</c:v>
                </c:pt>
                <c:pt idx="148">
                  <c:v>2222</c:v>
                </c:pt>
                <c:pt idx="149">
                  <c:v>1205</c:v>
                </c:pt>
                <c:pt idx="150">
                  <c:v>2843</c:v>
                </c:pt>
                <c:pt idx="151">
                  <c:v>4127</c:v>
                </c:pt>
                <c:pt idx="152">
                  <c:v>2291</c:v>
                </c:pt>
                <c:pt idx="153">
                  <c:v>6310</c:v>
                </c:pt>
                <c:pt idx="154">
                  <c:v>7554</c:v>
                </c:pt>
                <c:pt idx="155">
                  <c:v>7912</c:v>
                </c:pt>
                <c:pt idx="156">
                  <c:v>8921</c:v>
                </c:pt>
                <c:pt idx="157">
                  <c:v>8645</c:v>
                </c:pt>
                <c:pt idx="158">
                  <c:v>7553</c:v>
                </c:pt>
                <c:pt idx="159">
                  <c:v>9074</c:v>
                </c:pt>
                <c:pt idx="160">
                  <c:v>8646</c:v>
                </c:pt>
                <c:pt idx="161">
                  <c:v>9375</c:v>
                </c:pt>
                <c:pt idx="162">
                  <c:v>9810</c:v>
                </c:pt>
                <c:pt idx="163">
                  <c:v>7702</c:v>
                </c:pt>
                <c:pt idx="164">
                  <c:v>10158</c:v>
                </c:pt>
                <c:pt idx="165">
                  <c:v>8490</c:v>
                </c:pt>
                <c:pt idx="166">
                  <c:v>6955</c:v>
                </c:pt>
                <c:pt idx="167">
                  <c:v>9775</c:v>
                </c:pt>
                <c:pt idx="168">
                  <c:v>10311</c:v>
                </c:pt>
                <c:pt idx="169">
                  <c:v>9545</c:v>
                </c:pt>
                <c:pt idx="170">
                  <c:v>10801</c:v>
                </c:pt>
                <c:pt idx="171">
                  <c:v>16545</c:v>
                </c:pt>
                <c:pt idx="172">
                  <c:v>16660</c:v>
                </c:pt>
                <c:pt idx="173">
                  <c:v>19990</c:v>
                </c:pt>
                <c:pt idx="174">
                  <c:v>13908</c:v>
                </c:pt>
                <c:pt idx="175">
                  <c:v>15249</c:v>
                </c:pt>
                <c:pt idx="176">
                  <c:v>20038</c:v>
                </c:pt>
                <c:pt idx="177">
                  <c:v>19711</c:v>
                </c:pt>
                <c:pt idx="178">
                  <c:v>29406</c:v>
                </c:pt>
                <c:pt idx="179">
                  <c:v>33930</c:v>
                </c:pt>
                <c:pt idx="180">
                  <c:v>27670</c:v>
                </c:pt>
                <c:pt idx="181">
                  <c:v>20945</c:v>
                </c:pt>
                <c:pt idx="182">
                  <c:v>12316</c:v>
                </c:pt>
                <c:pt idx="183">
                  <c:v>327</c:v>
                </c:pt>
                <c:pt idx="184">
                  <c:v>79</c:v>
                </c:pt>
                <c:pt idx="185">
                  <c:v>46</c:v>
                </c:pt>
                <c:pt idx="186">
                  <c:v>41</c:v>
                </c:pt>
                <c:pt idx="187">
                  <c:v>38</c:v>
                </c:pt>
                <c:pt idx="188">
                  <c:v>9</c:v>
                </c:pt>
                <c:pt idx="189">
                  <c:v>22</c:v>
                </c:pt>
                <c:pt idx="190">
                  <c:v>17</c:v>
                </c:pt>
                <c:pt idx="191">
                  <c:v>733</c:v>
                </c:pt>
                <c:pt idx="192">
                  <c:v>539</c:v>
                </c:pt>
                <c:pt idx="193">
                  <c:v>335</c:v>
                </c:pt>
                <c:pt idx="194">
                  <c:v>381</c:v>
                </c:pt>
                <c:pt idx="195">
                  <c:v>365</c:v>
                </c:pt>
                <c:pt idx="196">
                  <c:v>696</c:v>
                </c:pt>
                <c:pt idx="197">
                  <c:v>801</c:v>
                </c:pt>
                <c:pt idx="198">
                  <c:v>807</c:v>
                </c:pt>
                <c:pt idx="199">
                  <c:v>900</c:v>
                </c:pt>
                <c:pt idx="200">
                  <c:v>969</c:v>
                </c:pt>
                <c:pt idx="201">
                  <c:v>2637</c:v>
                </c:pt>
                <c:pt idx="202">
                  <c:v>1458</c:v>
                </c:pt>
                <c:pt idx="203">
                  <c:v>2424</c:v>
                </c:pt>
                <c:pt idx="204">
                  <c:v>1657</c:v>
                </c:pt>
                <c:pt idx="205">
                  <c:v>45</c:v>
                </c:pt>
                <c:pt idx="206">
                  <c:v>32</c:v>
                </c:pt>
                <c:pt idx="207">
                  <c:v>37</c:v>
                </c:pt>
                <c:pt idx="208">
                  <c:v>26</c:v>
                </c:pt>
                <c:pt idx="209">
                  <c:v>953</c:v>
                </c:pt>
                <c:pt idx="210">
                  <c:v>308</c:v>
                </c:pt>
                <c:pt idx="211">
                  <c:v>169</c:v>
                </c:pt>
                <c:pt idx="212">
                  <c:v>1061</c:v>
                </c:pt>
                <c:pt idx="213">
                  <c:v>1010</c:v>
                </c:pt>
                <c:pt idx="214">
                  <c:v>257</c:v>
                </c:pt>
                <c:pt idx="215">
                  <c:v>113</c:v>
                </c:pt>
                <c:pt idx="216">
                  <c:v>1266</c:v>
                </c:pt>
                <c:pt idx="217">
                  <c:v>356</c:v>
                </c:pt>
                <c:pt idx="218">
                  <c:v>207</c:v>
                </c:pt>
                <c:pt idx="219">
                  <c:v>96</c:v>
                </c:pt>
                <c:pt idx="220">
                  <c:v>985</c:v>
                </c:pt>
                <c:pt idx="221">
                  <c:v>350</c:v>
                </c:pt>
                <c:pt idx="222">
                  <c:v>203</c:v>
                </c:pt>
                <c:pt idx="223">
                  <c:v>998</c:v>
                </c:pt>
                <c:pt idx="224">
                  <c:v>226</c:v>
                </c:pt>
                <c:pt idx="225">
                  <c:v>112</c:v>
                </c:pt>
                <c:pt idx="226">
                  <c:v>80</c:v>
                </c:pt>
                <c:pt idx="227">
                  <c:v>52</c:v>
                </c:pt>
                <c:pt idx="228">
                  <c:v>42</c:v>
                </c:pt>
                <c:pt idx="229">
                  <c:v>762</c:v>
                </c:pt>
                <c:pt idx="230">
                  <c:v>244</c:v>
                </c:pt>
                <c:pt idx="231">
                  <c:v>132</c:v>
                </c:pt>
                <c:pt idx="232">
                  <c:v>86</c:v>
                </c:pt>
                <c:pt idx="233">
                  <c:v>517</c:v>
                </c:pt>
                <c:pt idx="234">
                  <c:v>886</c:v>
                </c:pt>
                <c:pt idx="235">
                  <c:v>4235</c:v>
                </c:pt>
                <c:pt idx="236">
                  <c:v>3477</c:v>
                </c:pt>
                <c:pt idx="237">
                  <c:v>4523</c:v>
                </c:pt>
                <c:pt idx="238">
                  <c:v>4991</c:v>
                </c:pt>
                <c:pt idx="239">
                  <c:v>4684</c:v>
                </c:pt>
                <c:pt idx="240">
                  <c:v>7768</c:v>
                </c:pt>
                <c:pt idx="241">
                  <c:v>8569</c:v>
                </c:pt>
                <c:pt idx="242">
                  <c:v>12239</c:v>
                </c:pt>
                <c:pt idx="243">
                  <c:v>10523</c:v>
                </c:pt>
                <c:pt idx="244">
                  <c:v>12409</c:v>
                </c:pt>
                <c:pt idx="245">
                  <c:v>14084</c:v>
                </c:pt>
                <c:pt idx="246">
                  <c:v>10638</c:v>
                </c:pt>
                <c:pt idx="247">
                  <c:v>64</c:v>
                </c:pt>
                <c:pt idx="248">
                  <c:v>27</c:v>
                </c:pt>
                <c:pt idx="249">
                  <c:v>1394</c:v>
                </c:pt>
                <c:pt idx="250">
                  <c:v>360</c:v>
                </c:pt>
                <c:pt idx="251">
                  <c:v>197</c:v>
                </c:pt>
                <c:pt idx="252">
                  <c:v>108</c:v>
                </c:pt>
                <c:pt idx="253">
                  <c:v>45</c:v>
                </c:pt>
                <c:pt idx="254">
                  <c:v>56</c:v>
                </c:pt>
                <c:pt idx="255">
                  <c:v>31</c:v>
                </c:pt>
                <c:pt idx="256">
                  <c:v>26</c:v>
                </c:pt>
                <c:pt idx="257">
                  <c:v>29</c:v>
                </c:pt>
                <c:pt idx="258">
                  <c:v>26</c:v>
                </c:pt>
                <c:pt idx="259">
                  <c:v>24</c:v>
                </c:pt>
                <c:pt idx="260">
                  <c:v>26</c:v>
                </c:pt>
                <c:pt idx="261">
                  <c:v>22</c:v>
                </c:pt>
                <c:pt idx="262">
                  <c:v>798</c:v>
                </c:pt>
                <c:pt idx="263">
                  <c:v>202</c:v>
                </c:pt>
                <c:pt idx="264">
                  <c:v>546</c:v>
                </c:pt>
                <c:pt idx="265">
                  <c:v>835</c:v>
                </c:pt>
                <c:pt idx="266">
                  <c:v>347</c:v>
                </c:pt>
                <c:pt idx="267">
                  <c:v>156</c:v>
                </c:pt>
                <c:pt idx="268">
                  <c:v>104</c:v>
                </c:pt>
                <c:pt idx="269">
                  <c:v>67</c:v>
                </c:pt>
                <c:pt idx="270">
                  <c:v>52</c:v>
                </c:pt>
                <c:pt idx="271">
                  <c:v>36</c:v>
                </c:pt>
                <c:pt idx="272">
                  <c:v>25</c:v>
                </c:pt>
                <c:pt idx="273">
                  <c:v>23</c:v>
                </c:pt>
                <c:pt idx="274">
                  <c:v>10</c:v>
                </c:pt>
                <c:pt idx="275">
                  <c:v>16</c:v>
                </c:pt>
                <c:pt idx="276">
                  <c:v>24</c:v>
                </c:pt>
                <c:pt idx="277">
                  <c:v>20</c:v>
                </c:pt>
                <c:pt idx="278">
                  <c:v>18</c:v>
                </c:pt>
                <c:pt idx="279">
                  <c:v>1347</c:v>
                </c:pt>
                <c:pt idx="280">
                  <c:v>402</c:v>
                </c:pt>
                <c:pt idx="281">
                  <c:v>213</c:v>
                </c:pt>
                <c:pt idx="282">
                  <c:v>101</c:v>
                </c:pt>
                <c:pt idx="283">
                  <c:v>44</c:v>
                </c:pt>
                <c:pt idx="284">
                  <c:v>1023</c:v>
                </c:pt>
                <c:pt idx="285">
                  <c:v>221</c:v>
                </c:pt>
                <c:pt idx="286">
                  <c:v>107</c:v>
                </c:pt>
                <c:pt idx="287">
                  <c:v>70</c:v>
                </c:pt>
                <c:pt idx="288">
                  <c:v>56</c:v>
                </c:pt>
                <c:pt idx="289">
                  <c:v>40</c:v>
                </c:pt>
                <c:pt idx="290">
                  <c:v>24</c:v>
                </c:pt>
                <c:pt idx="291">
                  <c:v>36</c:v>
                </c:pt>
                <c:pt idx="292">
                  <c:v>20</c:v>
                </c:pt>
                <c:pt idx="293">
                  <c:v>17</c:v>
                </c:pt>
                <c:pt idx="294">
                  <c:v>20</c:v>
                </c:pt>
                <c:pt idx="295">
                  <c:v>24</c:v>
                </c:pt>
                <c:pt idx="296">
                  <c:v>24</c:v>
                </c:pt>
                <c:pt idx="297">
                  <c:v>31</c:v>
                </c:pt>
                <c:pt idx="298">
                  <c:v>15</c:v>
                </c:pt>
                <c:pt idx="299">
                  <c:v>15</c:v>
                </c:pt>
                <c:pt idx="300">
                  <c:v>21</c:v>
                </c:pt>
                <c:pt idx="301">
                  <c:v>20</c:v>
                </c:pt>
                <c:pt idx="302">
                  <c:v>27</c:v>
                </c:pt>
                <c:pt idx="303">
                  <c:v>29</c:v>
                </c:pt>
                <c:pt idx="304">
                  <c:v>18</c:v>
                </c:pt>
                <c:pt idx="305">
                  <c:v>37</c:v>
                </c:pt>
                <c:pt idx="306">
                  <c:v>26</c:v>
                </c:pt>
                <c:pt idx="307">
                  <c:v>19</c:v>
                </c:pt>
                <c:pt idx="308">
                  <c:v>11</c:v>
                </c:pt>
                <c:pt idx="309">
                  <c:v>12</c:v>
                </c:pt>
                <c:pt idx="310">
                  <c:v>19</c:v>
                </c:pt>
                <c:pt idx="311">
                  <c:v>29</c:v>
                </c:pt>
                <c:pt idx="312">
                  <c:v>24</c:v>
                </c:pt>
                <c:pt idx="313">
                  <c:v>1105</c:v>
                </c:pt>
                <c:pt idx="314">
                  <c:v>1533</c:v>
                </c:pt>
                <c:pt idx="315">
                  <c:v>319</c:v>
                </c:pt>
                <c:pt idx="316">
                  <c:v>144</c:v>
                </c:pt>
                <c:pt idx="317">
                  <c:v>69</c:v>
                </c:pt>
                <c:pt idx="318">
                  <c:v>993</c:v>
                </c:pt>
                <c:pt idx="319">
                  <c:v>302</c:v>
                </c:pt>
                <c:pt idx="320">
                  <c:v>1154</c:v>
                </c:pt>
                <c:pt idx="321">
                  <c:v>355</c:v>
                </c:pt>
                <c:pt idx="322">
                  <c:v>326</c:v>
                </c:pt>
                <c:pt idx="323">
                  <c:v>242</c:v>
                </c:pt>
                <c:pt idx="324">
                  <c:v>7588</c:v>
                </c:pt>
                <c:pt idx="325">
                  <c:v>10926</c:v>
                </c:pt>
                <c:pt idx="326">
                  <c:v>10877</c:v>
                </c:pt>
                <c:pt idx="327">
                  <c:v>9948</c:v>
                </c:pt>
                <c:pt idx="328">
                  <c:v>3860</c:v>
                </c:pt>
                <c:pt idx="329">
                  <c:v>13678</c:v>
                </c:pt>
                <c:pt idx="330">
                  <c:v>8603</c:v>
                </c:pt>
                <c:pt idx="331">
                  <c:v>7802</c:v>
                </c:pt>
                <c:pt idx="332">
                  <c:v>4307</c:v>
                </c:pt>
                <c:pt idx="333">
                  <c:v>3815</c:v>
                </c:pt>
                <c:pt idx="334">
                  <c:v>3751</c:v>
                </c:pt>
                <c:pt idx="335">
                  <c:v>4434</c:v>
                </c:pt>
                <c:pt idx="336">
                  <c:v>6849</c:v>
                </c:pt>
                <c:pt idx="337">
                  <c:v>4837</c:v>
                </c:pt>
                <c:pt idx="338">
                  <c:v>10860</c:v>
                </c:pt>
                <c:pt idx="339">
                  <c:v>11407</c:v>
                </c:pt>
                <c:pt idx="340">
                  <c:v>12394</c:v>
                </c:pt>
                <c:pt idx="341">
                  <c:v>14241</c:v>
                </c:pt>
                <c:pt idx="342">
                  <c:v>16222</c:v>
                </c:pt>
                <c:pt idx="343">
                  <c:v>16904</c:v>
                </c:pt>
                <c:pt idx="344">
                  <c:v>17586</c:v>
                </c:pt>
                <c:pt idx="345">
                  <c:v>25677</c:v>
                </c:pt>
                <c:pt idx="346">
                  <c:v>23040</c:v>
                </c:pt>
                <c:pt idx="347">
                  <c:v>26186</c:v>
                </c:pt>
                <c:pt idx="348">
                  <c:v>24442</c:v>
                </c:pt>
                <c:pt idx="349">
                  <c:v>23695</c:v>
                </c:pt>
                <c:pt idx="350">
                  <c:v>21476</c:v>
                </c:pt>
                <c:pt idx="351">
                  <c:v>26646</c:v>
                </c:pt>
                <c:pt idx="352">
                  <c:v>26626</c:v>
                </c:pt>
                <c:pt idx="353">
                  <c:v>26803</c:v>
                </c:pt>
                <c:pt idx="354">
                  <c:v>22840</c:v>
                </c:pt>
                <c:pt idx="355">
                  <c:v>24982</c:v>
                </c:pt>
                <c:pt idx="356">
                  <c:v>25708</c:v>
                </c:pt>
                <c:pt idx="357">
                  <c:v>25768</c:v>
                </c:pt>
                <c:pt idx="358">
                  <c:v>33572</c:v>
                </c:pt>
                <c:pt idx="359">
                  <c:v>15152</c:v>
                </c:pt>
                <c:pt idx="360">
                  <c:v>14521</c:v>
                </c:pt>
                <c:pt idx="361">
                  <c:v>13136</c:v>
                </c:pt>
                <c:pt idx="362">
                  <c:v>10739</c:v>
                </c:pt>
                <c:pt idx="363">
                  <c:v>12064</c:v>
                </c:pt>
                <c:pt idx="364">
                  <c:v>13904</c:v>
                </c:pt>
                <c:pt idx="365">
                  <c:v>15414</c:v>
                </c:pt>
                <c:pt idx="366">
                  <c:v>17342</c:v>
                </c:pt>
                <c:pt idx="367">
                  <c:v>14286</c:v>
                </c:pt>
                <c:pt idx="368">
                  <c:v>12513</c:v>
                </c:pt>
                <c:pt idx="369">
                  <c:v>16947</c:v>
                </c:pt>
                <c:pt idx="370">
                  <c:v>15402</c:v>
                </c:pt>
                <c:pt idx="371">
                  <c:v>14479</c:v>
                </c:pt>
                <c:pt idx="372">
                  <c:v>15884</c:v>
                </c:pt>
                <c:pt idx="373">
                  <c:v>14926</c:v>
                </c:pt>
                <c:pt idx="374">
                  <c:v>16126</c:v>
                </c:pt>
                <c:pt idx="375">
                  <c:v>15292</c:v>
                </c:pt>
                <c:pt idx="376">
                  <c:v>14192</c:v>
                </c:pt>
                <c:pt idx="377">
                  <c:v>13517</c:v>
                </c:pt>
                <c:pt idx="378">
                  <c:v>14228</c:v>
                </c:pt>
                <c:pt idx="379">
                  <c:v>16558</c:v>
                </c:pt>
                <c:pt idx="380">
                  <c:v>13221</c:v>
                </c:pt>
                <c:pt idx="381">
                  <c:v>12757</c:v>
                </c:pt>
                <c:pt idx="382">
                  <c:v>12614</c:v>
                </c:pt>
                <c:pt idx="383">
                  <c:v>11600</c:v>
                </c:pt>
                <c:pt idx="384">
                  <c:v>11879</c:v>
                </c:pt>
                <c:pt idx="385">
                  <c:v>12900</c:v>
                </c:pt>
                <c:pt idx="386">
                  <c:v>13828</c:v>
                </c:pt>
                <c:pt idx="387">
                  <c:v>12631</c:v>
                </c:pt>
                <c:pt idx="388">
                  <c:v>12785</c:v>
                </c:pt>
                <c:pt idx="389">
                  <c:v>22250</c:v>
                </c:pt>
                <c:pt idx="390">
                  <c:v>28817</c:v>
                </c:pt>
                <c:pt idx="391">
                  <c:v>24929</c:v>
                </c:pt>
                <c:pt idx="392">
                  <c:v>30080</c:v>
                </c:pt>
                <c:pt idx="393">
                  <c:v>22004</c:v>
                </c:pt>
                <c:pt idx="394">
                  <c:v>14760</c:v>
                </c:pt>
                <c:pt idx="395">
                  <c:v>14577</c:v>
                </c:pt>
                <c:pt idx="396">
                  <c:v>18376</c:v>
                </c:pt>
                <c:pt idx="397">
                  <c:v>21835</c:v>
                </c:pt>
                <c:pt idx="398">
                  <c:v>19376</c:v>
                </c:pt>
                <c:pt idx="399">
                  <c:v>21312</c:v>
                </c:pt>
                <c:pt idx="400">
                  <c:v>25941</c:v>
                </c:pt>
                <c:pt idx="401">
                  <c:v>23383</c:v>
                </c:pt>
                <c:pt idx="402">
                  <c:v>22394</c:v>
                </c:pt>
                <c:pt idx="403">
                  <c:v>22423</c:v>
                </c:pt>
                <c:pt idx="404">
                  <c:v>20460</c:v>
                </c:pt>
                <c:pt idx="405">
                  <c:v>23090</c:v>
                </c:pt>
                <c:pt idx="406">
                  <c:v>20071</c:v>
                </c:pt>
                <c:pt idx="407">
                  <c:v>24105</c:v>
                </c:pt>
                <c:pt idx="408">
                  <c:v>20475</c:v>
                </c:pt>
                <c:pt idx="409">
                  <c:v>13053</c:v>
                </c:pt>
                <c:pt idx="410">
                  <c:v>8597</c:v>
                </c:pt>
                <c:pt idx="411">
                  <c:v>10452</c:v>
                </c:pt>
                <c:pt idx="412">
                  <c:v>11417</c:v>
                </c:pt>
                <c:pt idx="413">
                  <c:v>9449</c:v>
                </c:pt>
                <c:pt idx="414">
                  <c:v>8141</c:v>
                </c:pt>
                <c:pt idx="415">
                  <c:v>12824</c:v>
                </c:pt>
                <c:pt idx="416">
                  <c:v>12656</c:v>
                </c:pt>
                <c:pt idx="417">
                  <c:v>3636</c:v>
                </c:pt>
                <c:pt idx="418">
                  <c:v>3412</c:v>
                </c:pt>
                <c:pt idx="419">
                  <c:v>8142</c:v>
                </c:pt>
                <c:pt idx="420">
                  <c:v>10495</c:v>
                </c:pt>
                <c:pt idx="421">
                  <c:v>8983</c:v>
                </c:pt>
                <c:pt idx="422">
                  <c:v>9952</c:v>
                </c:pt>
                <c:pt idx="423">
                  <c:v>7836</c:v>
                </c:pt>
                <c:pt idx="424">
                  <c:v>7734</c:v>
                </c:pt>
                <c:pt idx="425">
                  <c:v>8441</c:v>
                </c:pt>
                <c:pt idx="426">
                  <c:v>6487</c:v>
                </c:pt>
                <c:pt idx="427">
                  <c:v>4142</c:v>
                </c:pt>
                <c:pt idx="428">
                  <c:v>3397</c:v>
                </c:pt>
                <c:pt idx="429">
                  <c:v>2892</c:v>
                </c:pt>
                <c:pt idx="430">
                  <c:v>337</c:v>
                </c:pt>
                <c:pt idx="431">
                  <c:v>253</c:v>
                </c:pt>
                <c:pt idx="432">
                  <c:v>101</c:v>
                </c:pt>
                <c:pt idx="433">
                  <c:v>60</c:v>
                </c:pt>
                <c:pt idx="434">
                  <c:v>55</c:v>
                </c:pt>
                <c:pt idx="435">
                  <c:v>33</c:v>
                </c:pt>
                <c:pt idx="436">
                  <c:v>36</c:v>
                </c:pt>
                <c:pt idx="437">
                  <c:v>34</c:v>
                </c:pt>
                <c:pt idx="438">
                  <c:v>58</c:v>
                </c:pt>
                <c:pt idx="439">
                  <c:v>32</c:v>
                </c:pt>
                <c:pt idx="440">
                  <c:v>25</c:v>
                </c:pt>
                <c:pt idx="441">
                  <c:v>21</c:v>
                </c:pt>
                <c:pt idx="442">
                  <c:v>28</c:v>
                </c:pt>
                <c:pt idx="443">
                  <c:v>37</c:v>
                </c:pt>
                <c:pt idx="444">
                  <c:v>21</c:v>
                </c:pt>
                <c:pt idx="445">
                  <c:v>37</c:v>
                </c:pt>
                <c:pt idx="446">
                  <c:v>28</c:v>
                </c:pt>
                <c:pt idx="447">
                  <c:v>971</c:v>
                </c:pt>
                <c:pt idx="448">
                  <c:v>231</c:v>
                </c:pt>
                <c:pt idx="449">
                  <c:v>124</c:v>
                </c:pt>
                <c:pt idx="450">
                  <c:v>130</c:v>
                </c:pt>
                <c:pt idx="451">
                  <c:v>1935</c:v>
                </c:pt>
                <c:pt idx="452">
                  <c:v>733</c:v>
                </c:pt>
                <c:pt idx="453">
                  <c:v>113</c:v>
                </c:pt>
                <c:pt idx="454">
                  <c:v>72</c:v>
                </c:pt>
                <c:pt idx="455">
                  <c:v>39</c:v>
                </c:pt>
                <c:pt idx="456">
                  <c:v>35</c:v>
                </c:pt>
                <c:pt idx="457">
                  <c:v>33</c:v>
                </c:pt>
                <c:pt idx="458">
                  <c:v>34</c:v>
                </c:pt>
                <c:pt idx="459">
                  <c:v>37</c:v>
                </c:pt>
                <c:pt idx="460">
                  <c:v>41</c:v>
                </c:pt>
                <c:pt idx="461">
                  <c:v>39</c:v>
                </c:pt>
                <c:pt idx="462">
                  <c:v>16</c:v>
                </c:pt>
                <c:pt idx="463">
                  <c:v>26</c:v>
                </c:pt>
                <c:pt idx="464">
                  <c:v>22</c:v>
                </c:pt>
                <c:pt idx="465">
                  <c:v>511</c:v>
                </c:pt>
                <c:pt idx="466">
                  <c:v>123</c:v>
                </c:pt>
                <c:pt idx="467">
                  <c:v>79</c:v>
                </c:pt>
                <c:pt idx="468">
                  <c:v>50</c:v>
                </c:pt>
                <c:pt idx="469">
                  <c:v>37</c:v>
                </c:pt>
                <c:pt idx="470">
                  <c:v>25</c:v>
                </c:pt>
                <c:pt idx="471">
                  <c:v>41</c:v>
                </c:pt>
                <c:pt idx="472">
                  <c:v>44</c:v>
                </c:pt>
                <c:pt idx="473">
                  <c:v>27</c:v>
                </c:pt>
                <c:pt idx="474">
                  <c:v>31</c:v>
                </c:pt>
                <c:pt idx="475">
                  <c:v>23</c:v>
                </c:pt>
                <c:pt idx="476">
                  <c:v>22</c:v>
                </c:pt>
                <c:pt idx="477">
                  <c:v>82</c:v>
                </c:pt>
                <c:pt idx="478">
                  <c:v>707</c:v>
                </c:pt>
                <c:pt idx="479">
                  <c:v>500</c:v>
                </c:pt>
                <c:pt idx="480">
                  <c:v>131</c:v>
                </c:pt>
                <c:pt idx="481">
                  <c:v>63</c:v>
                </c:pt>
                <c:pt idx="482">
                  <c:v>55</c:v>
                </c:pt>
                <c:pt idx="483">
                  <c:v>25</c:v>
                </c:pt>
                <c:pt idx="484">
                  <c:v>26</c:v>
                </c:pt>
                <c:pt idx="485">
                  <c:v>640</c:v>
                </c:pt>
                <c:pt idx="486">
                  <c:v>162</c:v>
                </c:pt>
                <c:pt idx="487">
                  <c:v>87</c:v>
                </c:pt>
                <c:pt idx="488">
                  <c:v>50</c:v>
                </c:pt>
                <c:pt idx="489">
                  <c:v>43</c:v>
                </c:pt>
                <c:pt idx="490">
                  <c:v>32</c:v>
                </c:pt>
                <c:pt idx="491">
                  <c:v>21</c:v>
                </c:pt>
                <c:pt idx="492">
                  <c:v>20</c:v>
                </c:pt>
                <c:pt idx="493">
                  <c:v>18</c:v>
                </c:pt>
                <c:pt idx="494">
                  <c:v>17</c:v>
                </c:pt>
                <c:pt idx="495">
                  <c:v>27</c:v>
                </c:pt>
                <c:pt idx="496">
                  <c:v>18</c:v>
                </c:pt>
                <c:pt idx="497">
                  <c:v>13</c:v>
                </c:pt>
                <c:pt idx="498">
                  <c:v>14</c:v>
                </c:pt>
                <c:pt idx="499">
                  <c:v>4053</c:v>
                </c:pt>
                <c:pt idx="500">
                  <c:v>277</c:v>
                </c:pt>
                <c:pt idx="501">
                  <c:v>6188</c:v>
                </c:pt>
                <c:pt idx="502">
                  <c:v>3583</c:v>
                </c:pt>
                <c:pt idx="503">
                  <c:v>310</c:v>
                </c:pt>
                <c:pt idx="504">
                  <c:v>28</c:v>
                </c:pt>
                <c:pt idx="505">
                  <c:v>32</c:v>
                </c:pt>
                <c:pt idx="506">
                  <c:v>33</c:v>
                </c:pt>
                <c:pt idx="507">
                  <c:v>24</c:v>
                </c:pt>
                <c:pt idx="508">
                  <c:v>7313</c:v>
                </c:pt>
                <c:pt idx="509">
                  <c:v>3666</c:v>
                </c:pt>
                <c:pt idx="510">
                  <c:v>4017</c:v>
                </c:pt>
                <c:pt idx="511">
                  <c:v>4382</c:v>
                </c:pt>
                <c:pt idx="512">
                  <c:v>2678</c:v>
                </c:pt>
                <c:pt idx="513">
                  <c:v>3360</c:v>
                </c:pt>
                <c:pt idx="514">
                  <c:v>2967</c:v>
                </c:pt>
                <c:pt idx="515">
                  <c:v>3802</c:v>
                </c:pt>
                <c:pt idx="516">
                  <c:v>3854</c:v>
                </c:pt>
                <c:pt idx="517">
                  <c:v>2261</c:v>
                </c:pt>
                <c:pt idx="518">
                  <c:v>3284</c:v>
                </c:pt>
                <c:pt idx="519">
                  <c:v>3589</c:v>
                </c:pt>
                <c:pt idx="520">
                  <c:v>3090</c:v>
                </c:pt>
                <c:pt idx="521">
                  <c:v>3583</c:v>
                </c:pt>
                <c:pt idx="522">
                  <c:v>1368</c:v>
                </c:pt>
                <c:pt idx="523">
                  <c:v>49</c:v>
                </c:pt>
                <c:pt idx="524">
                  <c:v>26</c:v>
                </c:pt>
                <c:pt idx="525">
                  <c:v>13</c:v>
                </c:pt>
                <c:pt idx="526">
                  <c:v>23</c:v>
                </c:pt>
                <c:pt idx="527">
                  <c:v>17</c:v>
                </c:pt>
                <c:pt idx="528">
                  <c:v>8</c:v>
                </c:pt>
                <c:pt idx="529">
                  <c:v>19</c:v>
                </c:pt>
                <c:pt idx="530">
                  <c:v>14</c:v>
                </c:pt>
                <c:pt idx="531">
                  <c:v>17</c:v>
                </c:pt>
                <c:pt idx="532">
                  <c:v>11</c:v>
                </c:pt>
                <c:pt idx="533">
                  <c:v>12</c:v>
                </c:pt>
                <c:pt idx="534">
                  <c:v>18</c:v>
                </c:pt>
                <c:pt idx="535">
                  <c:v>17</c:v>
                </c:pt>
                <c:pt idx="536">
                  <c:v>12</c:v>
                </c:pt>
                <c:pt idx="537">
                  <c:v>15</c:v>
                </c:pt>
                <c:pt idx="538">
                  <c:v>20</c:v>
                </c:pt>
                <c:pt idx="539">
                  <c:v>13</c:v>
                </c:pt>
                <c:pt idx="540">
                  <c:v>6</c:v>
                </c:pt>
                <c:pt idx="541">
                  <c:v>11</c:v>
                </c:pt>
                <c:pt idx="542">
                  <c:v>16</c:v>
                </c:pt>
                <c:pt idx="543">
                  <c:v>12</c:v>
                </c:pt>
                <c:pt idx="544">
                  <c:v>23</c:v>
                </c:pt>
                <c:pt idx="545">
                  <c:v>14</c:v>
                </c:pt>
                <c:pt idx="546">
                  <c:v>13</c:v>
                </c:pt>
                <c:pt idx="547">
                  <c:v>20</c:v>
                </c:pt>
                <c:pt idx="548">
                  <c:v>12</c:v>
                </c:pt>
                <c:pt idx="549">
                  <c:v>1212</c:v>
                </c:pt>
                <c:pt idx="550">
                  <c:v>216</c:v>
                </c:pt>
                <c:pt idx="551">
                  <c:v>117</c:v>
                </c:pt>
                <c:pt idx="552">
                  <c:v>56</c:v>
                </c:pt>
                <c:pt idx="553">
                  <c:v>32</c:v>
                </c:pt>
                <c:pt idx="554">
                  <c:v>24</c:v>
                </c:pt>
                <c:pt idx="555">
                  <c:v>1031</c:v>
                </c:pt>
                <c:pt idx="556">
                  <c:v>223</c:v>
                </c:pt>
                <c:pt idx="557">
                  <c:v>109</c:v>
                </c:pt>
                <c:pt idx="558">
                  <c:v>81</c:v>
                </c:pt>
                <c:pt idx="559">
                  <c:v>28</c:v>
                </c:pt>
                <c:pt idx="560">
                  <c:v>26</c:v>
                </c:pt>
                <c:pt idx="561">
                  <c:v>21</c:v>
                </c:pt>
                <c:pt idx="562">
                  <c:v>37</c:v>
                </c:pt>
                <c:pt idx="563">
                  <c:v>27</c:v>
                </c:pt>
                <c:pt idx="564">
                  <c:v>1466</c:v>
                </c:pt>
                <c:pt idx="565">
                  <c:v>336</c:v>
                </c:pt>
                <c:pt idx="566">
                  <c:v>120</c:v>
                </c:pt>
                <c:pt idx="567">
                  <c:v>71</c:v>
                </c:pt>
                <c:pt idx="568">
                  <c:v>41</c:v>
                </c:pt>
                <c:pt idx="569">
                  <c:v>32</c:v>
                </c:pt>
                <c:pt idx="570">
                  <c:v>443</c:v>
                </c:pt>
                <c:pt idx="571">
                  <c:v>197</c:v>
                </c:pt>
                <c:pt idx="572">
                  <c:v>102</c:v>
                </c:pt>
                <c:pt idx="573">
                  <c:v>80</c:v>
                </c:pt>
                <c:pt idx="574">
                  <c:v>61</c:v>
                </c:pt>
                <c:pt idx="575">
                  <c:v>46</c:v>
                </c:pt>
                <c:pt idx="576">
                  <c:v>29</c:v>
                </c:pt>
                <c:pt idx="577">
                  <c:v>32</c:v>
                </c:pt>
                <c:pt idx="578">
                  <c:v>22</c:v>
                </c:pt>
                <c:pt idx="579">
                  <c:v>1271</c:v>
                </c:pt>
                <c:pt idx="580">
                  <c:v>267</c:v>
                </c:pt>
                <c:pt idx="581">
                  <c:v>119</c:v>
                </c:pt>
                <c:pt idx="582">
                  <c:v>84</c:v>
                </c:pt>
                <c:pt idx="583">
                  <c:v>49</c:v>
                </c:pt>
                <c:pt idx="584">
                  <c:v>39</c:v>
                </c:pt>
                <c:pt idx="585">
                  <c:v>988</c:v>
                </c:pt>
                <c:pt idx="586">
                  <c:v>412</c:v>
                </c:pt>
                <c:pt idx="587">
                  <c:v>567</c:v>
                </c:pt>
                <c:pt idx="588">
                  <c:v>226</c:v>
                </c:pt>
                <c:pt idx="589">
                  <c:v>293</c:v>
                </c:pt>
                <c:pt idx="590">
                  <c:v>864</c:v>
                </c:pt>
                <c:pt idx="591">
                  <c:v>219</c:v>
                </c:pt>
                <c:pt idx="592">
                  <c:v>114</c:v>
                </c:pt>
                <c:pt idx="593">
                  <c:v>82</c:v>
                </c:pt>
                <c:pt idx="594">
                  <c:v>801</c:v>
                </c:pt>
                <c:pt idx="595">
                  <c:v>294</c:v>
                </c:pt>
                <c:pt idx="596">
                  <c:v>171</c:v>
                </c:pt>
                <c:pt idx="597">
                  <c:v>101</c:v>
                </c:pt>
                <c:pt idx="598">
                  <c:v>85</c:v>
                </c:pt>
                <c:pt idx="599">
                  <c:v>706</c:v>
                </c:pt>
                <c:pt idx="600">
                  <c:v>71</c:v>
                </c:pt>
                <c:pt idx="601">
                  <c:v>42</c:v>
                </c:pt>
                <c:pt idx="602">
                  <c:v>34</c:v>
                </c:pt>
                <c:pt idx="603">
                  <c:v>34</c:v>
                </c:pt>
                <c:pt idx="604">
                  <c:v>32</c:v>
                </c:pt>
                <c:pt idx="605">
                  <c:v>24</c:v>
                </c:pt>
                <c:pt idx="606">
                  <c:v>611</c:v>
                </c:pt>
                <c:pt idx="607">
                  <c:v>139</c:v>
                </c:pt>
                <c:pt idx="608">
                  <c:v>75</c:v>
                </c:pt>
                <c:pt idx="609">
                  <c:v>48</c:v>
                </c:pt>
                <c:pt idx="610">
                  <c:v>42</c:v>
                </c:pt>
                <c:pt idx="611">
                  <c:v>28</c:v>
                </c:pt>
                <c:pt idx="612">
                  <c:v>32</c:v>
                </c:pt>
                <c:pt idx="613">
                  <c:v>32</c:v>
                </c:pt>
                <c:pt idx="614">
                  <c:v>35</c:v>
                </c:pt>
                <c:pt idx="615">
                  <c:v>29</c:v>
                </c:pt>
                <c:pt idx="616">
                  <c:v>19</c:v>
                </c:pt>
                <c:pt idx="617">
                  <c:v>24</c:v>
                </c:pt>
                <c:pt idx="618">
                  <c:v>883</c:v>
                </c:pt>
                <c:pt idx="619">
                  <c:v>232</c:v>
                </c:pt>
                <c:pt idx="620">
                  <c:v>1180</c:v>
                </c:pt>
                <c:pt idx="621">
                  <c:v>296</c:v>
                </c:pt>
                <c:pt idx="622">
                  <c:v>90</c:v>
                </c:pt>
                <c:pt idx="623">
                  <c:v>64</c:v>
                </c:pt>
                <c:pt idx="624">
                  <c:v>49</c:v>
                </c:pt>
                <c:pt idx="625">
                  <c:v>30</c:v>
                </c:pt>
                <c:pt idx="626">
                  <c:v>30</c:v>
                </c:pt>
                <c:pt idx="627">
                  <c:v>28</c:v>
                </c:pt>
                <c:pt idx="628">
                  <c:v>531</c:v>
                </c:pt>
                <c:pt idx="629">
                  <c:v>221</c:v>
                </c:pt>
                <c:pt idx="630">
                  <c:v>105</c:v>
                </c:pt>
                <c:pt idx="631">
                  <c:v>58</c:v>
                </c:pt>
                <c:pt idx="632">
                  <c:v>33</c:v>
                </c:pt>
                <c:pt idx="633">
                  <c:v>34</c:v>
                </c:pt>
                <c:pt idx="634">
                  <c:v>20</c:v>
                </c:pt>
                <c:pt idx="635">
                  <c:v>19</c:v>
                </c:pt>
                <c:pt idx="636">
                  <c:v>16</c:v>
                </c:pt>
                <c:pt idx="637">
                  <c:v>12</c:v>
                </c:pt>
                <c:pt idx="638">
                  <c:v>15</c:v>
                </c:pt>
                <c:pt idx="639">
                  <c:v>14</c:v>
                </c:pt>
                <c:pt idx="640">
                  <c:v>217</c:v>
                </c:pt>
                <c:pt idx="641">
                  <c:v>642</c:v>
                </c:pt>
                <c:pt idx="642">
                  <c:v>161</c:v>
                </c:pt>
                <c:pt idx="643">
                  <c:v>32</c:v>
                </c:pt>
                <c:pt idx="644">
                  <c:v>26</c:v>
                </c:pt>
                <c:pt idx="645">
                  <c:v>29</c:v>
                </c:pt>
                <c:pt idx="646">
                  <c:v>16</c:v>
                </c:pt>
                <c:pt idx="647">
                  <c:v>15</c:v>
                </c:pt>
                <c:pt idx="648">
                  <c:v>749</c:v>
                </c:pt>
                <c:pt idx="649">
                  <c:v>187</c:v>
                </c:pt>
                <c:pt idx="650">
                  <c:v>146</c:v>
                </c:pt>
                <c:pt idx="651">
                  <c:v>45</c:v>
                </c:pt>
                <c:pt idx="652">
                  <c:v>43</c:v>
                </c:pt>
                <c:pt idx="653">
                  <c:v>36</c:v>
                </c:pt>
                <c:pt idx="654">
                  <c:v>35</c:v>
                </c:pt>
                <c:pt idx="655">
                  <c:v>24</c:v>
                </c:pt>
                <c:pt idx="656">
                  <c:v>36</c:v>
                </c:pt>
                <c:pt idx="657">
                  <c:v>14</c:v>
                </c:pt>
                <c:pt idx="658">
                  <c:v>20</c:v>
                </c:pt>
                <c:pt idx="659">
                  <c:v>25</c:v>
                </c:pt>
                <c:pt idx="660">
                  <c:v>21</c:v>
                </c:pt>
                <c:pt idx="661">
                  <c:v>741</c:v>
                </c:pt>
                <c:pt idx="662">
                  <c:v>238</c:v>
                </c:pt>
                <c:pt idx="663">
                  <c:v>94</c:v>
                </c:pt>
                <c:pt idx="664">
                  <c:v>46</c:v>
                </c:pt>
                <c:pt idx="665">
                  <c:v>25</c:v>
                </c:pt>
                <c:pt idx="666">
                  <c:v>27</c:v>
                </c:pt>
                <c:pt idx="667">
                  <c:v>33</c:v>
                </c:pt>
                <c:pt idx="668">
                  <c:v>33</c:v>
                </c:pt>
                <c:pt idx="669">
                  <c:v>28</c:v>
                </c:pt>
                <c:pt idx="670">
                  <c:v>27</c:v>
                </c:pt>
                <c:pt idx="671">
                  <c:v>23</c:v>
                </c:pt>
                <c:pt idx="672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14-4338-8EA9-10801F4C3B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schott_ausbildung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Sheet1!$A$2:$A$674</c:f>
              <c:numCache>
                <c:formatCode>m/d/yyyy</c:formatCode>
                <c:ptCount val="673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  <c:pt idx="30">
                  <c:v>45047</c:v>
                </c:pt>
                <c:pt idx="31">
                  <c:v>45048</c:v>
                </c:pt>
                <c:pt idx="32">
                  <c:v>45049</c:v>
                </c:pt>
                <c:pt idx="33">
                  <c:v>45050</c:v>
                </c:pt>
                <c:pt idx="34">
                  <c:v>45051</c:v>
                </c:pt>
                <c:pt idx="35">
                  <c:v>45052</c:v>
                </c:pt>
                <c:pt idx="36">
                  <c:v>45053</c:v>
                </c:pt>
                <c:pt idx="37">
                  <c:v>45054</c:v>
                </c:pt>
                <c:pt idx="38">
                  <c:v>45055</c:v>
                </c:pt>
                <c:pt idx="39">
                  <c:v>45056</c:v>
                </c:pt>
                <c:pt idx="40">
                  <c:v>45057</c:v>
                </c:pt>
                <c:pt idx="41">
                  <c:v>45058</c:v>
                </c:pt>
                <c:pt idx="42">
                  <c:v>45059</c:v>
                </c:pt>
                <c:pt idx="43">
                  <c:v>45060</c:v>
                </c:pt>
                <c:pt idx="44">
                  <c:v>45061</c:v>
                </c:pt>
                <c:pt idx="45">
                  <c:v>45062</c:v>
                </c:pt>
                <c:pt idx="46">
                  <c:v>45063</c:v>
                </c:pt>
                <c:pt idx="47">
                  <c:v>45064</c:v>
                </c:pt>
                <c:pt idx="48">
                  <c:v>45065</c:v>
                </c:pt>
                <c:pt idx="49">
                  <c:v>45066</c:v>
                </c:pt>
                <c:pt idx="50">
                  <c:v>45067</c:v>
                </c:pt>
                <c:pt idx="51">
                  <c:v>45068</c:v>
                </c:pt>
                <c:pt idx="52">
                  <c:v>45069</c:v>
                </c:pt>
                <c:pt idx="53">
                  <c:v>45070</c:v>
                </c:pt>
                <c:pt idx="54">
                  <c:v>45071</c:v>
                </c:pt>
                <c:pt idx="55">
                  <c:v>45072</c:v>
                </c:pt>
                <c:pt idx="56">
                  <c:v>45073</c:v>
                </c:pt>
                <c:pt idx="57">
                  <c:v>45074</c:v>
                </c:pt>
                <c:pt idx="58">
                  <c:v>45075</c:v>
                </c:pt>
                <c:pt idx="59">
                  <c:v>45076</c:v>
                </c:pt>
                <c:pt idx="60">
                  <c:v>45077</c:v>
                </c:pt>
                <c:pt idx="61">
                  <c:v>45078</c:v>
                </c:pt>
                <c:pt idx="62">
                  <c:v>45079</c:v>
                </c:pt>
                <c:pt idx="63">
                  <c:v>45080</c:v>
                </c:pt>
                <c:pt idx="64">
                  <c:v>45081</c:v>
                </c:pt>
                <c:pt idx="65">
                  <c:v>45082</c:v>
                </c:pt>
                <c:pt idx="66">
                  <c:v>45083</c:v>
                </c:pt>
                <c:pt idx="67">
                  <c:v>45084</c:v>
                </c:pt>
                <c:pt idx="68">
                  <c:v>45085</c:v>
                </c:pt>
                <c:pt idx="69">
                  <c:v>45086</c:v>
                </c:pt>
                <c:pt idx="70">
                  <c:v>45087</c:v>
                </c:pt>
                <c:pt idx="71">
                  <c:v>45088</c:v>
                </c:pt>
                <c:pt idx="72">
                  <c:v>45089</c:v>
                </c:pt>
                <c:pt idx="73">
                  <c:v>45090</c:v>
                </c:pt>
                <c:pt idx="74">
                  <c:v>45091</c:v>
                </c:pt>
                <c:pt idx="75">
                  <c:v>45092</c:v>
                </c:pt>
                <c:pt idx="76">
                  <c:v>45093</c:v>
                </c:pt>
                <c:pt idx="77">
                  <c:v>45094</c:v>
                </c:pt>
                <c:pt idx="78">
                  <c:v>45095</c:v>
                </c:pt>
                <c:pt idx="79">
                  <c:v>45096</c:v>
                </c:pt>
                <c:pt idx="80">
                  <c:v>45097</c:v>
                </c:pt>
                <c:pt idx="81">
                  <c:v>45098</c:v>
                </c:pt>
                <c:pt idx="82">
                  <c:v>45099</c:v>
                </c:pt>
                <c:pt idx="83">
                  <c:v>45100</c:v>
                </c:pt>
                <c:pt idx="84">
                  <c:v>45101</c:v>
                </c:pt>
                <c:pt idx="85">
                  <c:v>45102</c:v>
                </c:pt>
                <c:pt idx="86">
                  <c:v>45103</c:v>
                </c:pt>
                <c:pt idx="87">
                  <c:v>45104</c:v>
                </c:pt>
                <c:pt idx="88">
                  <c:v>45105</c:v>
                </c:pt>
                <c:pt idx="89">
                  <c:v>45106</c:v>
                </c:pt>
                <c:pt idx="90">
                  <c:v>45107</c:v>
                </c:pt>
                <c:pt idx="91">
                  <c:v>45108</c:v>
                </c:pt>
                <c:pt idx="92">
                  <c:v>45109</c:v>
                </c:pt>
                <c:pt idx="93">
                  <c:v>45110</c:v>
                </c:pt>
                <c:pt idx="94">
                  <c:v>45111</c:v>
                </c:pt>
                <c:pt idx="95">
                  <c:v>45112</c:v>
                </c:pt>
                <c:pt idx="96">
                  <c:v>45113</c:v>
                </c:pt>
                <c:pt idx="97">
                  <c:v>45114</c:v>
                </c:pt>
                <c:pt idx="98">
                  <c:v>45115</c:v>
                </c:pt>
                <c:pt idx="99">
                  <c:v>45116</c:v>
                </c:pt>
                <c:pt idx="100">
                  <c:v>45117</c:v>
                </c:pt>
                <c:pt idx="101">
                  <c:v>45118</c:v>
                </c:pt>
                <c:pt idx="102">
                  <c:v>45119</c:v>
                </c:pt>
                <c:pt idx="103">
                  <c:v>45120</c:v>
                </c:pt>
                <c:pt idx="104">
                  <c:v>45121</c:v>
                </c:pt>
                <c:pt idx="105">
                  <c:v>45122</c:v>
                </c:pt>
                <c:pt idx="106">
                  <c:v>45123</c:v>
                </c:pt>
                <c:pt idx="107">
                  <c:v>45124</c:v>
                </c:pt>
                <c:pt idx="108">
                  <c:v>45125</c:v>
                </c:pt>
                <c:pt idx="109">
                  <c:v>45126</c:v>
                </c:pt>
                <c:pt idx="110">
                  <c:v>45127</c:v>
                </c:pt>
                <c:pt idx="111">
                  <c:v>45128</c:v>
                </c:pt>
                <c:pt idx="112">
                  <c:v>45129</c:v>
                </c:pt>
                <c:pt idx="113">
                  <c:v>45130</c:v>
                </c:pt>
                <c:pt idx="114">
                  <c:v>45131</c:v>
                </c:pt>
                <c:pt idx="115">
                  <c:v>45132</c:v>
                </c:pt>
                <c:pt idx="116">
                  <c:v>45133</c:v>
                </c:pt>
                <c:pt idx="117">
                  <c:v>45134</c:v>
                </c:pt>
                <c:pt idx="118">
                  <c:v>45135</c:v>
                </c:pt>
                <c:pt idx="119">
                  <c:v>45136</c:v>
                </c:pt>
                <c:pt idx="120">
                  <c:v>45137</c:v>
                </c:pt>
                <c:pt idx="121">
                  <c:v>45138</c:v>
                </c:pt>
                <c:pt idx="122">
                  <c:v>45139</c:v>
                </c:pt>
                <c:pt idx="123">
                  <c:v>45140</c:v>
                </c:pt>
                <c:pt idx="124">
                  <c:v>45141</c:v>
                </c:pt>
                <c:pt idx="125">
                  <c:v>45142</c:v>
                </c:pt>
                <c:pt idx="126">
                  <c:v>45143</c:v>
                </c:pt>
                <c:pt idx="127">
                  <c:v>45144</c:v>
                </c:pt>
                <c:pt idx="128">
                  <c:v>45145</c:v>
                </c:pt>
                <c:pt idx="129">
                  <c:v>45146</c:v>
                </c:pt>
                <c:pt idx="130">
                  <c:v>45147</c:v>
                </c:pt>
                <c:pt idx="131">
                  <c:v>45148</c:v>
                </c:pt>
                <c:pt idx="132">
                  <c:v>45149</c:v>
                </c:pt>
                <c:pt idx="133">
                  <c:v>45150</c:v>
                </c:pt>
                <c:pt idx="134">
                  <c:v>45151</c:v>
                </c:pt>
                <c:pt idx="135">
                  <c:v>45152</c:v>
                </c:pt>
                <c:pt idx="136">
                  <c:v>45153</c:v>
                </c:pt>
                <c:pt idx="137">
                  <c:v>45154</c:v>
                </c:pt>
                <c:pt idx="138">
                  <c:v>45155</c:v>
                </c:pt>
                <c:pt idx="139">
                  <c:v>45156</c:v>
                </c:pt>
                <c:pt idx="140">
                  <c:v>45157</c:v>
                </c:pt>
                <c:pt idx="141">
                  <c:v>45158</c:v>
                </c:pt>
                <c:pt idx="142">
                  <c:v>45159</c:v>
                </c:pt>
                <c:pt idx="143">
                  <c:v>45160</c:v>
                </c:pt>
                <c:pt idx="144">
                  <c:v>45161</c:v>
                </c:pt>
                <c:pt idx="145">
                  <c:v>45162</c:v>
                </c:pt>
                <c:pt idx="146">
                  <c:v>45163</c:v>
                </c:pt>
                <c:pt idx="147">
                  <c:v>45164</c:v>
                </c:pt>
                <c:pt idx="148">
                  <c:v>45165</c:v>
                </c:pt>
                <c:pt idx="149">
                  <c:v>45166</c:v>
                </c:pt>
                <c:pt idx="150">
                  <c:v>45167</c:v>
                </c:pt>
                <c:pt idx="151">
                  <c:v>45168</c:v>
                </c:pt>
                <c:pt idx="152">
                  <c:v>45169</c:v>
                </c:pt>
                <c:pt idx="153">
                  <c:v>45170</c:v>
                </c:pt>
                <c:pt idx="154">
                  <c:v>45171</c:v>
                </c:pt>
                <c:pt idx="155">
                  <c:v>45172</c:v>
                </c:pt>
                <c:pt idx="156">
                  <c:v>45173</c:v>
                </c:pt>
                <c:pt idx="157">
                  <c:v>45174</c:v>
                </c:pt>
                <c:pt idx="158">
                  <c:v>45175</c:v>
                </c:pt>
                <c:pt idx="159">
                  <c:v>45176</c:v>
                </c:pt>
                <c:pt idx="160">
                  <c:v>45177</c:v>
                </c:pt>
                <c:pt idx="161">
                  <c:v>45178</c:v>
                </c:pt>
                <c:pt idx="162">
                  <c:v>45179</c:v>
                </c:pt>
                <c:pt idx="163">
                  <c:v>45180</c:v>
                </c:pt>
                <c:pt idx="164">
                  <c:v>45181</c:v>
                </c:pt>
                <c:pt idx="165">
                  <c:v>45182</c:v>
                </c:pt>
                <c:pt idx="166">
                  <c:v>45183</c:v>
                </c:pt>
                <c:pt idx="167">
                  <c:v>45184</c:v>
                </c:pt>
                <c:pt idx="168">
                  <c:v>45185</c:v>
                </c:pt>
                <c:pt idx="169">
                  <c:v>45186</c:v>
                </c:pt>
                <c:pt idx="170">
                  <c:v>45187</c:v>
                </c:pt>
                <c:pt idx="171">
                  <c:v>45188</c:v>
                </c:pt>
                <c:pt idx="172">
                  <c:v>45189</c:v>
                </c:pt>
                <c:pt idx="173">
                  <c:v>45190</c:v>
                </c:pt>
                <c:pt idx="174">
                  <c:v>45191</c:v>
                </c:pt>
                <c:pt idx="175">
                  <c:v>45192</c:v>
                </c:pt>
                <c:pt idx="176">
                  <c:v>45193</c:v>
                </c:pt>
                <c:pt idx="177">
                  <c:v>45194</c:v>
                </c:pt>
                <c:pt idx="178">
                  <c:v>45195</c:v>
                </c:pt>
                <c:pt idx="179">
                  <c:v>45196</c:v>
                </c:pt>
                <c:pt idx="180">
                  <c:v>45197</c:v>
                </c:pt>
                <c:pt idx="181">
                  <c:v>45198</c:v>
                </c:pt>
                <c:pt idx="182">
                  <c:v>45199</c:v>
                </c:pt>
                <c:pt idx="183">
                  <c:v>45200</c:v>
                </c:pt>
                <c:pt idx="184">
                  <c:v>45201</c:v>
                </c:pt>
                <c:pt idx="185">
                  <c:v>45202</c:v>
                </c:pt>
                <c:pt idx="186">
                  <c:v>45203</c:v>
                </c:pt>
                <c:pt idx="187">
                  <c:v>45204</c:v>
                </c:pt>
                <c:pt idx="188">
                  <c:v>45205</c:v>
                </c:pt>
                <c:pt idx="189">
                  <c:v>45206</c:v>
                </c:pt>
                <c:pt idx="190">
                  <c:v>45207</c:v>
                </c:pt>
                <c:pt idx="191">
                  <c:v>45208</c:v>
                </c:pt>
                <c:pt idx="192">
                  <c:v>45209</c:v>
                </c:pt>
                <c:pt idx="193">
                  <c:v>45210</c:v>
                </c:pt>
                <c:pt idx="194">
                  <c:v>45211</c:v>
                </c:pt>
                <c:pt idx="195">
                  <c:v>45212</c:v>
                </c:pt>
                <c:pt idx="196">
                  <c:v>45213</c:v>
                </c:pt>
                <c:pt idx="197">
                  <c:v>45214</c:v>
                </c:pt>
                <c:pt idx="198">
                  <c:v>45215</c:v>
                </c:pt>
                <c:pt idx="199">
                  <c:v>45216</c:v>
                </c:pt>
                <c:pt idx="200">
                  <c:v>45217</c:v>
                </c:pt>
                <c:pt idx="201">
                  <c:v>45218</c:v>
                </c:pt>
                <c:pt idx="202">
                  <c:v>45219</c:v>
                </c:pt>
                <c:pt idx="203">
                  <c:v>45220</c:v>
                </c:pt>
                <c:pt idx="204">
                  <c:v>45221</c:v>
                </c:pt>
                <c:pt idx="205">
                  <c:v>45222</c:v>
                </c:pt>
                <c:pt idx="206">
                  <c:v>45223</c:v>
                </c:pt>
                <c:pt idx="207">
                  <c:v>45224</c:v>
                </c:pt>
                <c:pt idx="208">
                  <c:v>45225</c:v>
                </c:pt>
                <c:pt idx="209">
                  <c:v>45226</c:v>
                </c:pt>
                <c:pt idx="210">
                  <c:v>45227</c:v>
                </c:pt>
                <c:pt idx="211">
                  <c:v>45228</c:v>
                </c:pt>
                <c:pt idx="212">
                  <c:v>45229</c:v>
                </c:pt>
                <c:pt idx="213">
                  <c:v>45230</c:v>
                </c:pt>
                <c:pt idx="214">
                  <c:v>45231</c:v>
                </c:pt>
                <c:pt idx="215">
                  <c:v>45232</c:v>
                </c:pt>
                <c:pt idx="216">
                  <c:v>45233</c:v>
                </c:pt>
                <c:pt idx="217">
                  <c:v>45234</c:v>
                </c:pt>
                <c:pt idx="218">
                  <c:v>45235</c:v>
                </c:pt>
                <c:pt idx="219">
                  <c:v>45236</c:v>
                </c:pt>
                <c:pt idx="220">
                  <c:v>45237</c:v>
                </c:pt>
                <c:pt idx="221">
                  <c:v>45238</c:v>
                </c:pt>
                <c:pt idx="222">
                  <c:v>45239</c:v>
                </c:pt>
                <c:pt idx="223">
                  <c:v>45240</c:v>
                </c:pt>
                <c:pt idx="224">
                  <c:v>45241</c:v>
                </c:pt>
                <c:pt idx="225">
                  <c:v>45242</c:v>
                </c:pt>
                <c:pt idx="226">
                  <c:v>45243</c:v>
                </c:pt>
                <c:pt idx="227">
                  <c:v>45244</c:v>
                </c:pt>
                <c:pt idx="228">
                  <c:v>45245</c:v>
                </c:pt>
                <c:pt idx="229">
                  <c:v>45246</c:v>
                </c:pt>
                <c:pt idx="230">
                  <c:v>45247</c:v>
                </c:pt>
                <c:pt idx="231">
                  <c:v>45248</c:v>
                </c:pt>
                <c:pt idx="232">
                  <c:v>45249</c:v>
                </c:pt>
                <c:pt idx="233">
                  <c:v>45250</c:v>
                </c:pt>
                <c:pt idx="234">
                  <c:v>45251</c:v>
                </c:pt>
                <c:pt idx="235">
                  <c:v>45252</c:v>
                </c:pt>
                <c:pt idx="236">
                  <c:v>45253</c:v>
                </c:pt>
                <c:pt idx="237">
                  <c:v>45254</c:v>
                </c:pt>
                <c:pt idx="238">
                  <c:v>45255</c:v>
                </c:pt>
                <c:pt idx="239">
                  <c:v>45256</c:v>
                </c:pt>
                <c:pt idx="240">
                  <c:v>45257</c:v>
                </c:pt>
                <c:pt idx="241">
                  <c:v>45258</c:v>
                </c:pt>
                <c:pt idx="242">
                  <c:v>45259</c:v>
                </c:pt>
                <c:pt idx="243">
                  <c:v>45260</c:v>
                </c:pt>
                <c:pt idx="244">
                  <c:v>45261</c:v>
                </c:pt>
                <c:pt idx="245">
                  <c:v>45262</c:v>
                </c:pt>
                <c:pt idx="246">
                  <c:v>45263</c:v>
                </c:pt>
                <c:pt idx="247">
                  <c:v>45264</c:v>
                </c:pt>
                <c:pt idx="248">
                  <c:v>45265</c:v>
                </c:pt>
                <c:pt idx="249">
                  <c:v>45266</c:v>
                </c:pt>
                <c:pt idx="250">
                  <c:v>45267</c:v>
                </c:pt>
                <c:pt idx="251">
                  <c:v>45268</c:v>
                </c:pt>
                <c:pt idx="252">
                  <c:v>45269</c:v>
                </c:pt>
                <c:pt idx="253">
                  <c:v>45270</c:v>
                </c:pt>
                <c:pt idx="254">
                  <c:v>45271</c:v>
                </c:pt>
                <c:pt idx="255">
                  <c:v>45272</c:v>
                </c:pt>
                <c:pt idx="256">
                  <c:v>45273</c:v>
                </c:pt>
                <c:pt idx="257">
                  <c:v>45274</c:v>
                </c:pt>
                <c:pt idx="258">
                  <c:v>45275</c:v>
                </c:pt>
                <c:pt idx="259">
                  <c:v>45276</c:v>
                </c:pt>
                <c:pt idx="260">
                  <c:v>45277</c:v>
                </c:pt>
                <c:pt idx="261">
                  <c:v>45278</c:v>
                </c:pt>
                <c:pt idx="262">
                  <c:v>45279</c:v>
                </c:pt>
                <c:pt idx="263">
                  <c:v>45280</c:v>
                </c:pt>
                <c:pt idx="264">
                  <c:v>45281</c:v>
                </c:pt>
                <c:pt idx="265">
                  <c:v>45282</c:v>
                </c:pt>
                <c:pt idx="266">
                  <c:v>45283</c:v>
                </c:pt>
                <c:pt idx="267">
                  <c:v>45284</c:v>
                </c:pt>
                <c:pt idx="268">
                  <c:v>45285</c:v>
                </c:pt>
                <c:pt idx="269">
                  <c:v>45286</c:v>
                </c:pt>
                <c:pt idx="270">
                  <c:v>45287</c:v>
                </c:pt>
                <c:pt idx="271">
                  <c:v>45288</c:v>
                </c:pt>
                <c:pt idx="272">
                  <c:v>45289</c:v>
                </c:pt>
                <c:pt idx="273">
                  <c:v>45290</c:v>
                </c:pt>
                <c:pt idx="274">
                  <c:v>45291</c:v>
                </c:pt>
                <c:pt idx="275">
                  <c:v>45292</c:v>
                </c:pt>
                <c:pt idx="276">
                  <c:v>45293</c:v>
                </c:pt>
                <c:pt idx="277">
                  <c:v>45294</c:v>
                </c:pt>
                <c:pt idx="278">
                  <c:v>45295</c:v>
                </c:pt>
                <c:pt idx="279">
                  <c:v>45296</c:v>
                </c:pt>
                <c:pt idx="280">
                  <c:v>45297</c:v>
                </c:pt>
                <c:pt idx="281">
                  <c:v>45298</c:v>
                </c:pt>
                <c:pt idx="282">
                  <c:v>45299</c:v>
                </c:pt>
                <c:pt idx="283">
                  <c:v>45300</c:v>
                </c:pt>
                <c:pt idx="284">
                  <c:v>45301</c:v>
                </c:pt>
                <c:pt idx="285">
                  <c:v>45302</c:v>
                </c:pt>
                <c:pt idx="286">
                  <c:v>45303</c:v>
                </c:pt>
                <c:pt idx="287">
                  <c:v>45304</c:v>
                </c:pt>
                <c:pt idx="288">
                  <c:v>45305</c:v>
                </c:pt>
                <c:pt idx="289">
                  <c:v>45306</c:v>
                </c:pt>
                <c:pt idx="290">
                  <c:v>45307</c:v>
                </c:pt>
                <c:pt idx="291">
                  <c:v>45308</c:v>
                </c:pt>
                <c:pt idx="292">
                  <c:v>45309</c:v>
                </c:pt>
                <c:pt idx="293">
                  <c:v>45310</c:v>
                </c:pt>
                <c:pt idx="294">
                  <c:v>45311</c:v>
                </c:pt>
                <c:pt idx="295">
                  <c:v>45312</c:v>
                </c:pt>
                <c:pt idx="296">
                  <c:v>45313</c:v>
                </c:pt>
                <c:pt idx="297">
                  <c:v>45314</c:v>
                </c:pt>
                <c:pt idx="298">
                  <c:v>45315</c:v>
                </c:pt>
                <c:pt idx="299">
                  <c:v>45316</c:v>
                </c:pt>
                <c:pt idx="300">
                  <c:v>45317</c:v>
                </c:pt>
                <c:pt idx="301">
                  <c:v>45318</c:v>
                </c:pt>
                <c:pt idx="302">
                  <c:v>45319</c:v>
                </c:pt>
                <c:pt idx="303">
                  <c:v>45320</c:v>
                </c:pt>
                <c:pt idx="304">
                  <c:v>45321</c:v>
                </c:pt>
                <c:pt idx="305">
                  <c:v>45322</c:v>
                </c:pt>
                <c:pt idx="306">
                  <c:v>45323</c:v>
                </c:pt>
                <c:pt idx="307">
                  <c:v>45324</c:v>
                </c:pt>
                <c:pt idx="308">
                  <c:v>45325</c:v>
                </c:pt>
                <c:pt idx="309">
                  <c:v>45326</c:v>
                </c:pt>
                <c:pt idx="310">
                  <c:v>45327</c:v>
                </c:pt>
                <c:pt idx="311">
                  <c:v>45328</c:v>
                </c:pt>
                <c:pt idx="312">
                  <c:v>45329</c:v>
                </c:pt>
                <c:pt idx="313">
                  <c:v>45330</c:v>
                </c:pt>
                <c:pt idx="314">
                  <c:v>45331</c:v>
                </c:pt>
                <c:pt idx="315">
                  <c:v>45332</c:v>
                </c:pt>
                <c:pt idx="316">
                  <c:v>45333</c:v>
                </c:pt>
                <c:pt idx="317">
                  <c:v>45334</c:v>
                </c:pt>
                <c:pt idx="318">
                  <c:v>45335</c:v>
                </c:pt>
                <c:pt idx="319">
                  <c:v>45336</c:v>
                </c:pt>
                <c:pt idx="320">
                  <c:v>45337</c:v>
                </c:pt>
                <c:pt idx="321">
                  <c:v>45338</c:v>
                </c:pt>
                <c:pt idx="322">
                  <c:v>45339</c:v>
                </c:pt>
                <c:pt idx="323">
                  <c:v>45340</c:v>
                </c:pt>
                <c:pt idx="324">
                  <c:v>45341</c:v>
                </c:pt>
                <c:pt idx="325">
                  <c:v>45342</c:v>
                </c:pt>
                <c:pt idx="326">
                  <c:v>45343</c:v>
                </c:pt>
                <c:pt idx="327">
                  <c:v>45344</c:v>
                </c:pt>
                <c:pt idx="328">
                  <c:v>45345</c:v>
                </c:pt>
                <c:pt idx="329">
                  <c:v>45346</c:v>
                </c:pt>
                <c:pt idx="330">
                  <c:v>45347</c:v>
                </c:pt>
                <c:pt idx="331">
                  <c:v>45348</c:v>
                </c:pt>
                <c:pt idx="332">
                  <c:v>45349</c:v>
                </c:pt>
                <c:pt idx="333">
                  <c:v>45350</c:v>
                </c:pt>
                <c:pt idx="334">
                  <c:v>45351</c:v>
                </c:pt>
                <c:pt idx="335">
                  <c:v>45352</c:v>
                </c:pt>
                <c:pt idx="336">
                  <c:v>45353</c:v>
                </c:pt>
                <c:pt idx="337">
                  <c:v>45354</c:v>
                </c:pt>
                <c:pt idx="338">
                  <c:v>45355</c:v>
                </c:pt>
                <c:pt idx="339">
                  <c:v>45356</c:v>
                </c:pt>
                <c:pt idx="340">
                  <c:v>45357</c:v>
                </c:pt>
                <c:pt idx="341">
                  <c:v>45358</c:v>
                </c:pt>
                <c:pt idx="342">
                  <c:v>45359</c:v>
                </c:pt>
                <c:pt idx="343">
                  <c:v>45360</c:v>
                </c:pt>
                <c:pt idx="344">
                  <c:v>45361</c:v>
                </c:pt>
                <c:pt idx="345">
                  <c:v>45362</c:v>
                </c:pt>
                <c:pt idx="346">
                  <c:v>45363</c:v>
                </c:pt>
                <c:pt idx="347">
                  <c:v>45364</c:v>
                </c:pt>
                <c:pt idx="348">
                  <c:v>45365</c:v>
                </c:pt>
                <c:pt idx="349">
                  <c:v>45366</c:v>
                </c:pt>
                <c:pt idx="350">
                  <c:v>45367</c:v>
                </c:pt>
                <c:pt idx="351">
                  <c:v>45368</c:v>
                </c:pt>
                <c:pt idx="352">
                  <c:v>45369</c:v>
                </c:pt>
                <c:pt idx="353">
                  <c:v>45370</c:v>
                </c:pt>
                <c:pt idx="354">
                  <c:v>45371</c:v>
                </c:pt>
                <c:pt idx="355">
                  <c:v>45372</c:v>
                </c:pt>
                <c:pt idx="356">
                  <c:v>45373</c:v>
                </c:pt>
                <c:pt idx="357">
                  <c:v>45374</c:v>
                </c:pt>
                <c:pt idx="358">
                  <c:v>45375</c:v>
                </c:pt>
                <c:pt idx="359">
                  <c:v>45376</c:v>
                </c:pt>
                <c:pt idx="360">
                  <c:v>45377</c:v>
                </c:pt>
                <c:pt idx="361">
                  <c:v>45378</c:v>
                </c:pt>
                <c:pt idx="362">
                  <c:v>45379</c:v>
                </c:pt>
                <c:pt idx="363">
                  <c:v>45380</c:v>
                </c:pt>
                <c:pt idx="364">
                  <c:v>45381</c:v>
                </c:pt>
                <c:pt idx="365">
                  <c:v>45382</c:v>
                </c:pt>
                <c:pt idx="366">
                  <c:v>45383</c:v>
                </c:pt>
                <c:pt idx="367">
                  <c:v>45384</c:v>
                </c:pt>
                <c:pt idx="368">
                  <c:v>45385</c:v>
                </c:pt>
                <c:pt idx="369">
                  <c:v>45386</c:v>
                </c:pt>
                <c:pt idx="370">
                  <c:v>45387</c:v>
                </c:pt>
                <c:pt idx="371">
                  <c:v>45388</c:v>
                </c:pt>
                <c:pt idx="372">
                  <c:v>45389</c:v>
                </c:pt>
                <c:pt idx="373">
                  <c:v>45390</c:v>
                </c:pt>
                <c:pt idx="374">
                  <c:v>45391</c:v>
                </c:pt>
                <c:pt idx="375">
                  <c:v>45392</c:v>
                </c:pt>
                <c:pt idx="376">
                  <c:v>45393</c:v>
                </c:pt>
                <c:pt idx="377">
                  <c:v>45394</c:v>
                </c:pt>
                <c:pt idx="378">
                  <c:v>45395</c:v>
                </c:pt>
                <c:pt idx="379">
                  <c:v>45396</c:v>
                </c:pt>
                <c:pt idx="380">
                  <c:v>45397</c:v>
                </c:pt>
                <c:pt idx="381">
                  <c:v>45398</c:v>
                </c:pt>
                <c:pt idx="382">
                  <c:v>45399</c:v>
                </c:pt>
                <c:pt idx="383">
                  <c:v>45400</c:v>
                </c:pt>
                <c:pt idx="384">
                  <c:v>45401</c:v>
                </c:pt>
                <c:pt idx="385">
                  <c:v>45402</c:v>
                </c:pt>
                <c:pt idx="386">
                  <c:v>45403</c:v>
                </c:pt>
                <c:pt idx="387">
                  <c:v>45404</c:v>
                </c:pt>
                <c:pt idx="388">
                  <c:v>45405</c:v>
                </c:pt>
                <c:pt idx="389">
                  <c:v>45406</c:v>
                </c:pt>
                <c:pt idx="390">
                  <c:v>45407</c:v>
                </c:pt>
                <c:pt idx="391">
                  <c:v>45408</c:v>
                </c:pt>
                <c:pt idx="392">
                  <c:v>45409</c:v>
                </c:pt>
                <c:pt idx="393">
                  <c:v>45410</c:v>
                </c:pt>
                <c:pt idx="394">
                  <c:v>45411</c:v>
                </c:pt>
                <c:pt idx="395">
                  <c:v>45412</c:v>
                </c:pt>
                <c:pt idx="396">
                  <c:v>45413</c:v>
                </c:pt>
                <c:pt idx="397">
                  <c:v>45414</c:v>
                </c:pt>
                <c:pt idx="398">
                  <c:v>45415</c:v>
                </c:pt>
                <c:pt idx="399">
                  <c:v>45416</c:v>
                </c:pt>
                <c:pt idx="400">
                  <c:v>45417</c:v>
                </c:pt>
                <c:pt idx="401">
                  <c:v>45418</c:v>
                </c:pt>
                <c:pt idx="402">
                  <c:v>45419</c:v>
                </c:pt>
                <c:pt idx="403">
                  <c:v>45420</c:v>
                </c:pt>
                <c:pt idx="404">
                  <c:v>45421</c:v>
                </c:pt>
                <c:pt idx="405">
                  <c:v>45422</c:v>
                </c:pt>
                <c:pt idx="406">
                  <c:v>45423</c:v>
                </c:pt>
                <c:pt idx="407">
                  <c:v>45424</c:v>
                </c:pt>
                <c:pt idx="408">
                  <c:v>45425</c:v>
                </c:pt>
                <c:pt idx="409">
                  <c:v>45426</c:v>
                </c:pt>
                <c:pt idx="410">
                  <c:v>45427</c:v>
                </c:pt>
                <c:pt idx="411">
                  <c:v>45428</c:v>
                </c:pt>
                <c:pt idx="412">
                  <c:v>45429</c:v>
                </c:pt>
                <c:pt idx="413">
                  <c:v>45430</c:v>
                </c:pt>
                <c:pt idx="414">
                  <c:v>45431</c:v>
                </c:pt>
                <c:pt idx="415">
                  <c:v>45432</c:v>
                </c:pt>
                <c:pt idx="416">
                  <c:v>45433</c:v>
                </c:pt>
                <c:pt idx="417">
                  <c:v>45434</c:v>
                </c:pt>
                <c:pt idx="418">
                  <c:v>45435</c:v>
                </c:pt>
                <c:pt idx="419">
                  <c:v>45436</c:v>
                </c:pt>
                <c:pt idx="420">
                  <c:v>45437</c:v>
                </c:pt>
                <c:pt idx="421">
                  <c:v>45438</c:v>
                </c:pt>
                <c:pt idx="422">
                  <c:v>45439</c:v>
                </c:pt>
                <c:pt idx="423">
                  <c:v>45440</c:v>
                </c:pt>
                <c:pt idx="424">
                  <c:v>45441</c:v>
                </c:pt>
                <c:pt idx="425">
                  <c:v>45442</c:v>
                </c:pt>
                <c:pt idx="426">
                  <c:v>45443</c:v>
                </c:pt>
                <c:pt idx="427">
                  <c:v>45444</c:v>
                </c:pt>
                <c:pt idx="428">
                  <c:v>45445</c:v>
                </c:pt>
                <c:pt idx="429">
                  <c:v>45446</c:v>
                </c:pt>
                <c:pt idx="430">
                  <c:v>45447</c:v>
                </c:pt>
                <c:pt idx="431">
                  <c:v>45448</c:v>
                </c:pt>
                <c:pt idx="432">
                  <c:v>45449</c:v>
                </c:pt>
                <c:pt idx="433">
                  <c:v>45450</c:v>
                </c:pt>
                <c:pt idx="434">
                  <c:v>45451</c:v>
                </c:pt>
                <c:pt idx="435">
                  <c:v>45452</c:v>
                </c:pt>
                <c:pt idx="436">
                  <c:v>45453</c:v>
                </c:pt>
                <c:pt idx="437">
                  <c:v>45454</c:v>
                </c:pt>
                <c:pt idx="438">
                  <c:v>45455</c:v>
                </c:pt>
                <c:pt idx="439">
                  <c:v>45456</c:v>
                </c:pt>
                <c:pt idx="440">
                  <c:v>45457</c:v>
                </c:pt>
                <c:pt idx="441">
                  <c:v>45458</c:v>
                </c:pt>
                <c:pt idx="442">
                  <c:v>45459</c:v>
                </c:pt>
                <c:pt idx="443">
                  <c:v>45460</c:v>
                </c:pt>
                <c:pt idx="444">
                  <c:v>45461</c:v>
                </c:pt>
                <c:pt idx="445">
                  <c:v>45462</c:v>
                </c:pt>
                <c:pt idx="446">
                  <c:v>45463</c:v>
                </c:pt>
                <c:pt idx="447">
                  <c:v>45464</c:v>
                </c:pt>
                <c:pt idx="448">
                  <c:v>45465</c:v>
                </c:pt>
                <c:pt idx="449">
                  <c:v>45466</c:v>
                </c:pt>
                <c:pt idx="450">
                  <c:v>45467</c:v>
                </c:pt>
                <c:pt idx="451">
                  <c:v>45468</c:v>
                </c:pt>
                <c:pt idx="452">
                  <c:v>45469</c:v>
                </c:pt>
                <c:pt idx="453">
                  <c:v>45470</c:v>
                </c:pt>
                <c:pt idx="454">
                  <c:v>45471</c:v>
                </c:pt>
                <c:pt idx="455">
                  <c:v>45472</c:v>
                </c:pt>
                <c:pt idx="456">
                  <c:v>45473</c:v>
                </c:pt>
                <c:pt idx="457">
                  <c:v>45474</c:v>
                </c:pt>
                <c:pt idx="458">
                  <c:v>45475</c:v>
                </c:pt>
                <c:pt idx="459">
                  <c:v>45476</c:v>
                </c:pt>
                <c:pt idx="460">
                  <c:v>45477</c:v>
                </c:pt>
                <c:pt idx="461">
                  <c:v>45478</c:v>
                </c:pt>
                <c:pt idx="462">
                  <c:v>45479</c:v>
                </c:pt>
                <c:pt idx="463">
                  <c:v>45480</c:v>
                </c:pt>
                <c:pt idx="464">
                  <c:v>45481</c:v>
                </c:pt>
                <c:pt idx="465">
                  <c:v>45482</c:v>
                </c:pt>
                <c:pt idx="466">
                  <c:v>45483</c:v>
                </c:pt>
                <c:pt idx="467">
                  <c:v>45484</c:v>
                </c:pt>
                <c:pt idx="468">
                  <c:v>45485</c:v>
                </c:pt>
                <c:pt idx="469">
                  <c:v>45486</c:v>
                </c:pt>
                <c:pt idx="470">
                  <c:v>45487</c:v>
                </c:pt>
                <c:pt idx="471">
                  <c:v>45488</c:v>
                </c:pt>
                <c:pt idx="472">
                  <c:v>45489</c:v>
                </c:pt>
                <c:pt idx="473">
                  <c:v>45490</c:v>
                </c:pt>
                <c:pt idx="474">
                  <c:v>45491</c:v>
                </c:pt>
                <c:pt idx="475">
                  <c:v>45492</c:v>
                </c:pt>
                <c:pt idx="476">
                  <c:v>45493</c:v>
                </c:pt>
                <c:pt idx="477">
                  <c:v>45494</c:v>
                </c:pt>
                <c:pt idx="478">
                  <c:v>45495</c:v>
                </c:pt>
                <c:pt idx="479">
                  <c:v>45496</c:v>
                </c:pt>
                <c:pt idx="480">
                  <c:v>45497</c:v>
                </c:pt>
                <c:pt idx="481">
                  <c:v>45498</c:v>
                </c:pt>
                <c:pt idx="482">
                  <c:v>45499</c:v>
                </c:pt>
                <c:pt idx="483">
                  <c:v>45500</c:v>
                </c:pt>
                <c:pt idx="484">
                  <c:v>45501</c:v>
                </c:pt>
                <c:pt idx="485">
                  <c:v>45502</c:v>
                </c:pt>
                <c:pt idx="486">
                  <c:v>45503</c:v>
                </c:pt>
                <c:pt idx="487">
                  <c:v>45504</c:v>
                </c:pt>
                <c:pt idx="488">
                  <c:v>45505</c:v>
                </c:pt>
                <c:pt idx="489">
                  <c:v>45506</c:v>
                </c:pt>
                <c:pt idx="490">
                  <c:v>45507</c:v>
                </c:pt>
                <c:pt idx="491">
                  <c:v>45508</c:v>
                </c:pt>
                <c:pt idx="492">
                  <c:v>45509</c:v>
                </c:pt>
                <c:pt idx="493">
                  <c:v>45510</c:v>
                </c:pt>
                <c:pt idx="494">
                  <c:v>45511</c:v>
                </c:pt>
                <c:pt idx="495">
                  <c:v>45512</c:v>
                </c:pt>
                <c:pt idx="496">
                  <c:v>45513</c:v>
                </c:pt>
                <c:pt idx="497">
                  <c:v>45514</c:v>
                </c:pt>
                <c:pt idx="498">
                  <c:v>45515</c:v>
                </c:pt>
                <c:pt idx="499">
                  <c:v>45516</c:v>
                </c:pt>
                <c:pt idx="500">
                  <c:v>45517</c:v>
                </c:pt>
                <c:pt idx="501">
                  <c:v>45518</c:v>
                </c:pt>
                <c:pt idx="502">
                  <c:v>45519</c:v>
                </c:pt>
                <c:pt idx="503">
                  <c:v>45520</c:v>
                </c:pt>
                <c:pt idx="504">
                  <c:v>45521</c:v>
                </c:pt>
                <c:pt idx="505">
                  <c:v>45522</c:v>
                </c:pt>
                <c:pt idx="506">
                  <c:v>45523</c:v>
                </c:pt>
                <c:pt idx="507">
                  <c:v>45524</c:v>
                </c:pt>
                <c:pt idx="508">
                  <c:v>45525</c:v>
                </c:pt>
                <c:pt idx="509">
                  <c:v>45526</c:v>
                </c:pt>
                <c:pt idx="510">
                  <c:v>45527</c:v>
                </c:pt>
                <c:pt idx="511">
                  <c:v>45528</c:v>
                </c:pt>
                <c:pt idx="512">
                  <c:v>45529</c:v>
                </c:pt>
                <c:pt idx="513">
                  <c:v>45530</c:v>
                </c:pt>
                <c:pt idx="514">
                  <c:v>45531</c:v>
                </c:pt>
                <c:pt idx="515">
                  <c:v>45532</c:v>
                </c:pt>
                <c:pt idx="516">
                  <c:v>45533</c:v>
                </c:pt>
                <c:pt idx="517">
                  <c:v>45534</c:v>
                </c:pt>
                <c:pt idx="518">
                  <c:v>45535</c:v>
                </c:pt>
                <c:pt idx="519">
                  <c:v>45536</c:v>
                </c:pt>
                <c:pt idx="520">
                  <c:v>45537</c:v>
                </c:pt>
                <c:pt idx="521">
                  <c:v>45538</c:v>
                </c:pt>
                <c:pt idx="522">
                  <c:v>45539</c:v>
                </c:pt>
                <c:pt idx="523">
                  <c:v>45540</c:v>
                </c:pt>
                <c:pt idx="524">
                  <c:v>45541</c:v>
                </c:pt>
                <c:pt idx="525">
                  <c:v>45542</c:v>
                </c:pt>
                <c:pt idx="526">
                  <c:v>45543</c:v>
                </c:pt>
                <c:pt idx="527">
                  <c:v>45544</c:v>
                </c:pt>
                <c:pt idx="528">
                  <c:v>45545</c:v>
                </c:pt>
                <c:pt idx="529">
                  <c:v>45546</c:v>
                </c:pt>
                <c:pt idx="530">
                  <c:v>45547</c:v>
                </c:pt>
                <c:pt idx="531">
                  <c:v>45548</c:v>
                </c:pt>
                <c:pt idx="532">
                  <c:v>45549</c:v>
                </c:pt>
                <c:pt idx="533">
                  <c:v>45550</c:v>
                </c:pt>
                <c:pt idx="534">
                  <c:v>45551</c:v>
                </c:pt>
                <c:pt idx="535">
                  <c:v>45552</c:v>
                </c:pt>
                <c:pt idx="536">
                  <c:v>45553</c:v>
                </c:pt>
                <c:pt idx="537">
                  <c:v>45554</c:v>
                </c:pt>
                <c:pt idx="538">
                  <c:v>45555</c:v>
                </c:pt>
                <c:pt idx="539">
                  <c:v>45556</c:v>
                </c:pt>
                <c:pt idx="540">
                  <c:v>45557</c:v>
                </c:pt>
                <c:pt idx="541">
                  <c:v>45558</c:v>
                </c:pt>
                <c:pt idx="542">
                  <c:v>45559</c:v>
                </c:pt>
                <c:pt idx="543">
                  <c:v>45560</c:v>
                </c:pt>
                <c:pt idx="544">
                  <c:v>45561</c:v>
                </c:pt>
                <c:pt idx="545">
                  <c:v>45562</c:v>
                </c:pt>
                <c:pt idx="546">
                  <c:v>45563</c:v>
                </c:pt>
                <c:pt idx="547">
                  <c:v>45564</c:v>
                </c:pt>
                <c:pt idx="548">
                  <c:v>45565</c:v>
                </c:pt>
                <c:pt idx="549">
                  <c:v>45566</c:v>
                </c:pt>
                <c:pt idx="550">
                  <c:v>45567</c:v>
                </c:pt>
                <c:pt idx="551">
                  <c:v>45568</c:v>
                </c:pt>
                <c:pt idx="552">
                  <c:v>45569</c:v>
                </c:pt>
                <c:pt idx="553">
                  <c:v>45570</c:v>
                </c:pt>
                <c:pt idx="554">
                  <c:v>45571</c:v>
                </c:pt>
                <c:pt idx="555">
                  <c:v>45572</c:v>
                </c:pt>
                <c:pt idx="556">
                  <c:v>45573</c:v>
                </c:pt>
                <c:pt idx="557">
                  <c:v>45574</c:v>
                </c:pt>
                <c:pt idx="558">
                  <c:v>45575</c:v>
                </c:pt>
                <c:pt idx="559">
                  <c:v>45576</c:v>
                </c:pt>
                <c:pt idx="560">
                  <c:v>45577</c:v>
                </c:pt>
                <c:pt idx="561">
                  <c:v>45578</c:v>
                </c:pt>
                <c:pt idx="562">
                  <c:v>45579</c:v>
                </c:pt>
                <c:pt idx="563">
                  <c:v>45580</c:v>
                </c:pt>
                <c:pt idx="564">
                  <c:v>45581</c:v>
                </c:pt>
                <c:pt idx="565">
                  <c:v>45582</c:v>
                </c:pt>
                <c:pt idx="566">
                  <c:v>45583</c:v>
                </c:pt>
                <c:pt idx="567">
                  <c:v>45584</c:v>
                </c:pt>
                <c:pt idx="568">
                  <c:v>45585</c:v>
                </c:pt>
                <c:pt idx="569">
                  <c:v>45586</c:v>
                </c:pt>
                <c:pt idx="570">
                  <c:v>45587</c:v>
                </c:pt>
                <c:pt idx="571">
                  <c:v>45588</c:v>
                </c:pt>
                <c:pt idx="572">
                  <c:v>45589</c:v>
                </c:pt>
                <c:pt idx="573">
                  <c:v>45590</c:v>
                </c:pt>
                <c:pt idx="574">
                  <c:v>45591</c:v>
                </c:pt>
                <c:pt idx="575">
                  <c:v>45592</c:v>
                </c:pt>
                <c:pt idx="576">
                  <c:v>45593</c:v>
                </c:pt>
                <c:pt idx="577">
                  <c:v>45594</c:v>
                </c:pt>
                <c:pt idx="578">
                  <c:v>45595</c:v>
                </c:pt>
                <c:pt idx="579">
                  <c:v>45596</c:v>
                </c:pt>
                <c:pt idx="580">
                  <c:v>45597</c:v>
                </c:pt>
                <c:pt idx="581">
                  <c:v>45598</c:v>
                </c:pt>
                <c:pt idx="582">
                  <c:v>45599</c:v>
                </c:pt>
                <c:pt idx="583">
                  <c:v>45600</c:v>
                </c:pt>
                <c:pt idx="584">
                  <c:v>45601</c:v>
                </c:pt>
                <c:pt idx="585">
                  <c:v>45602</c:v>
                </c:pt>
                <c:pt idx="586">
                  <c:v>45603</c:v>
                </c:pt>
                <c:pt idx="587">
                  <c:v>45604</c:v>
                </c:pt>
                <c:pt idx="588">
                  <c:v>45605</c:v>
                </c:pt>
                <c:pt idx="589">
                  <c:v>45606</c:v>
                </c:pt>
                <c:pt idx="590">
                  <c:v>45607</c:v>
                </c:pt>
                <c:pt idx="591">
                  <c:v>45608</c:v>
                </c:pt>
                <c:pt idx="592">
                  <c:v>45609</c:v>
                </c:pt>
                <c:pt idx="593">
                  <c:v>45610</c:v>
                </c:pt>
                <c:pt idx="594">
                  <c:v>45611</c:v>
                </c:pt>
                <c:pt idx="595">
                  <c:v>45612</c:v>
                </c:pt>
                <c:pt idx="596">
                  <c:v>45613</c:v>
                </c:pt>
                <c:pt idx="597">
                  <c:v>45614</c:v>
                </c:pt>
                <c:pt idx="598">
                  <c:v>45615</c:v>
                </c:pt>
                <c:pt idx="599">
                  <c:v>45616</c:v>
                </c:pt>
                <c:pt idx="600">
                  <c:v>45617</c:v>
                </c:pt>
                <c:pt idx="601">
                  <c:v>45618</c:v>
                </c:pt>
                <c:pt idx="602">
                  <c:v>45619</c:v>
                </c:pt>
                <c:pt idx="603">
                  <c:v>45620</c:v>
                </c:pt>
                <c:pt idx="604">
                  <c:v>45621</c:v>
                </c:pt>
                <c:pt idx="605">
                  <c:v>45622</c:v>
                </c:pt>
                <c:pt idx="606">
                  <c:v>45623</c:v>
                </c:pt>
                <c:pt idx="607">
                  <c:v>45624</c:v>
                </c:pt>
                <c:pt idx="608">
                  <c:v>45625</c:v>
                </c:pt>
                <c:pt idx="609">
                  <c:v>45626</c:v>
                </c:pt>
                <c:pt idx="610">
                  <c:v>45627</c:v>
                </c:pt>
                <c:pt idx="611">
                  <c:v>45628</c:v>
                </c:pt>
                <c:pt idx="612">
                  <c:v>45629</c:v>
                </c:pt>
                <c:pt idx="613">
                  <c:v>45630</c:v>
                </c:pt>
                <c:pt idx="614">
                  <c:v>45631</c:v>
                </c:pt>
                <c:pt idx="615">
                  <c:v>45632</c:v>
                </c:pt>
                <c:pt idx="616">
                  <c:v>45633</c:v>
                </c:pt>
                <c:pt idx="617">
                  <c:v>45634</c:v>
                </c:pt>
                <c:pt idx="618">
                  <c:v>45635</c:v>
                </c:pt>
                <c:pt idx="619">
                  <c:v>45636</c:v>
                </c:pt>
                <c:pt idx="620">
                  <c:v>45637</c:v>
                </c:pt>
                <c:pt idx="621">
                  <c:v>45638</c:v>
                </c:pt>
                <c:pt idx="622">
                  <c:v>45639</c:v>
                </c:pt>
                <c:pt idx="623">
                  <c:v>45640</c:v>
                </c:pt>
                <c:pt idx="624">
                  <c:v>45641</c:v>
                </c:pt>
                <c:pt idx="625">
                  <c:v>45642</c:v>
                </c:pt>
                <c:pt idx="626">
                  <c:v>45643</c:v>
                </c:pt>
                <c:pt idx="627">
                  <c:v>45644</c:v>
                </c:pt>
                <c:pt idx="628">
                  <c:v>45645</c:v>
                </c:pt>
                <c:pt idx="629">
                  <c:v>45646</c:v>
                </c:pt>
                <c:pt idx="630">
                  <c:v>45647</c:v>
                </c:pt>
                <c:pt idx="631">
                  <c:v>45648</c:v>
                </c:pt>
                <c:pt idx="632">
                  <c:v>45649</c:v>
                </c:pt>
                <c:pt idx="633">
                  <c:v>45650</c:v>
                </c:pt>
                <c:pt idx="634">
                  <c:v>45651</c:v>
                </c:pt>
                <c:pt idx="635">
                  <c:v>45652</c:v>
                </c:pt>
                <c:pt idx="636">
                  <c:v>45653</c:v>
                </c:pt>
                <c:pt idx="637">
                  <c:v>45654</c:v>
                </c:pt>
                <c:pt idx="638">
                  <c:v>45655</c:v>
                </c:pt>
                <c:pt idx="639">
                  <c:v>45656</c:v>
                </c:pt>
                <c:pt idx="640">
                  <c:v>45657</c:v>
                </c:pt>
                <c:pt idx="641">
                  <c:v>45658</c:v>
                </c:pt>
                <c:pt idx="642">
                  <c:v>45659</c:v>
                </c:pt>
                <c:pt idx="643">
                  <c:v>45660</c:v>
                </c:pt>
                <c:pt idx="644">
                  <c:v>45661</c:v>
                </c:pt>
                <c:pt idx="645">
                  <c:v>45662</c:v>
                </c:pt>
                <c:pt idx="646">
                  <c:v>45663</c:v>
                </c:pt>
                <c:pt idx="647">
                  <c:v>45664</c:v>
                </c:pt>
                <c:pt idx="648">
                  <c:v>45665</c:v>
                </c:pt>
                <c:pt idx="649">
                  <c:v>45666</c:v>
                </c:pt>
                <c:pt idx="650">
                  <c:v>45667</c:v>
                </c:pt>
                <c:pt idx="651">
                  <c:v>45668</c:v>
                </c:pt>
                <c:pt idx="652">
                  <c:v>45669</c:v>
                </c:pt>
                <c:pt idx="653">
                  <c:v>45670</c:v>
                </c:pt>
                <c:pt idx="654">
                  <c:v>45671</c:v>
                </c:pt>
                <c:pt idx="655">
                  <c:v>45672</c:v>
                </c:pt>
                <c:pt idx="656">
                  <c:v>45673</c:v>
                </c:pt>
                <c:pt idx="657">
                  <c:v>45674</c:v>
                </c:pt>
                <c:pt idx="658">
                  <c:v>45675</c:v>
                </c:pt>
                <c:pt idx="659">
                  <c:v>45676</c:v>
                </c:pt>
                <c:pt idx="660">
                  <c:v>45677</c:v>
                </c:pt>
                <c:pt idx="661">
                  <c:v>45678</c:v>
                </c:pt>
                <c:pt idx="662">
                  <c:v>45679</c:v>
                </c:pt>
                <c:pt idx="663">
                  <c:v>45680</c:v>
                </c:pt>
                <c:pt idx="664">
                  <c:v>45681</c:v>
                </c:pt>
                <c:pt idx="665">
                  <c:v>45682</c:v>
                </c:pt>
                <c:pt idx="666">
                  <c:v>45683</c:v>
                </c:pt>
                <c:pt idx="667">
                  <c:v>45684</c:v>
                </c:pt>
                <c:pt idx="668">
                  <c:v>45685</c:v>
                </c:pt>
                <c:pt idx="669">
                  <c:v>45686</c:v>
                </c:pt>
                <c:pt idx="670">
                  <c:v>45687</c:v>
                </c:pt>
                <c:pt idx="671">
                  <c:v>45688</c:v>
                </c:pt>
                <c:pt idx="672">
                  <c:v>45689</c:v>
                </c:pt>
              </c:numCache>
            </c:numRef>
          </c:cat>
          <c:val>
            <c:numRef>
              <c:f>Sheet1!$C$2:$C$674</c:f>
              <c:numCache>
                <c:formatCode>General</c:formatCode>
                <c:ptCount val="673"/>
                <c:pt idx="0">
                  <c:v>106</c:v>
                </c:pt>
                <c:pt idx="1">
                  <c:v>97</c:v>
                </c:pt>
                <c:pt idx="2">
                  <c:v>32</c:v>
                </c:pt>
                <c:pt idx="3">
                  <c:v>26</c:v>
                </c:pt>
                <c:pt idx="4">
                  <c:v>751</c:v>
                </c:pt>
                <c:pt idx="5">
                  <c:v>100</c:v>
                </c:pt>
                <c:pt idx="6">
                  <c:v>91</c:v>
                </c:pt>
                <c:pt idx="7">
                  <c:v>30</c:v>
                </c:pt>
                <c:pt idx="8">
                  <c:v>20</c:v>
                </c:pt>
                <c:pt idx="9">
                  <c:v>16</c:v>
                </c:pt>
                <c:pt idx="10">
                  <c:v>21</c:v>
                </c:pt>
                <c:pt idx="11">
                  <c:v>25</c:v>
                </c:pt>
                <c:pt idx="12">
                  <c:v>21</c:v>
                </c:pt>
                <c:pt idx="13">
                  <c:v>23</c:v>
                </c:pt>
                <c:pt idx="14">
                  <c:v>26</c:v>
                </c:pt>
                <c:pt idx="15">
                  <c:v>29</c:v>
                </c:pt>
                <c:pt idx="16">
                  <c:v>19</c:v>
                </c:pt>
                <c:pt idx="17">
                  <c:v>19</c:v>
                </c:pt>
                <c:pt idx="18">
                  <c:v>819</c:v>
                </c:pt>
                <c:pt idx="19">
                  <c:v>109</c:v>
                </c:pt>
                <c:pt idx="20">
                  <c:v>71</c:v>
                </c:pt>
                <c:pt idx="21">
                  <c:v>20</c:v>
                </c:pt>
                <c:pt idx="22">
                  <c:v>19</c:v>
                </c:pt>
                <c:pt idx="23">
                  <c:v>30</c:v>
                </c:pt>
                <c:pt idx="24">
                  <c:v>18</c:v>
                </c:pt>
                <c:pt idx="25">
                  <c:v>786</c:v>
                </c:pt>
                <c:pt idx="26">
                  <c:v>173</c:v>
                </c:pt>
                <c:pt idx="27">
                  <c:v>86</c:v>
                </c:pt>
                <c:pt idx="28">
                  <c:v>41</c:v>
                </c:pt>
                <c:pt idx="29">
                  <c:v>30</c:v>
                </c:pt>
                <c:pt idx="30">
                  <c:v>24</c:v>
                </c:pt>
                <c:pt idx="31">
                  <c:v>174</c:v>
                </c:pt>
                <c:pt idx="32">
                  <c:v>30</c:v>
                </c:pt>
                <c:pt idx="33">
                  <c:v>22</c:v>
                </c:pt>
                <c:pt idx="34">
                  <c:v>778</c:v>
                </c:pt>
                <c:pt idx="35">
                  <c:v>226</c:v>
                </c:pt>
                <c:pt idx="36">
                  <c:v>109</c:v>
                </c:pt>
                <c:pt idx="37">
                  <c:v>68</c:v>
                </c:pt>
                <c:pt idx="38">
                  <c:v>41</c:v>
                </c:pt>
                <c:pt idx="39">
                  <c:v>37</c:v>
                </c:pt>
                <c:pt idx="40">
                  <c:v>46</c:v>
                </c:pt>
                <c:pt idx="41">
                  <c:v>39</c:v>
                </c:pt>
                <c:pt idx="42">
                  <c:v>19</c:v>
                </c:pt>
                <c:pt idx="43">
                  <c:v>22</c:v>
                </c:pt>
                <c:pt idx="44">
                  <c:v>879</c:v>
                </c:pt>
                <c:pt idx="45">
                  <c:v>177</c:v>
                </c:pt>
                <c:pt idx="46">
                  <c:v>1014</c:v>
                </c:pt>
                <c:pt idx="47">
                  <c:v>334</c:v>
                </c:pt>
                <c:pt idx="48">
                  <c:v>384</c:v>
                </c:pt>
                <c:pt idx="49">
                  <c:v>308</c:v>
                </c:pt>
                <c:pt idx="50">
                  <c:v>105</c:v>
                </c:pt>
                <c:pt idx="51">
                  <c:v>786</c:v>
                </c:pt>
                <c:pt idx="52">
                  <c:v>293</c:v>
                </c:pt>
                <c:pt idx="53">
                  <c:v>296</c:v>
                </c:pt>
                <c:pt idx="54">
                  <c:v>823</c:v>
                </c:pt>
                <c:pt idx="55">
                  <c:v>223</c:v>
                </c:pt>
                <c:pt idx="56">
                  <c:v>175</c:v>
                </c:pt>
                <c:pt idx="57">
                  <c:v>108</c:v>
                </c:pt>
                <c:pt idx="58">
                  <c:v>94</c:v>
                </c:pt>
                <c:pt idx="59">
                  <c:v>91</c:v>
                </c:pt>
                <c:pt idx="60">
                  <c:v>816</c:v>
                </c:pt>
                <c:pt idx="61">
                  <c:v>494</c:v>
                </c:pt>
                <c:pt idx="62">
                  <c:v>456</c:v>
                </c:pt>
                <c:pt idx="63">
                  <c:v>206</c:v>
                </c:pt>
                <c:pt idx="64">
                  <c:v>28</c:v>
                </c:pt>
                <c:pt idx="65">
                  <c:v>29</c:v>
                </c:pt>
                <c:pt idx="66">
                  <c:v>750</c:v>
                </c:pt>
                <c:pt idx="67">
                  <c:v>139</c:v>
                </c:pt>
                <c:pt idx="68">
                  <c:v>132</c:v>
                </c:pt>
                <c:pt idx="69">
                  <c:v>88</c:v>
                </c:pt>
                <c:pt idx="70">
                  <c:v>69</c:v>
                </c:pt>
                <c:pt idx="71">
                  <c:v>68</c:v>
                </c:pt>
                <c:pt idx="72">
                  <c:v>741</c:v>
                </c:pt>
                <c:pt idx="73">
                  <c:v>154</c:v>
                </c:pt>
                <c:pt idx="74">
                  <c:v>95</c:v>
                </c:pt>
                <c:pt idx="75">
                  <c:v>52</c:v>
                </c:pt>
                <c:pt idx="76">
                  <c:v>31</c:v>
                </c:pt>
                <c:pt idx="77">
                  <c:v>25</c:v>
                </c:pt>
                <c:pt idx="78">
                  <c:v>29</c:v>
                </c:pt>
                <c:pt idx="79">
                  <c:v>807</c:v>
                </c:pt>
                <c:pt idx="80">
                  <c:v>171</c:v>
                </c:pt>
                <c:pt idx="81">
                  <c:v>104</c:v>
                </c:pt>
                <c:pt idx="82">
                  <c:v>55</c:v>
                </c:pt>
                <c:pt idx="83">
                  <c:v>37</c:v>
                </c:pt>
                <c:pt idx="84">
                  <c:v>22</c:v>
                </c:pt>
                <c:pt idx="85">
                  <c:v>26</c:v>
                </c:pt>
                <c:pt idx="86">
                  <c:v>23</c:v>
                </c:pt>
                <c:pt idx="87">
                  <c:v>36</c:v>
                </c:pt>
                <c:pt idx="88">
                  <c:v>955</c:v>
                </c:pt>
                <c:pt idx="89">
                  <c:v>114</c:v>
                </c:pt>
                <c:pt idx="90">
                  <c:v>82</c:v>
                </c:pt>
                <c:pt idx="91">
                  <c:v>45</c:v>
                </c:pt>
                <c:pt idx="92">
                  <c:v>23</c:v>
                </c:pt>
                <c:pt idx="93">
                  <c:v>36</c:v>
                </c:pt>
                <c:pt idx="94">
                  <c:v>35</c:v>
                </c:pt>
                <c:pt idx="95">
                  <c:v>45</c:v>
                </c:pt>
                <c:pt idx="96">
                  <c:v>36</c:v>
                </c:pt>
                <c:pt idx="97">
                  <c:v>987</c:v>
                </c:pt>
                <c:pt idx="98">
                  <c:v>214</c:v>
                </c:pt>
                <c:pt idx="99">
                  <c:v>217</c:v>
                </c:pt>
                <c:pt idx="100">
                  <c:v>163</c:v>
                </c:pt>
                <c:pt idx="101">
                  <c:v>225</c:v>
                </c:pt>
                <c:pt idx="102">
                  <c:v>1370</c:v>
                </c:pt>
                <c:pt idx="103">
                  <c:v>961</c:v>
                </c:pt>
                <c:pt idx="104">
                  <c:v>241</c:v>
                </c:pt>
                <c:pt idx="105">
                  <c:v>131</c:v>
                </c:pt>
                <c:pt idx="106">
                  <c:v>52</c:v>
                </c:pt>
                <c:pt idx="107">
                  <c:v>40</c:v>
                </c:pt>
                <c:pt idx="108">
                  <c:v>35</c:v>
                </c:pt>
                <c:pt idx="109">
                  <c:v>942</c:v>
                </c:pt>
                <c:pt idx="110">
                  <c:v>118</c:v>
                </c:pt>
                <c:pt idx="111">
                  <c:v>71</c:v>
                </c:pt>
                <c:pt idx="112">
                  <c:v>34</c:v>
                </c:pt>
                <c:pt idx="113">
                  <c:v>27</c:v>
                </c:pt>
                <c:pt idx="114">
                  <c:v>27</c:v>
                </c:pt>
                <c:pt idx="115">
                  <c:v>29</c:v>
                </c:pt>
                <c:pt idx="116">
                  <c:v>23</c:v>
                </c:pt>
                <c:pt idx="117">
                  <c:v>27</c:v>
                </c:pt>
                <c:pt idx="118">
                  <c:v>27</c:v>
                </c:pt>
                <c:pt idx="119">
                  <c:v>16</c:v>
                </c:pt>
                <c:pt idx="120">
                  <c:v>23</c:v>
                </c:pt>
                <c:pt idx="121">
                  <c:v>17</c:v>
                </c:pt>
                <c:pt idx="122">
                  <c:v>28</c:v>
                </c:pt>
                <c:pt idx="123">
                  <c:v>817</c:v>
                </c:pt>
                <c:pt idx="124">
                  <c:v>118</c:v>
                </c:pt>
                <c:pt idx="125">
                  <c:v>689</c:v>
                </c:pt>
                <c:pt idx="126">
                  <c:v>97</c:v>
                </c:pt>
                <c:pt idx="127">
                  <c:v>83</c:v>
                </c:pt>
                <c:pt idx="128">
                  <c:v>31</c:v>
                </c:pt>
                <c:pt idx="129">
                  <c:v>31</c:v>
                </c:pt>
                <c:pt idx="130">
                  <c:v>39</c:v>
                </c:pt>
                <c:pt idx="131">
                  <c:v>22</c:v>
                </c:pt>
                <c:pt idx="132">
                  <c:v>693</c:v>
                </c:pt>
                <c:pt idx="133">
                  <c:v>157</c:v>
                </c:pt>
                <c:pt idx="134">
                  <c:v>91</c:v>
                </c:pt>
                <c:pt idx="135">
                  <c:v>49</c:v>
                </c:pt>
                <c:pt idx="136">
                  <c:v>37</c:v>
                </c:pt>
                <c:pt idx="137">
                  <c:v>29</c:v>
                </c:pt>
                <c:pt idx="138">
                  <c:v>723</c:v>
                </c:pt>
                <c:pt idx="139">
                  <c:v>115</c:v>
                </c:pt>
                <c:pt idx="140">
                  <c:v>71</c:v>
                </c:pt>
                <c:pt idx="141">
                  <c:v>25</c:v>
                </c:pt>
                <c:pt idx="142">
                  <c:v>40</c:v>
                </c:pt>
                <c:pt idx="143">
                  <c:v>29</c:v>
                </c:pt>
                <c:pt idx="144">
                  <c:v>34</c:v>
                </c:pt>
                <c:pt idx="145">
                  <c:v>23</c:v>
                </c:pt>
                <c:pt idx="146">
                  <c:v>719</c:v>
                </c:pt>
                <c:pt idx="147">
                  <c:v>87</c:v>
                </c:pt>
                <c:pt idx="148">
                  <c:v>98</c:v>
                </c:pt>
                <c:pt idx="149">
                  <c:v>764</c:v>
                </c:pt>
                <c:pt idx="150">
                  <c:v>211</c:v>
                </c:pt>
                <c:pt idx="151">
                  <c:v>685</c:v>
                </c:pt>
                <c:pt idx="152">
                  <c:v>20185</c:v>
                </c:pt>
                <c:pt idx="153">
                  <c:v>20976</c:v>
                </c:pt>
                <c:pt idx="154">
                  <c:v>22149</c:v>
                </c:pt>
                <c:pt idx="155">
                  <c:v>25253</c:v>
                </c:pt>
                <c:pt idx="156">
                  <c:v>19890</c:v>
                </c:pt>
                <c:pt idx="157">
                  <c:v>20489</c:v>
                </c:pt>
                <c:pt idx="158">
                  <c:v>18910</c:v>
                </c:pt>
                <c:pt idx="159">
                  <c:v>11110</c:v>
                </c:pt>
                <c:pt idx="160">
                  <c:v>13131</c:v>
                </c:pt>
                <c:pt idx="161">
                  <c:v>13320</c:v>
                </c:pt>
                <c:pt idx="162">
                  <c:v>16045</c:v>
                </c:pt>
                <c:pt idx="163">
                  <c:v>14754</c:v>
                </c:pt>
                <c:pt idx="164">
                  <c:v>11564</c:v>
                </c:pt>
                <c:pt idx="165">
                  <c:v>12211</c:v>
                </c:pt>
                <c:pt idx="166">
                  <c:v>118</c:v>
                </c:pt>
                <c:pt idx="167">
                  <c:v>43</c:v>
                </c:pt>
                <c:pt idx="168">
                  <c:v>27</c:v>
                </c:pt>
                <c:pt idx="169">
                  <c:v>23</c:v>
                </c:pt>
                <c:pt idx="170">
                  <c:v>35</c:v>
                </c:pt>
                <c:pt idx="171">
                  <c:v>27</c:v>
                </c:pt>
                <c:pt idx="172">
                  <c:v>724</c:v>
                </c:pt>
                <c:pt idx="173">
                  <c:v>161</c:v>
                </c:pt>
                <c:pt idx="174">
                  <c:v>72</c:v>
                </c:pt>
                <c:pt idx="175">
                  <c:v>43</c:v>
                </c:pt>
                <c:pt idx="176">
                  <c:v>29</c:v>
                </c:pt>
                <c:pt idx="177">
                  <c:v>1171</c:v>
                </c:pt>
                <c:pt idx="178">
                  <c:v>179</c:v>
                </c:pt>
                <c:pt idx="179">
                  <c:v>260</c:v>
                </c:pt>
                <c:pt idx="180">
                  <c:v>858</c:v>
                </c:pt>
                <c:pt idx="181">
                  <c:v>201</c:v>
                </c:pt>
                <c:pt idx="182">
                  <c:v>148</c:v>
                </c:pt>
                <c:pt idx="183">
                  <c:v>74</c:v>
                </c:pt>
                <c:pt idx="184">
                  <c:v>66</c:v>
                </c:pt>
                <c:pt idx="185">
                  <c:v>57</c:v>
                </c:pt>
                <c:pt idx="186">
                  <c:v>30</c:v>
                </c:pt>
                <c:pt idx="187">
                  <c:v>32</c:v>
                </c:pt>
                <c:pt idx="188">
                  <c:v>785</c:v>
                </c:pt>
                <c:pt idx="189">
                  <c:v>165</c:v>
                </c:pt>
                <c:pt idx="190">
                  <c:v>106</c:v>
                </c:pt>
                <c:pt idx="191">
                  <c:v>55</c:v>
                </c:pt>
                <c:pt idx="192">
                  <c:v>649</c:v>
                </c:pt>
                <c:pt idx="193">
                  <c:v>123</c:v>
                </c:pt>
                <c:pt idx="194">
                  <c:v>571</c:v>
                </c:pt>
                <c:pt idx="195">
                  <c:v>295</c:v>
                </c:pt>
                <c:pt idx="196">
                  <c:v>43</c:v>
                </c:pt>
                <c:pt idx="197">
                  <c:v>24</c:v>
                </c:pt>
                <c:pt idx="198">
                  <c:v>28</c:v>
                </c:pt>
                <c:pt idx="199">
                  <c:v>795</c:v>
                </c:pt>
                <c:pt idx="200">
                  <c:v>129</c:v>
                </c:pt>
                <c:pt idx="201">
                  <c:v>76</c:v>
                </c:pt>
                <c:pt idx="202">
                  <c:v>41</c:v>
                </c:pt>
                <c:pt idx="203">
                  <c:v>28</c:v>
                </c:pt>
                <c:pt idx="204">
                  <c:v>32</c:v>
                </c:pt>
                <c:pt idx="205">
                  <c:v>38</c:v>
                </c:pt>
                <c:pt idx="206">
                  <c:v>33</c:v>
                </c:pt>
                <c:pt idx="207">
                  <c:v>28</c:v>
                </c:pt>
                <c:pt idx="208">
                  <c:v>857</c:v>
                </c:pt>
                <c:pt idx="209">
                  <c:v>159</c:v>
                </c:pt>
                <c:pt idx="210">
                  <c:v>84</c:v>
                </c:pt>
                <c:pt idx="211">
                  <c:v>49</c:v>
                </c:pt>
                <c:pt idx="212">
                  <c:v>569</c:v>
                </c:pt>
                <c:pt idx="213">
                  <c:v>478</c:v>
                </c:pt>
                <c:pt idx="214">
                  <c:v>86</c:v>
                </c:pt>
                <c:pt idx="215">
                  <c:v>28</c:v>
                </c:pt>
                <c:pt idx="216">
                  <c:v>747</c:v>
                </c:pt>
                <c:pt idx="217">
                  <c:v>162</c:v>
                </c:pt>
                <c:pt idx="218">
                  <c:v>84</c:v>
                </c:pt>
                <c:pt idx="219">
                  <c:v>750</c:v>
                </c:pt>
                <c:pt idx="220">
                  <c:v>781</c:v>
                </c:pt>
                <c:pt idx="221">
                  <c:v>146</c:v>
                </c:pt>
                <c:pt idx="222">
                  <c:v>2851</c:v>
                </c:pt>
                <c:pt idx="223">
                  <c:v>1041</c:v>
                </c:pt>
                <c:pt idx="224">
                  <c:v>257</c:v>
                </c:pt>
                <c:pt idx="225">
                  <c:v>165</c:v>
                </c:pt>
                <c:pt idx="226">
                  <c:v>9925</c:v>
                </c:pt>
                <c:pt idx="227">
                  <c:v>12355</c:v>
                </c:pt>
                <c:pt idx="228">
                  <c:v>11327</c:v>
                </c:pt>
                <c:pt idx="229">
                  <c:v>10955</c:v>
                </c:pt>
                <c:pt idx="230">
                  <c:v>11226</c:v>
                </c:pt>
                <c:pt idx="231">
                  <c:v>12370</c:v>
                </c:pt>
                <c:pt idx="232">
                  <c:v>12486</c:v>
                </c:pt>
                <c:pt idx="233">
                  <c:v>10151</c:v>
                </c:pt>
                <c:pt idx="234">
                  <c:v>9632</c:v>
                </c:pt>
                <c:pt idx="235">
                  <c:v>10391</c:v>
                </c:pt>
                <c:pt idx="236">
                  <c:v>8690</c:v>
                </c:pt>
                <c:pt idx="237">
                  <c:v>8927</c:v>
                </c:pt>
                <c:pt idx="238">
                  <c:v>9467</c:v>
                </c:pt>
                <c:pt idx="239">
                  <c:v>10826</c:v>
                </c:pt>
                <c:pt idx="240">
                  <c:v>310</c:v>
                </c:pt>
                <c:pt idx="241">
                  <c:v>910</c:v>
                </c:pt>
                <c:pt idx="242">
                  <c:v>168</c:v>
                </c:pt>
                <c:pt idx="243">
                  <c:v>1489</c:v>
                </c:pt>
                <c:pt idx="244">
                  <c:v>323</c:v>
                </c:pt>
                <c:pt idx="245">
                  <c:v>159</c:v>
                </c:pt>
                <c:pt idx="246">
                  <c:v>114</c:v>
                </c:pt>
                <c:pt idx="247">
                  <c:v>75</c:v>
                </c:pt>
                <c:pt idx="248">
                  <c:v>136</c:v>
                </c:pt>
                <c:pt idx="249">
                  <c:v>164</c:v>
                </c:pt>
                <c:pt idx="250">
                  <c:v>3006</c:v>
                </c:pt>
                <c:pt idx="251">
                  <c:v>406</c:v>
                </c:pt>
                <c:pt idx="252">
                  <c:v>187</c:v>
                </c:pt>
                <c:pt idx="253">
                  <c:v>163</c:v>
                </c:pt>
                <c:pt idx="254">
                  <c:v>17500</c:v>
                </c:pt>
                <c:pt idx="255">
                  <c:v>14051</c:v>
                </c:pt>
                <c:pt idx="256">
                  <c:v>13228</c:v>
                </c:pt>
                <c:pt idx="257">
                  <c:v>13471</c:v>
                </c:pt>
                <c:pt idx="258">
                  <c:v>12080</c:v>
                </c:pt>
                <c:pt idx="259">
                  <c:v>13746</c:v>
                </c:pt>
                <c:pt idx="260">
                  <c:v>13972</c:v>
                </c:pt>
                <c:pt idx="261">
                  <c:v>12389</c:v>
                </c:pt>
                <c:pt idx="262">
                  <c:v>12566</c:v>
                </c:pt>
                <c:pt idx="263">
                  <c:v>13779</c:v>
                </c:pt>
                <c:pt idx="264">
                  <c:v>12349</c:v>
                </c:pt>
                <c:pt idx="265">
                  <c:v>16278</c:v>
                </c:pt>
                <c:pt idx="266">
                  <c:v>12484</c:v>
                </c:pt>
                <c:pt idx="267">
                  <c:v>1223</c:v>
                </c:pt>
                <c:pt idx="268">
                  <c:v>2210</c:v>
                </c:pt>
                <c:pt idx="269">
                  <c:v>28841</c:v>
                </c:pt>
                <c:pt idx="270">
                  <c:v>23788</c:v>
                </c:pt>
                <c:pt idx="271">
                  <c:v>20817</c:v>
                </c:pt>
                <c:pt idx="272">
                  <c:v>21527</c:v>
                </c:pt>
                <c:pt idx="273">
                  <c:v>17593</c:v>
                </c:pt>
                <c:pt idx="274">
                  <c:v>861</c:v>
                </c:pt>
                <c:pt idx="275">
                  <c:v>497</c:v>
                </c:pt>
                <c:pt idx="276">
                  <c:v>433</c:v>
                </c:pt>
                <c:pt idx="277">
                  <c:v>508</c:v>
                </c:pt>
                <c:pt idx="278">
                  <c:v>1148</c:v>
                </c:pt>
                <c:pt idx="279">
                  <c:v>544</c:v>
                </c:pt>
                <c:pt idx="280">
                  <c:v>665</c:v>
                </c:pt>
                <c:pt idx="281">
                  <c:v>850</c:v>
                </c:pt>
                <c:pt idx="282">
                  <c:v>631</c:v>
                </c:pt>
                <c:pt idx="283">
                  <c:v>25586</c:v>
                </c:pt>
                <c:pt idx="284">
                  <c:v>17338</c:v>
                </c:pt>
                <c:pt idx="285">
                  <c:v>18885</c:v>
                </c:pt>
                <c:pt idx="286">
                  <c:v>20537</c:v>
                </c:pt>
                <c:pt idx="287">
                  <c:v>20678</c:v>
                </c:pt>
                <c:pt idx="288">
                  <c:v>20843</c:v>
                </c:pt>
                <c:pt idx="289">
                  <c:v>10219</c:v>
                </c:pt>
                <c:pt idx="290">
                  <c:v>1560</c:v>
                </c:pt>
                <c:pt idx="291">
                  <c:v>823</c:v>
                </c:pt>
                <c:pt idx="292">
                  <c:v>1021</c:v>
                </c:pt>
                <c:pt idx="293">
                  <c:v>261</c:v>
                </c:pt>
                <c:pt idx="294">
                  <c:v>468</c:v>
                </c:pt>
                <c:pt idx="295">
                  <c:v>875</c:v>
                </c:pt>
                <c:pt idx="296">
                  <c:v>5397</c:v>
                </c:pt>
                <c:pt idx="297">
                  <c:v>6880</c:v>
                </c:pt>
                <c:pt idx="298">
                  <c:v>4869</c:v>
                </c:pt>
                <c:pt idx="299">
                  <c:v>13900</c:v>
                </c:pt>
                <c:pt idx="300">
                  <c:v>11841</c:v>
                </c:pt>
                <c:pt idx="301">
                  <c:v>20012</c:v>
                </c:pt>
                <c:pt idx="302">
                  <c:v>23265</c:v>
                </c:pt>
                <c:pt idx="303">
                  <c:v>18271</c:v>
                </c:pt>
                <c:pt idx="304">
                  <c:v>15414</c:v>
                </c:pt>
                <c:pt idx="305">
                  <c:v>16129</c:v>
                </c:pt>
                <c:pt idx="306">
                  <c:v>16535</c:v>
                </c:pt>
                <c:pt idx="307">
                  <c:v>11692</c:v>
                </c:pt>
                <c:pt idx="308">
                  <c:v>14485</c:v>
                </c:pt>
                <c:pt idx="309">
                  <c:v>15680</c:v>
                </c:pt>
                <c:pt idx="310">
                  <c:v>16239</c:v>
                </c:pt>
                <c:pt idx="311">
                  <c:v>15718</c:v>
                </c:pt>
                <c:pt idx="312">
                  <c:v>2052</c:v>
                </c:pt>
                <c:pt idx="313">
                  <c:v>1887</c:v>
                </c:pt>
                <c:pt idx="314">
                  <c:v>4357</c:v>
                </c:pt>
                <c:pt idx="315">
                  <c:v>4795</c:v>
                </c:pt>
                <c:pt idx="316">
                  <c:v>5411</c:v>
                </c:pt>
                <c:pt idx="317">
                  <c:v>7857</c:v>
                </c:pt>
                <c:pt idx="318">
                  <c:v>18744</c:v>
                </c:pt>
                <c:pt idx="319">
                  <c:v>45871</c:v>
                </c:pt>
                <c:pt idx="320">
                  <c:v>36365</c:v>
                </c:pt>
                <c:pt idx="321">
                  <c:v>15602</c:v>
                </c:pt>
                <c:pt idx="322">
                  <c:v>7871</c:v>
                </c:pt>
                <c:pt idx="323">
                  <c:v>4626</c:v>
                </c:pt>
                <c:pt idx="324">
                  <c:v>2225</c:v>
                </c:pt>
                <c:pt idx="325">
                  <c:v>1054</c:v>
                </c:pt>
                <c:pt idx="326">
                  <c:v>605</c:v>
                </c:pt>
                <c:pt idx="327">
                  <c:v>187</c:v>
                </c:pt>
                <c:pt idx="328">
                  <c:v>1126</c:v>
                </c:pt>
                <c:pt idx="329">
                  <c:v>1141</c:v>
                </c:pt>
                <c:pt idx="330">
                  <c:v>982</c:v>
                </c:pt>
                <c:pt idx="331">
                  <c:v>890</c:v>
                </c:pt>
                <c:pt idx="332">
                  <c:v>1623</c:v>
                </c:pt>
                <c:pt idx="333">
                  <c:v>1157</c:v>
                </c:pt>
                <c:pt idx="334">
                  <c:v>1524</c:v>
                </c:pt>
                <c:pt idx="335">
                  <c:v>2577</c:v>
                </c:pt>
                <c:pt idx="336">
                  <c:v>2164</c:v>
                </c:pt>
                <c:pt idx="337">
                  <c:v>852</c:v>
                </c:pt>
                <c:pt idx="338">
                  <c:v>687</c:v>
                </c:pt>
                <c:pt idx="339">
                  <c:v>710</c:v>
                </c:pt>
                <c:pt idx="340">
                  <c:v>1664</c:v>
                </c:pt>
                <c:pt idx="341">
                  <c:v>1236</c:v>
                </c:pt>
                <c:pt idx="342">
                  <c:v>1031</c:v>
                </c:pt>
                <c:pt idx="343">
                  <c:v>497</c:v>
                </c:pt>
                <c:pt idx="344">
                  <c:v>319</c:v>
                </c:pt>
                <c:pt idx="345">
                  <c:v>1470</c:v>
                </c:pt>
                <c:pt idx="346">
                  <c:v>600</c:v>
                </c:pt>
                <c:pt idx="347">
                  <c:v>498</c:v>
                </c:pt>
                <c:pt idx="348">
                  <c:v>1679</c:v>
                </c:pt>
                <c:pt idx="349">
                  <c:v>2421</c:v>
                </c:pt>
                <c:pt idx="350">
                  <c:v>4425</c:v>
                </c:pt>
                <c:pt idx="351">
                  <c:v>3461</c:v>
                </c:pt>
                <c:pt idx="352">
                  <c:v>3477</c:v>
                </c:pt>
                <c:pt idx="353">
                  <c:v>21779</c:v>
                </c:pt>
                <c:pt idx="354">
                  <c:v>18384</c:v>
                </c:pt>
                <c:pt idx="355">
                  <c:v>19464</c:v>
                </c:pt>
                <c:pt idx="356">
                  <c:v>3934</c:v>
                </c:pt>
                <c:pt idx="357">
                  <c:v>3690</c:v>
                </c:pt>
                <c:pt idx="358">
                  <c:v>2912</c:v>
                </c:pt>
                <c:pt idx="359">
                  <c:v>5780</c:v>
                </c:pt>
                <c:pt idx="360">
                  <c:v>2258</c:v>
                </c:pt>
                <c:pt idx="361">
                  <c:v>3821</c:v>
                </c:pt>
                <c:pt idx="362">
                  <c:v>2164</c:v>
                </c:pt>
                <c:pt idx="363">
                  <c:v>577</c:v>
                </c:pt>
                <c:pt idx="364">
                  <c:v>309</c:v>
                </c:pt>
                <c:pt idx="365">
                  <c:v>117</c:v>
                </c:pt>
                <c:pt idx="366">
                  <c:v>111</c:v>
                </c:pt>
                <c:pt idx="367">
                  <c:v>71</c:v>
                </c:pt>
                <c:pt idx="368">
                  <c:v>72</c:v>
                </c:pt>
                <c:pt idx="369">
                  <c:v>93</c:v>
                </c:pt>
                <c:pt idx="370">
                  <c:v>683</c:v>
                </c:pt>
                <c:pt idx="371">
                  <c:v>100</c:v>
                </c:pt>
                <c:pt idx="372">
                  <c:v>72</c:v>
                </c:pt>
                <c:pt idx="373">
                  <c:v>48</c:v>
                </c:pt>
                <c:pt idx="374">
                  <c:v>154</c:v>
                </c:pt>
                <c:pt idx="375">
                  <c:v>664</c:v>
                </c:pt>
                <c:pt idx="376">
                  <c:v>94</c:v>
                </c:pt>
                <c:pt idx="377">
                  <c:v>778</c:v>
                </c:pt>
                <c:pt idx="378">
                  <c:v>111</c:v>
                </c:pt>
                <c:pt idx="379">
                  <c:v>85</c:v>
                </c:pt>
                <c:pt idx="380">
                  <c:v>94</c:v>
                </c:pt>
                <c:pt idx="381">
                  <c:v>22808</c:v>
                </c:pt>
                <c:pt idx="382">
                  <c:v>20356</c:v>
                </c:pt>
                <c:pt idx="383">
                  <c:v>19167</c:v>
                </c:pt>
                <c:pt idx="384">
                  <c:v>19321</c:v>
                </c:pt>
                <c:pt idx="385">
                  <c:v>16964</c:v>
                </c:pt>
                <c:pt idx="386">
                  <c:v>17865</c:v>
                </c:pt>
                <c:pt idx="387">
                  <c:v>15229</c:v>
                </c:pt>
                <c:pt idx="388">
                  <c:v>17514</c:v>
                </c:pt>
                <c:pt idx="389">
                  <c:v>15120</c:v>
                </c:pt>
                <c:pt idx="390">
                  <c:v>16578</c:v>
                </c:pt>
                <c:pt idx="391">
                  <c:v>16866</c:v>
                </c:pt>
                <c:pt idx="392">
                  <c:v>15452</c:v>
                </c:pt>
                <c:pt idx="393">
                  <c:v>10018</c:v>
                </c:pt>
                <c:pt idx="394">
                  <c:v>61</c:v>
                </c:pt>
                <c:pt idx="395">
                  <c:v>702</c:v>
                </c:pt>
                <c:pt idx="396">
                  <c:v>94</c:v>
                </c:pt>
                <c:pt idx="397">
                  <c:v>736</c:v>
                </c:pt>
                <c:pt idx="398">
                  <c:v>107</c:v>
                </c:pt>
                <c:pt idx="399">
                  <c:v>26</c:v>
                </c:pt>
                <c:pt idx="400">
                  <c:v>20</c:v>
                </c:pt>
                <c:pt idx="401">
                  <c:v>25</c:v>
                </c:pt>
                <c:pt idx="402">
                  <c:v>636</c:v>
                </c:pt>
                <c:pt idx="403">
                  <c:v>679</c:v>
                </c:pt>
                <c:pt idx="404">
                  <c:v>210</c:v>
                </c:pt>
                <c:pt idx="405">
                  <c:v>119</c:v>
                </c:pt>
                <c:pt idx="406">
                  <c:v>60</c:v>
                </c:pt>
                <c:pt idx="407">
                  <c:v>40</c:v>
                </c:pt>
                <c:pt idx="408">
                  <c:v>43</c:v>
                </c:pt>
                <c:pt idx="409">
                  <c:v>806</c:v>
                </c:pt>
                <c:pt idx="410">
                  <c:v>1460</c:v>
                </c:pt>
                <c:pt idx="411">
                  <c:v>23894</c:v>
                </c:pt>
                <c:pt idx="412">
                  <c:v>17215</c:v>
                </c:pt>
                <c:pt idx="413">
                  <c:v>14572</c:v>
                </c:pt>
                <c:pt idx="414">
                  <c:v>13740</c:v>
                </c:pt>
                <c:pt idx="415">
                  <c:v>15161</c:v>
                </c:pt>
                <c:pt idx="416">
                  <c:v>13116</c:v>
                </c:pt>
                <c:pt idx="417">
                  <c:v>11906</c:v>
                </c:pt>
                <c:pt idx="418">
                  <c:v>12235</c:v>
                </c:pt>
                <c:pt idx="419">
                  <c:v>10850</c:v>
                </c:pt>
                <c:pt idx="420">
                  <c:v>12381</c:v>
                </c:pt>
                <c:pt idx="421">
                  <c:v>13809</c:v>
                </c:pt>
                <c:pt idx="422">
                  <c:v>13695</c:v>
                </c:pt>
                <c:pt idx="423">
                  <c:v>14858</c:v>
                </c:pt>
                <c:pt idx="424">
                  <c:v>1029</c:v>
                </c:pt>
                <c:pt idx="425">
                  <c:v>103</c:v>
                </c:pt>
                <c:pt idx="426">
                  <c:v>15</c:v>
                </c:pt>
                <c:pt idx="427">
                  <c:v>9</c:v>
                </c:pt>
                <c:pt idx="428">
                  <c:v>13</c:v>
                </c:pt>
                <c:pt idx="429">
                  <c:v>12</c:v>
                </c:pt>
                <c:pt idx="430">
                  <c:v>804</c:v>
                </c:pt>
                <c:pt idx="431">
                  <c:v>939</c:v>
                </c:pt>
                <c:pt idx="432">
                  <c:v>267</c:v>
                </c:pt>
                <c:pt idx="433">
                  <c:v>2888</c:v>
                </c:pt>
                <c:pt idx="434">
                  <c:v>1085</c:v>
                </c:pt>
                <c:pt idx="435">
                  <c:v>156</c:v>
                </c:pt>
                <c:pt idx="436">
                  <c:v>6960</c:v>
                </c:pt>
                <c:pt idx="437">
                  <c:v>13796</c:v>
                </c:pt>
                <c:pt idx="438">
                  <c:v>16571</c:v>
                </c:pt>
                <c:pt idx="439">
                  <c:v>22104</c:v>
                </c:pt>
                <c:pt idx="440">
                  <c:v>21787</c:v>
                </c:pt>
                <c:pt idx="441">
                  <c:v>21130</c:v>
                </c:pt>
                <c:pt idx="442">
                  <c:v>25159</c:v>
                </c:pt>
                <c:pt idx="443">
                  <c:v>32430</c:v>
                </c:pt>
                <c:pt idx="444">
                  <c:v>27032</c:v>
                </c:pt>
                <c:pt idx="445">
                  <c:v>26331</c:v>
                </c:pt>
                <c:pt idx="446">
                  <c:v>22653</c:v>
                </c:pt>
                <c:pt idx="447">
                  <c:v>23679</c:v>
                </c:pt>
                <c:pt idx="448">
                  <c:v>25503</c:v>
                </c:pt>
                <c:pt idx="449">
                  <c:v>30266</c:v>
                </c:pt>
                <c:pt idx="450">
                  <c:v>25805</c:v>
                </c:pt>
                <c:pt idx="451">
                  <c:v>3566</c:v>
                </c:pt>
                <c:pt idx="452">
                  <c:v>932</c:v>
                </c:pt>
                <c:pt idx="453">
                  <c:v>1604</c:v>
                </c:pt>
                <c:pt idx="454">
                  <c:v>721</c:v>
                </c:pt>
                <c:pt idx="455">
                  <c:v>84</c:v>
                </c:pt>
                <c:pt idx="456">
                  <c:v>137</c:v>
                </c:pt>
                <c:pt idx="457">
                  <c:v>43922</c:v>
                </c:pt>
                <c:pt idx="458">
                  <c:v>56905</c:v>
                </c:pt>
                <c:pt idx="459">
                  <c:v>50929</c:v>
                </c:pt>
                <c:pt idx="460">
                  <c:v>52052</c:v>
                </c:pt>
                <c:pt idx="461">
                  <c:v>54780</c:v>
                </c:pt>
                <c:pt idx="462">
                  <c:v>60663</c:v>
                </c:pt>
                <c:pt idx="463">
                  <c:v>64824</c:v>
                </c:pt>
                <c:pt idx="464">
                  <c:v>15178</c:v>
                </c:pt>
                <c:pt idx="465">
                  <c:v>9103</c:v>
                </c:pt>
                <c:pt idx="466">
                  <c:v>13677</c:v>
                </c:pt>
                <c:pt idx="467">
                  <c:v>16228</c:v>
                </c:pt>
                <c:pt idx="468">
                  <c:v>17306</c:v>
                </c:pt>
                <c:pt idx="469">
                  <c:v>17103</c:v>
                </c:pt>
                <c:pt idx="470">
                  <c:v>22538</c:v>
                </c:pt>
                <c:pt idx="471">
                  <c:v>22579</c:v>
                </c:pt>
                <c:pt idx="472">
                  <c:v>22092</c:v>
                </c:pt>
                <c:pt idx="473">
                  <c:v>16243</c:v>
                </c:pt>
                <c:pt idx="474">
                  <c:v>11326</c:v>
                </c:pt>
                <c:pt idx="475">
                  <c:v>13341</c:v>
                </c:pt>
                <c:pt idx="476">
                  <c:v>219</c:v>
                </c:pt>
                <c:pt idx="477">
                  <c:v>184</c:v>
                </c:pt>
                <c:pt idx="478">
                  <c:v>923</c:v>
                </c:pt>
                <c:pt idx="479">
                  <c:v>569</c:v>
                </c:pt>
                <c:pt idx="480">
                  <c:v>105</c:v>
                </c:pt>
                <c:pt idx="481">
                  <c:v>484</c:v>
                </c:pt>
                <c:pt idx="482">
                  <c:v>658</c:v>
                </c:pt>
                <c:pt idx="483">
                  <c:v>146</c:v>
                </c:pt>
                <c:pt idx="484">
                  <c:v>95</c:v>
                </c:pt>
                <c:pt idx="485">
                  <c:v>503</c:v>
                </c:pt>
                <c:pt idx="486">
                  <c:v>27068</c:v>
                </c:pt>
                <c:pt idx="487">
                  <c:v>17526</c:v>
                </c:pt>
                <c:pt idx="488">
                  <c:v>25266</c:v>
                </c:pt>
                <c:pt idx="489">
                  <c:v>22520</c:v>
                </c:pt>
                <c:pt idx="490">
                  <c:v>20038</c:v>
                </c:pt>
                <c:pt idx="491">
                  <c:v>17456</c:v>
                </c:pt>
                <c:pt idx="492">
                  <c:v>15874</c:v>
                </c:pt>
                <c:pt idx="493">
                  <c:v>16071</c:v>
                </c:pt>
                <c:pt idx="494">
                  <c:v>16469</c:v>
                </c:pt>
                <c:pt idx="495">
                  <c:v>17037</c:v>
                </c:pt>
                <c:pt idx="496">
                  <c:v>22721</c:v>
                </c:pt>
                <c:pt idx="497">
                  <c:v>21856</c:v>
                </c:pt>
                <c:pt idx="498">
                  <c:v>24726</c:v>
                </c:pt>
                <c:pt idx="499">
                  <c:v>19997</c:v>
                </c:pt>
                <c:pt idx="500">
                  <c:v>872</c:v>
                </c:pt>
                <c:pt idx="501">
                  <c:v>30254</c:v>
                </c:pt>
                <c:pt idx="502">
                  <c:v>25632</c:v>
                </c:pt>
                <c:pt idx="503">
                  <c:v>25841</c:v>
                </c:pt>
                <c:pt idx="504">
                  <c:v>20143</c:v>
                </c:pt>
                <c:pt idx="505">
                  <c:v>355</c:v>
                </c:pt>
                <c:pt idx="506">
                  <c:v>176</c:v>
                </c:pt>
                <c:pt idx="507">
                  <c:v>110</c:v>
                </c:pt>
                <c:pt idx="508">
                  <c:v>35916</c:v>
                </c:pt>
                <c:pt idx="509">
                  <c:v>28264</c:v>
                </c:pt>
                <c:pt idx="510">
                  <c:v>22298</c:v>
                </c:pt>
                <c:pt idx="511">
                  <c:v>29322</c:v>
                </c:pt>
                <c:pt idx="512">
                  <c:v>27907</c:v>
                </c:pt>
                <c:pt idx="513">
                  <c:v>25741</c:v>
                </c:pt>
                <c:pt idx="514">
                  <c:v>12542</c:v>
                </c:pt>
                <c:pt idx="515">
                  <c:v>1303</c:v>
                </c:pt>
                <c:pt idx="516">
                  <c:v>6084</c:v>
                </c:pt>
                <c:pt idx="517">
                  <c:v>7714</c:v>
                </c:pt>
                <c:pt idx="518">
                  <c:v>6806</c:v>
                </c:pt>
                <c:pt idx="519">
                  <c:v>7630</c:v>
                </c:pt>
                <c:pt idx="520">
                  <c:v>8324</c:v>
                </c:pt>
                <c:pt idx="521">
                  <c:v>6874</c:v>
                </c:pt>
                <c:pt idx="522">
                  <c:v>12928</c:v>
                </c:pt>
                <c:pt idx="523">
                  <c:v>13610</c:v>
                </c:pt>
                <c:pt idx="524">
                  <c:v>13153</c:v>
                </c:pt>
                <c:pt idx="525">
                  <c:v>12334</c:v>
                </c:pt>
                <c:pt idx="526">
                  <c:v>14796</c:v>
                </c:pt>
                <c:pt idx="527">
                  <c:v>12539</c:v>
                </c:pt>
                <c:pt idx="528">
                  <c:v>35949</c:v>
                </c:pt>
                <c:pt idx="529">
                  <c:v>31725</c:v>
                </c:pt>
                <c:pt idx="530">
                  <c:v>34215</c:v>
                </c:pt>
                <c:pt idx="531">
                  <c:v>72941</c:v>
                </c:pt>
                <c:pt idx="532">
                  <c:v>83459</c:v>
                </c:pt>
                <c:pt idx="533">
                  <c:v>77689</c:v>
                </c:pt>
                <c:pt idx="534">
                  <c:v>60593</c:v>
                </c:pt>
                <c:pt idx="535">
                  <c:v>51145</c:v>
                </c:pt>
                <c:pt idx="536">
                  <c:v>38772</c:v>
                </c:pt>
                <c:pt idx="537">
                  <c:v>44019</c:v>
                </c:pt>
                <c:pt idx="538">
                  <c:v>41400</c:v>
                </c:pt>
                <c:pt idx="539">
                  <c:v>48224</c:v>
                </c:pt>
                <c:pt idx="540">
                  <c:v>50477</c:v>
                </c:pt>
                <c:pt idx="541">
                  <c:v>42004</c:v>
                </c:pt>
                <c:pt idx="542">
                  <c:v>28843</c:v>
                </c:pt>
                <c:pt idx="543">
                  <c:v>19273</c:v>
                </c:pt>
                <c:pt idx="544">
                  <c:v>13612</c:v>
                </c:pt>
                <c:pt idx="545">
                  <c:v>67</c:v>
                </c:pt>
                <c:pt idx="546">
                  <c:v>56</c:v>
                </c:pt>
                <c:pt idx="547">
                  <c:v>65</c:v>
                </c:pt>
                <c:pt idx="548">
                  <c:v>41</c:v>
                </c:pt>
                <c:pt idx="549">
                  <c:v>47</c:v>
                </c:pt>
                <c:pt idx="550">
                  <c:v>660</c:v>
                </c:pt>
                <c:pt idx="551">
                  <c:v>226</c:v>
                </c:pt>
                <c:pt idx="552">
                  <c:v>84</c:v>
                </c:pt>
                <c:pt idx="553">
                  <c:v>59</c:v>
                </c:pt>
                <c:pt idx="554">
                  <c:v>51</c:v>
                </c:pt>
                <c:pt idx="555">
                  <c:v>14898</c:v>
                </c:pt>
                <c:pt idx="556">
                  <c:v>17166</c:v>
                </c:pt>
                <c:pt idx="557">
                  <c:v>15278</c:v>
                </c:pt>
                <c:pt idx="558">
                  <c:v>16101</c:v>
                </c:pt>
                <c:pt idx="559">
                  <c:v>16622</c:v>
                </c:pt>
                <c:pt idx="560">
                  <c:v>17229</c:v>
                </c:pt>
                <c:pt idx="561">
                  <c:v>17796</c:v>
                </c:pt>
                <c:pt idx="562">
                  <c:v>16362</c:v>
                </c:pt>
                <c:pt idx="563">
                  <c:v>14445</c:v>
                </c:pt>
                <c:pt idx="564">
                  <c:v>15307</c:v>
                </c:pt>
                <c:pt idx="565">
                  <c:v>14596</c:v>
                </c:pt>
                <c:pt idx="566">
                  <c:v>14265</c:v>
                </c:pt>
                <c:pt idx="567">
                  <c:v>15272</c:v>
                </c:pt>
                <c:pt idx="568">
                  <c:v>11227</c:v>
                </c:pt>
                <c:pt idx="569">
                  <c:v>1107</c:v>
                </c:pt>
                <c:pt idx="570">
                  <c:v>1339</c:v>
                </c:pt>
                <c:pt idx="571">
                  <c:v>1552</c:v>
                </c:pt>
                <c:pt idx="572">
                  <c:v>969</c:v>
                </c:pt>
                <c:pt idx="573">
                  <c:v>365</c:v>
                </c:pt>
                <c:pt idx="574">
                  <c:v>30</c:v>
                </c:pt>
                <c:pt idx="575">
                  <c:v>29</c:v>
                </c:pt>
                <c:pt idx="576">
                  <c:v>30</c:v>
                </c:pt>
                <c:pt idx="577">
                  <c:v>869</c:v>
                </c:pt>
                <c:pt idx="578">
                  <c:v>2332</c:v>
                </c:pt>
                <c:pt idx="579">
                  <c:v>1737</c:v>
                </c:pt>
                <c:pt idx="580">
                  <c:v>225</c:v>
                </c:pt>
                <c:pt idx="581">
                  <c:v>96</c:v>
                </c:pt>
                <c:pt idx="582">
                  <c:v>69</c:v>
                </c:pt>
                <c:pt idx="583">
                  <c:v>754</c:v>
                </c:pt>
                <c:pt idx="584">
                  <c:v>71</c:v>
                </c:pt>
                <c:pt idx="585">
                  <c:v>32</c:v>
                </c:pt>
                <c:pt idx="586">
                  <c:v>25</c:v>
                </c:pt>
                <c:pt idx="587">
                  <c:v>561</c:v>
                </c:pt>
                <c:pt idx="588">
                  <c:v>124</c:v>
                </c:pt>
                <c:pt idx="589">
                  <c:v>27</c:v>
                </c:pt>
                <c:pt idx="590">
                  <c:v>31</c:v>
                </c:pt>
                <c:pt idx="591">
                  <c:v>25</c:v>
                </c:pt>
                <c:pt idx="592">
                  <c:v>41</c:v>
                </c:pt>
                <c:pt idx="593">
                  <c:v>24</c:v>
                </c:pt>
                <c:pt idx="594">
                  <c:v>530</c:v>
                </c:pt>
                <c:pt idx="595">
                  <c:v>87</c:v>
                </c:pt>
                <c:pt idx="596">
                  <c:v>25</c:v>
                </c:pt>
                <c:pt idx="597">
                  <c:v>31</c:v>
                </c:pt>
                <c:pt idx="598">
                  <c:v>28</c:v>
                </c:pt>
                <c:pt idx="599">
                  <c:v>3636</c:v>
                </c:pt>
                <c:pt idx="600">
                  <c:v>953</c:v>
                </c:pt>
                <c:pt idx="601">
                  <c:v>1695</c:v>
                </c:pt>
                <c:pt idx="602">
                  <c:v>13449</c:v>
                </c:pt>
                <c:pt idx="603">
                  <c:v>4259</c:v>
                </c:pt>
                <c:pt idx="604">
                  <c:v>3726</c:v>
                </c:pt>
                <c:pt idx="605">
                  <c:v>5179</c:v>
                </c:pt>
                <c:pt idx="606">
                  <c:v>7451</c:v>
                </c:pt>
                <c:pt idx="607">
                  <c:v>11046</c:v>
                </c:pt>
                <c:pt idx="608">
                  <c:v>10112</c:v>
                </c:pt>
                <c:pt idx="609">
                  <c:v>10671</c:v>
                </c:pt>
                <c:pt idx="610">
                  <c:v>9454</c:v>
                </c:pt>
                <c:pt idx="611">
                  <c:v>8836</c:v>
                </c:pt>
                <c:pt idx="612">
                  <c:v>8898</c:v>
                </c:pt>
                <c:pt idx="613">
                  <c:v>10884</c:v>
                </c:pt>
                <c:pt idx="614">
                  <c:v>13951</c:v>
                </c:pt>
                <c:pt idx="615">
                  <c:v>14553</c:v>
                </c:pt>
                <c:pt idx="616">
                  <c:v>8129</c:v>
                </c:pt>
                <c:pt idx="617">
                  <c:v>67</c:v>
                </c:pt>
                <c:pt idx="618">
                  <c:v>1024</c:v>
                </c:pt>
                <c:pt idx="619">
                  <c:v>584</c:v>
                </c:pt>
                <c:pt idx="620">
                  <c:v>727</c:v>
                </c:pt>
                <c:pt idx="621">
                  <c:v>1928</c:v>
                </c:pt>
                <c:pt idx="622">
                  <c:v>7161</c:v>
                </c:pt>
                <c:pt idx="623">
                  <c:v>11794</c:v>
                </c:pt>
                <c:pt idx="624">
                  <c:v>14017</c:v>
                </c:pt>
                <c:pt idx="625">
                  <c:v>15157</c:v>
                </c:pt>
                <c:pt idx="626">
                  <c:v>19249</c:v>
                </c:pt>
                <c:pt idx="627">
                  <c:v>20273</c:v>
                </c:pt>
                <c:pt idx="628">
                  <c:v>16005</c:v>
                </c:pt>
                <c:pt idx="629">
                  <c:v>6077</c:v>
                </c:pt>
                <c:pt idx="630">
                  <c:v>21538</c:v>
                </c:pt>
                <c:pt idx="631">
                  <c:v>28042</c:v>
                </c:pt>
                <c:pt idx="632">
                  <c:v>27508</c:v>
                </c:pt>
                <c:pt idx="633">
                  <c:v>28210</c:v>
                </c:pt>
                <c:pt idx="634">
                  <c:v>28107</c:v>
                </c:pt>
                <c:pt idx="635">
                  <c:v>27358</c:v>
                </c:pt>
                <c:pt idx="636">
                  <c:v>24996</c:v>
                </c:pt>
                <c:pt idx="637">
                  <c:v>25923</c:v>
                </c:pt>
                <c:pt idx="638">
                  <c:v>14343</c:v>
                </c:pt>
                <c:pt idx="639">
                  <c:v>846</c:v>
                </c:pt>
                <c:pt idx="640">
                  <c:v>65</c:v>
                </c:pt>
                <c:pt idx="641">
                  <c:v>87</c:v>
                </c:pt>
                <c:pt idx="642">
                  <c:v>623</c:v>
                </c:pt>
                <c:pt idx="643">
                  <c:v>98</c:v>
                </c:pt>
                <c:pt idx="644">
                  <c:v>41</c:v>
                </c:pt>
                <c:pt idx="645">
                  <c:v>34</c:v>
                </c:pt>
                <c:pt idx="646">
                  <c:v>551</c:v>
                </c:pt>
                <c:pt idx="647">
                  <c:v>99</c:v>
                </c:pt>
                <c:pt idx="648">
                  <c:v>54</c:v>
                </c:pt>
                <c:pt idx="649">
                  <c:v>28</c:v>
                </c:pt>
                <c:pt idx="650">
                  <c:v>67</c:v>
                </c:pt>
                <c:pt idx="651">
                  <c:v>43</c:v>
                </c:pt>
                <c:pt idx="652">
                  <c:v>34</c:v>
                </c:pt>
                <c:pt idx="653">
                  <c:v>46</c:v>
                </c:pt>
                <c:pt idx="654">
                  <c:v>32</c:v>
                </c:pt>
                <c:pt idx="655">
                  <c:v>43</c:v>
                </c:pt>
                <c:pt idx="656">
                  <c:v>38</c:v>
                </c:pt>
                <c:pt idx="657">
                  <c:v>23</c:v>
                </c:pt>
                <c:pt idx="658">
                  <c:v>21</c:v>
                </c:pt>
                <c:pt idx="659">
                  <c:v>30</c:v>
                </c:pt>
                <c:pt idx="660">
                  <c:v>24</c:v>
                </c:pt>
                <c:pt idx="661">
                  <c:v>239</c:v>
                </c:pt>
                <c:pt idx="662">
                  <c:v>23</c:v>
                </c:pt>
                <c:pt idx="663">
                  <c:v>593</c:v>
                </c:pt>
                <c:pt idx="664">
                  <c:v>903</c:v>
                </c:pt>
                <c:pt idx="665">
                  <c:v>99</c:v>
                </c:pt>
                <c:pt idx="666">
                  <c:v>21</c:v>
                </c:pt>
                <c:pt idx="667">
                  <c:v>1006</c:v>
                </c:pt>
                <c:pt idx="668">
                  <c:v>109</c:v>
                </c:pt>
                <c:pt idx="669">
                  <c:v>3471</c:v>
                </c:pt>
                <c:pt idx="670">
                  <c:v>1140</c:v>
                </c:pt>
                <c:pt idx="671">
                  <c:v>1711</c:v>
                </c:pt>
                <c:pt idx="672">
                  <c:v>485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714-4338-8EA9-10801F4C3B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273464"/>
        <c:axId val="395275760"/>
      </c:lineChart>
      <c:dateAx>
        <c:axId val="395273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75760"/>
        <c:crosses val="autoZero"/>
        <c:auto val="1"/>
        <c:lblOffset val="100"/>
        <c:baseTimeUnit val="days"/>
      </c:dateAx>
      <c:valAx>
        <c:axId val="39527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7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303DD-06AA-45F6-AE5E-6C721353E2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HR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E9B1FD-B424-41A7-9BFC-D694DAF775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SCHOTT AG</a:t>
            </a:r>
          </a:p>
        </p:txBody>
      </p:sp>
    </p:spTree>
    <p:extLst>
      <p:ext uri="{BB962C8B-B14F-4D97-AF65-F5344CB8AC3E}">
        <p14:creationId xmlns:p14="http://schemas.microsoft.com/office/powerpoint/2010/main" val="1902112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70C3F-66AA-41F7-AD4E-17DAAA4F6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54CB43-84DF-4706-9FB1-64D69F63CC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21684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015B3-1DDE-4699-A29F-CC380EB532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04/01/2023 - 02/01/2025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7F8BE-3666-4AFD-ADDF-B86FA02D6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77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116B5-977A-4E87-957A-CD67225B4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3897E8-3106-4545-BAD1-A20E936386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30833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5FBF67-8CDE-40A8-A4EC-3CABD9CDEC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04/01/2023 - 02/01/2025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F9460-E16C-4D6A-B037-F01003272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613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3A357-44BE-4A42-A889-068A224FF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1FEE71-1877-4375-A994-615F09F4F6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30211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1C23C2-A7F6-4D22-8E99-E755863C87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04/01/2023 - 02/01/2025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E2559E-544F-4574-94BA-1A7C6460F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2665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HR Instagram</vt:lpstr>
      <vt:lpstr>Instagram Followers Total | 2 profiles</vt:lpstr>
      <vt:lpstr>Instagram Interaction Rate | 2 profiles</vt:lpstr>
      <vt:lpstr>Instagram Reach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 Instagram</dc:title>
  <dc:creator>Frederik Born</dc:creator>
  <cp:lastModifiedBy>Frederik Born</cp:lastModifiedBy>
  <cp:revision>1</cp:revision>
  <dcterms:created xsi:type="dcterms:W3CDTF">2025-02-03T09:41:18Z</dcterms:created>
  <dcterms:modified xsi:type="dcterms:W3CDTF">2025-02-03T09:41:24Z</dcterms:modified>
</cp:coreProperties>
</file>