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3612</c:v>
                </c:pt>
                <c:pt idx="1">
                  <c:v>3612</c:v>
                </c:pt>
                <c:pt idx="2">
                  <c:v>3616</c:v>
                </c:pt>
                <c:pt idx="3">
                  <c:v>3615</c:v>
                </c:pt>
                <c:pt idx="4">
                  <c:v>3621</c:v>
                </c:pt>
                <c:pt idx="5">
                  <c:v>3622</c:v>
                </c:pt>
                <c:pt idx="6">
                  <c:v>3623</c:v>
                </c:pt>
                <c:pt idx="7">
                  <c:v>3622</c:v>
                </c:pt>
                <c:pt idx="8">
                  <c:v>3628</c:v>
                </c:pt>
                <c:pt idx="9">
                  <c:v>3626</c:v>
                </c:pt>
                <c:pt idx="10">
                  <c:v>3627</c:v>
                </c:pt>
                <c:pt idx="11">
                  <c:v>3627</c:v>
                </c:pt>
                <c:pt idx="12">
                  <c:v>3632</c:v>
                </c:pt>
                <c:pt idx="13">
                  <c:v>3632</c:v>
                </c:pt>
                <c:pt idx="14">
                  <c:v>3634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0B-4C0E-B0A1-5FCC5B2358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2221</c:v>
                </c:pt>
                <c:pt idx="1">
                  <c:v>2221</c:v>
                </c:pt>
                <c:pt idx="2">
                  <c:v>2225</c:v>
                </c:pt>
                <c:pt idx="3">
                  <c:v>2228</c:v>
                </c:pt>
                <c:pt idx="4">
                  <c:v>2228</c:v>
                </c:pt>
                <c:pt idx="5">
                  <c:v>2308</c:v>
                </c:pt>
                <c:pt idx="6">
                  <c:v>2334</c:v>
                </c:pt>
                <c:pt idx="7">
                  <c:v>2335</c:v>
                </c:pt>
                <c:pt idx="8">
                  <c:v>2340</c:v>
                </c:pt>
                <c:pt idx="9">
                  <c:v>2341</c:v>
                </c:pt>
                <c:pt idx="10">
                  <c:v>2341</c:v>
                </c:pt>
                <c:pt idx="11">
                  <c:v>2351</c:v>
                </c:pt>
                <c:pt idx="12">
                  <c:v>2372</c:v>
                </c:pt>
                <c:pt idx="13">
                  <c:v>2374</c:v>
                </c:pt>
                <c:pt idx="14">
                  <c:v>2374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0B-4C0E-B0A1-5FCC5B235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62608"/>
        <c:axId val="399663264"/>
      </c:lineChart>
      <c:dateAx>
        <c:axId val="39966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63264"/>
        <c:crosses val="autoZero"/>
        <c:auto val="1"/>
        <c:lblOffset val="100"/>
        <c:baseTimeUnit val="days"/>
      </c:dateAx>
      <c:valAx>
        <c:axId val="39966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6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3.4024999999999999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5.4866000000000001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8-45DB-A7AB-CB41A4CA63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6.9631999999999996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6.5811999999999999</c:v>
                </c:pt>
                <c:pt idx="10">
                  <c:v>0</c:v>
                </c:pt>
                <c:pt idx="11">
                  <c:v>8.6104000000000003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18-45DB-A7AB-CB41A4CA6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267864"/>
        <c:axId val="400260648"/>
      </c:lineChart>
      <c:dateAx>
        <c:axId val="400267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0648"/>
        <c:crosses val="autoZero"/>
        <c:auto val="1"/>
        <c:lblOffset val="100"/>
        <c:baseTimeUnit val="days"/>
      </c:dateAx>
      <c:valAx>
        <c:axId val="40026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86</c:v>
                </c:pt>
                <c:pt idx="1">
                  <c:v>517</c:v>
                </c:pt>
                <c:pt idx="2">
                  <c:v>886</c:v>
                </c:pt>
                <c:pt idx="3">
                  <c:v>4235</c:v>
                </c:pt>
                <c:pt idx="4">
                  <c:v>3477</c:v>
                </c:pt>
                <c:pt idx="5">
                  <c:v>4523</c:v>
                </c:pt>
                <c:pt idx="6">
                  <c:v>4991</c:v>
                </c:pt>
                <c:pt idx="7">
                  <c:v>4684</c:v>
                </c:pt>
                <c:pt idx="8">
                  <c:v>7768</c:v>
                </c:pt>
                <c:pt idx="9">
                  <c:v>8569</c:v>
                </c:pt>
                <c:pt idx="10">
                  <c:v>12239</c:v>
                </c:pt>
                <c:pt idx="11">
                  <c:v>10523</c:v>
                </c:pt>
                <c:pt idx="12">
                  <c:v>12409</c:v>
                </c:pt>
                <c:pt idx="13">
                  <c:v>14084</c:v>
                </c:pt>
                <c:pt idx="14">
                  <c:v>10638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C9-40E2-87B6-C6FA7360B2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12486</c:v>
                </c:pt>
                <c:pt idx="1">
                  <c:v>10151</c:v>
                </c:pt>
                <c:pt idx="2">
                  <c:v>9632</c:v>
                </c:pt>
                <c:pt idx="3">
                  <c:v>10391</c:v>
                </c:pt>
                <c:pt idx="4">
                  <c:v>8690</c:v>
                </c:pt>
                <c:pt idx="5">
                  <c:v>8927</c:v>
                </c:pt>
                <c:pt idx="6">
                  <c:v>9467</c:v>
                </c:pt>
                <c:pt idx="7">
                  <c:v>10826</c:v>
                </c:pt>
                <c:pt idx="8">
                  <c:v>310</c:v>
                </c:pt>
                <c:pt idx="9">
                  <c:v>910</c:v>
                </c:pt>
                <c:pt idx="10">
                  <c:v>168</c:v>
                </c:pt>
                <c:pt idx="11">
                  <c:v>1489</c:v>
                </c:pt>
                <c:pt idx="12">
                  <c:v>323</c:v>
                </c:pt>
                <c:pt idx="13">
                  <c:v>159</c:v>
                </c:pt>
                <c:pt idx="14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C9-40E2-87B6-C6FA7360B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261632"/>
        <c:axId val="400267208"/>
      </c:lineChart>
      <c:dateAx>
        <c:axId val="40026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7208"/>
        <c:crosses val="autoZero"/>
        <c:auto val="1"/>
        <c:lblOffset val="100"/>
        <c:baseTimeUnit val="days"/>
      </c:dateAx>
      <c:valAx>
        <c:axId val="40026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6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7DA1-D813-4E91-99B3-F64F194086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HR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917E0-5356-48A4-99E5-63E2AAB6FD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432539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FC2A-B470-4088-B7D0-ACF9134B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114AD2-389B-4F4B-8598-CFFD112DD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065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74225-01B7-4769-8925-D54F18D33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17C30-020B-47B9-9534-C9CC554A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93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BCCC-C9C6-4D77-AAC9-54DD72CF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B743B5-3061-4457-9194-F0B3FF866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983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AB819-6EC6-4417-A31F-0CCA808CB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398D2-8532-473E-BC09-341058F3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1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5D7E-231F-4DDC-A668-A5A330E2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17310-CB1E-4464-AABF-359D999A0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2100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9B4F0-D39C-46E9-B36E-70E62E4B3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396DE-7DBE-4DDA-81AF-63A75581C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02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HR Instagram</vt:lpstr>
      <vt:lpstr>Instagram Followers Total | 2 profiles</vt:lpstr>
      <vt:lpstr>Instagram Interaction Rate | 2 profiles</vt:lpstr>
      <vt:lpstr>Instagram Reach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Instagram</dc:title>
  <dc:creator>Frederik Born</dc:creator>
  <cp:lastModifiedBy>Frederik Born</cp:lastModifiedBy>
  <cp:revision>1</cp:revision>
  <dcterms:created xsi:type="dcterms:W3CDTF">2025-02-03T09:39:54Z</dcterms:created>
  <dcterms:modified xsi:type="dcterms:W3CDTF">2025-02-03T09:40:15Z</dcterms:modified>
</cp:coreProperties>
</file>