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Sheet1!$A$2:$A$265</c:f>
              <c:numCache>
                <c:formatCode>m/d/yyyy</c:formatCode>
                <c:ptCount val="264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  <c:pt idx="60">
                  <c:v>45352</c:v>
                </c:pt>
                <c:pt idx="61">
                  <c:v>45353</c:v>
                </c:pt>
                <c:pt idx="62">
                  <c:v>45354</c:v>
                </c:pt>
                <c:pt idx="63">
                  <c:v>45355</c:v>
                </c:pt>
                <c:pt idx="64">
                  <c:v>45356</c:v>
                </c:pt>
                <c:pt idx="65">
                  <c:v>45357</c:v>
                </c:pt>
                <c:pt idx="66">
                  <c:v>45358</c:v>
                </c:pt>
                <c:pt idx="67">
                  <c:v>45359</c:v>
                </c:pt>
                <c:pt idx="68">
                  <c:v>45360</c:v>
                </c:pt>
                <c:pt idx="69">
                  <c:v>45361</c:v>
                </c:pt>
                <c:pt idx="70">
                  <c:v>45362</c:v>
                </c:pt>
                <c:pt idx="71">
                  <c:v>45363</c:v>
                </c:pt>
                <c:pt idx="72">
                  <c:v>45364</c:v>
                </c:pt>
                <c:pt idx="73">
                  <c:v>45365</c:v>
                </c:pt>
                <c:pt idx="74">
                  <c:v>45366</c:v>
                </c:pt>
                <c:pt idx="75">
                  <c:v>45367</c:v>
                </c:pt>
                <c:pt idx="76">
                  <c:v>45368</c:v>
                </c:pt>
                <c:pt idx="77">
                  <c:v>45369</c:v>
                </c:pt>
                <c:pt idx="78">
                  <c:v>45370</c:v>
                </c:pt>
                <c:pt idx="79">
                  <c:v>45371</c:v>
                </c:pt>
                <c:pt idx="80">
                  <c:v>45372</c:v>
                </c:pt>
                <c:pt idx="81">
                  <c:v>45373</c:v>
                </c:pt>
                <c:pt idx="82">
                  <c:v>45374</c:v>
                </c:pt>
                <c:pt idx="83">
                  <c:v>45375</c:v>
                </c:pt>
                <c:pt idx="84">
                  <c:v>45376</c:v>
                </c:pt>
                <c:pt idx="85">
                  <c:v>45377</c:v>
                </c:pt>
                <c:pt idx="86">
                  <c:v>45378</c:v>
                </c:pt>
                <c:pt idx="87">
                  <c:v>45379</c:v>
                </c:pt>
                <c:pt idx="88">
                  <c:v>45380</c:v>
                </c:pt>
                <c:pt idx="89">
                  <c:v>45381</c:v>
                </c:pt>
                <c:pt idx="90">
                  <c:v>45382</c:v>
                </c:pt>
                <c:pt idx="91">
                  <c:v>45383</c:v>
                </c:pt>
                <c:pt idx="92">
                  <c:v>45384</c:v>
                </c:pt>
                <c:pt idx="93">
                  <c:v>45385</c:v>
                </c:pt>
                <c:pt idx="94">
                  <c:v>45386</c:v>
                </c:pt>
                <c:pt idx="95">
                  <c:v>45387</c:v>
                </c:pt>
                <c:pt idx="96">
                  <c:v>45388</c:v>
                </c:pt>
                <c:pt idx="97">
                  <c:v>45389</c:v>
                </c:pt>
                <c:pt idx="98">
                  <c:v>45390</c:v>
                </c:pt>
                <c:pt idx="99">
                  <c:v>45391</c:v>
                </c:pt>
                <c:pt idx="100">
                  <c:v>45392</c:v>
                </c:pt>
                <c:pt idx="101">
                  <c:v>45393</c:v>
                </c:pt>
                <c:pt idx="102">
                  <c:v>45394</c:v>
                </c:pt>
                <c:pt idx="103">
                  <c:v>45395</c:v>
                </c:pt>
                <c:pt idx="104">
                  <c:v>45396</c:v>
                </c:pt>
                <c:pt idx="105">
                  <c:v>45397</c:v>
                </c:pt>
                <c:pt idx="106">
                  <c:v>45398</c:v>
                </c:pt>
                <c:pt idx="107">
                  <c:v>45399</c:v>
                </c:pt>
                <c:pt idx="108">
                  <c:v>45400</c:v>
                </c:pt>
                <c:pt idx="109">
                  <c:v>45401</c:v>
                </c:pt>
                <c:pt idx="110">
                  <c:v>45402</c:v>
                </c:pt>
                <c:pt idx="111">
                  <c:v>45403</c:v>
                </c:pt>
                <c:pt idx="112">
                  <c:v>45404</c:v>
                </c:pt>
                <c:pt idx="113">
                  <c:v>45405</c:v>
                </c:pt>
                <c:pt idx="114">
                  <c:v>45406</c:v>
                </c:pt>
                <c:pt idx="115">
                  <c:v>45407</c:v>
                </c:pt>
                <c:pt idx="116">
                  <c:v>45408</c:v>
                </c:pt>
                <c:pt idx="117">
                  <c:v>45409</c:v>
                </c:pt>
                <c:pt idx="118">
                  <c:v>45410</c:v>
                </c:pt>
                <c:pt idx="119">
                  <c:v>45411</c:v>
                </c:pt>
                <c:pt idx="120">
                  <c:v>45412</c:v>
                </c:pt>
                <c:pt idx="121">
                  <c:v>45413</c:v>
                </c:pt>
                <c:pt idx="122">
                  <c:v>45414</c:v>
                </c:pt>
                <c:pt idx="123">
                  <c:v>45415</c:v>
                </c:pt>
                <c:pt idx="124">
                  <c:v>45416</c:v>
                </c:pt>
                <c:pt idx="125">
                  <c:v>45417</c:v>
                </c:pt>
                <c:pt idx="126">
                  <c:v>45418</c:v>
                </c:pt>
                <c:pt idx="127">
                  <c:v>45419</c:v>
                </c:pt>
                <c:pt idx="128">
                  <c:v>45420</c:v>
                </c:pt>
                <c:pt idx="129">
                  <c:v>45421</c:v>
                </c:pt>
                <c:pt idx="130">
                  <c:v>45422</c:v>
                </c:pt>
                <c:pt idx="131">
                  <c:v>45423</c:v>
                </c:pt>
                <c:pt idx="132">
                  <c:v>45424</c:v>
                </c:pt>
                <c:pt idx="133">
                  <c:v>45425</c:v>
                </c:pt>
                <c:pt idx="134">
                  <c:v>45426</c:v>
                </c:pt>
                <c:pt idx="135">
                  <c:v>45427</c:v>
                </c:pt>
                <c:pt idx="136">
                  <c:v>45428</c:v>
                </c:pt>
                <c:pt idx="137">
                  <c:v>45429</c:v>
                </c:pt>
                <c:pt idx="138">
                  <c:v>45430</c:v>
                </c:pt>
                <c:pt idx="139">
                  <c:v>45431</c:v>
                </c:pt>
                <c:pt idx="140">
                  <c:v>45432</c:v>
                </c:pt>
                <c:pt idx="141">
                  <c:v>45433</c:v>
                </c:pt>
                <c:pt idx="142">
                  <c:v>45434</c:v>
                </c:pt>
                <c:pt idx="143">
                  <c:v>45435</c:v>
                </c:pt>
                <c:pt idx="144">
                  <c:v>45436</c:v>
                </c:pt>
                <c:pt idx="145">
                  <c:v>45437</c:v>
                </c:pt>
                <c:pt idx="146">
                  <c:v>45438</c:v>
                </c:pt>
                <c:pt idx="147">
                  <c:v>45439</c:v>
                </c:pt>
                <c:pt idx="148">
                  <c:v>45440</c:v>
                </c:pt>
                <c:pt idx="149">
                  <c:v>45441</c:v>
                </c:pt>
                <c:pt idx="150">
                  <c:v>45442</c:v>
                </c:pt>
                <c:pt idx="151">
                  <c:v>45443</c:v>
                </c:pt>
                <c:pt idx="152">
                  <c:v>45444</c:v>
                </c:pt>
                <c:pt idx="153">
                  <c:v>45445</c:v>
                </c:pt>
                <c:pt idx="154">
                  <c:v>45446</c:v>
                </c:pt>
                <c:pt idx="155">
                  <c:v>45447</c:v>
                </c:pt>
                <c:pt idx="156">
                  <c:v>45448</c:v>
                </c:pt>
                <c:pt idx="157">
                  <c:v>45449</c:v>
                </c:pt>
                <c:pt idx="158">
                  <c:v>45450</c:v>
                </c:pt>
                <c:pt idx="159">
                  <c:v>45451</c:v>
                </c:pt>
                <c:pt idx="160">
                  <c:v>45452</c:v>
                </c:pt>
                <c:pt idx="161">
                  <c:v>45453</c:v>
                </c:pt>
                <c:pt idx="162">
                  <c:v>45454</c:v>
                </c:pt>
                <c:pt idx="163">
                  <c:v>45455</c:v>
                </c:pt>
                <c:pt idx="164">
                  <c:v>45456</c:v>
                </c:pt>
                <c:pt idx="165">
                  <c:v>45457</c:v>
                </c:pt>
                <c:pt idx="166">
                  <c:v>45458</c:v>
                </c:pt>
                <c:pt idx="167">
                  <c:v>45459</c:v>
                </c:pt>
                <c:pt idx="168">
                  <c:v>45460</c:v>
                </c:pt>
                <c:pt idx="169">
                  <c:v>45461</c:v>
                </c:pt>
                <c:pt idx="170">
                  <c:v>45462</c:v>
                </c:pt>
                <c:pt idx="171">
                  <c:v>45463</c:v>
                </c:pt>
                <c:pt idx="172">
                  <c:v>45464</c:v>
                </c:pt>
                <c:pt idx="173">
                  <c:v>45465</c:v>
                </c:pt>
                <c:pt idx="174">
                  <c:v>45466</c:v>
                </c:pt>
                <c:pt idx="175">
                  <c:v>45467</c:v>
                </c:pt>
                <c:pt idx="176">
                  <c:v>45468</c:v>
                </c:pt>
                <c:pt idx="177">
                  <c:v>45469</c:v>
                </c:pt>
                <c:pt idx="178">
                  <c:v>45470</c:v>
                </c:pt>
                <c:pt idx="179">
                  <c:v>45471</c:v>
                </c:pt>
                <c:pt idx="180">
                  <c:v>45472</c:v>
                </c:pt>
                <c:pt idx="181">
                  <c:v>45473</c:v>
                </c:pt>
                <c:pt idx="182">
                  <c:v>45474</c:v>
                </c:pt>
                <c:pt idx="183">
                  <c:v>45475</c:v>
                </c:pt>
                <c:pt idx="184">
                  <c:v>45476</c:v>
                </c:pt>
                <c:pt idx="185">
                  <c:v>45477</c:v>
                </c:pt>
                <c:pt idx="186">
                  <c:v>45478</c:v>
                </c:pt>
                <c:pt idx="187">
                  <c:v>45479</c:v>
                </c:pt>
                <c:pt idx="188">
                  <c:v>45480</c:v>
                </c:pt>
                <c:pt idx="189">
                  <c:v>45481</c:v>
                </c:pt>
                <c:pt idx="190">
                  <c:v>45482</c:v>
                </c:pt>
                <c:pt idx="191">
                  <c:v>45483</c:v>
                </c:pt>
                <c:pt idx="192">
                  <c:v>45484</c:v>
                </c:pt>
                <c:pt idx="193">
                  <c:v>45485</c:v>
                </c:pt>
                <c:pt idx="194">
                  <c:v>45486</c:v>
                </c:pt>
                <c:pt idx="195">
                  <c:v>45487</c:v>
                </c:pt>
                <c:pt idx="196">
                  <c:v>45488</c:v>
                </c:pt>
                <c:pt idx="197">
                  <c:v>45489</c:v>
                </c:pt>
                <c:pt idx="198">
                  <c:v>45490</c:v>
                </c:pt>
                <c:pt idx="199">
                  <c:v>45491</c:v>
                </c:pt>
                <c:pt idx="200">
                  <c:v>45492</c:v>
                </c:pt>
                <c:pt idx="201">
                  <c:v>45493</c:v>
                </c:pt>
                <c:pt idx="202">
                  <c:v>45494</c:v>
                </c:pt>
                <c:pt idx="203">
                  <c:v>45495</c:v>
                </c:pt>
                <c:pt idx="204">
                  <c:v>45496</c:v>
                </c:pt>
                <c:pt idx="205">
                  <c:v>45497</c:v>
                </c:pt>
                <c:pt idx="206">
                  <c:v>45498</c:v>
                </c:pt>
                <c:pt idx="207">
                  <c:v>45499</c:v>
                </c:pt>
                <c:pt idx="208">
                  <c:v>45500</c:v>
                </c:pt>
                <c:pt idx="209">
                  <c:v>45501</c:v>
                </c:pt>
                <c:pt idx="210">
                  <c:v>45502</c:v>
                </c:pt>
                <c:pt idx="211">
                  <c:v>45503</c:v>
                </c:pt>
                <c:pt idx="212">
                  <c:v>45504</c:v>
                </c:pt>
                <c:pt idx="213">
                  <c:v>45505</c:v>
                </c:pt>
                <c:pt idx="214">
                  <c:v>45506</c:v>
                </c:pt>
                <c:pt idx="215">
                  <c:v>45507</c:v>
                </c:pt>
                <c:pt idx="216">
                  <c:v>45508</c:v>
                </c:pt>
                <c:pt idx="217">
                  <c:v>45509</c:v>
                </c:pt>
                <c:pt idx="218">
                  <c:v>45510</c:v>
                </c:pt>
                <c:pt idx="219">
                  <c:v>45511</c:v>
                </c:pt>
                <c:pt idx="220">
                  <c:v>45512</c:v>
                </c:pt>
                <c:pt idx="221">
                  <c:v>45513</c:v>
                </c:pt>
                <c:pt idx="222">
                  <c:v>45514</c:v>
                </c:pt>
                <c:pt idx="223">
                  <c:v>45515</c:v>
                </c:pt>
                <c:pt idx="224">
                  <c:v>45516</c:v>
                </c:pt>
                <c:pt idx="225">
                  <c:v>45517</c:v>
                </c:pt>
                <c:pt idx="226">
                  <c:v>45518</c:v>
                </c:pt>
                <c:pt idx="227">
                  <c:v>45519</c:v>
                </c:pt>
                <c:pt idx="228">
                  <c:v>45520</c:v>
                </c:pt>
                <c:pt idx="229">
                  <c:v>45521</c:v>
                </c:pt>
                <c:pt idx="230">
                  <c:v>45522</c:v>
                </c:pt>
                <c:pt idx="231">
                  <c:v>45523</c:v>
                </c:pt>
                <c:pt idx="232">
                  <c:v>45524</c:v>
                </c:pt>
                <c:pt idx="233">
                  <c:v>45525</c:v>
                </c:pt>
                <c:pt idx="234">
                  <c:v>45526</c:v>
                </c:pt>
                <c:pt idx="235">
                  <c:v>45527</c:v>
                </c:pt>
                <c:pt idx="236">
                  <c:v>45528</c:v>
                </c:pt>
                <c:pt idx="237">
                  <c:v>45529</c:v>
                </c:pt>
                <c:pt idx="238">
                  <c:v>45530</c:v>
                </c:pt>
                <c:pt idx="239">
                  <c:v>45531</c:v>
                </c:pt>
                <c:pt idx="240">
                  <c:v>45532</c:v>
                </c:pt>
                <c:pt idx="241">
                  <c:v>45533</c:v>
                </c:pt>
                <c:pt idx="242">
                  <c:v>45534</c:v>
                </c:pt>
                <c:pt idx="243">
                  <c:v>45535</c:v>
                </c:pt>
                <c:pt idx="244">
                  <c:v>45536</c:v>
                </c:pt>
                <c:pt idx="245">
                  <c:v>45537</c:v>
                </c:pt>
                <c:pt idx="246">
                  <c:v>45538</c:v>
                </c:pt>
                <c:pt idx="247">
                  <c:v>45539</c:v>
                </c:pt>
                <c:pt idx="248">
                  <c:v>45540</c:v>
                </c:pt>
                <c:pt idx="249">
                  <c:v>45541</c:v>
                </c:pt>
                <c:pt idx="250">
                  <c:v>45542</c:v>
                </c:pt>
                <c:pt idx="251">
                  <c:v>45543</c:v>
                </c:pt>
                <c:pt idx="252">
                  <c:v>45544</c:v>
                </c:pt>
                <c:pt idx="253">
                  <c:v>45545</c:v>
                </c:pt>
                <c:pt idx="254">
                  <c:v>45546</c:v>
                </c:pt>
                <c:pt idx="255">
                  <c:v>45547</c:v>
                </c:pt>
                <c:pt idx="256">
                  <c:v>45548</c:v>
                </c:pt>
                <c:pt idx="257">
                  <c:v>45549</c:v>
                </c:pt>
                <c:pt idx="258">
                  <c:v>45550</c:v>
                </c:pt>
                <c:pt idx="259">
                  <c:v>45551</c:v>
                </c:pt>
                <c:pt idx="260">
                  <c:v>45552</c:v>
                </c:pt>
                <c:pt idx="261">
                  <c:v>45553</c:v>
                </c:pt>
                <c:pt idx="262">
                  <c:v>45554</c:v>
                </c:pt>
                <c:pt idx="263">
                  <c:v>45555</c:v>
                </c:pt>
              </c:numCache>
            </c:numRef>
          </c:cat>
          <c:val>
            <c:numRef>
              <c:f>Sheet1!$B$2:$B$265</c:f>
              <c:numCache>
                <c:formatCode>General</c:formatCode>
                <c:ptCount val="264"/>
                <c:pt idx="0">
                  <c:v>2359</c:v>
                </c:pt>
                <c:pt idx="1">
                  <c:v>2363</c:v>
                </c:pt>
                <c:pt idx="2">
                  <c:v>2365</c:v>
                </c:pt>
                <c:pt idx="3">
                  <c:v>2366</c:v>
                </c:pt>
                <c:pt idx="4">
                  <c:v>2365</c:v>
                </c:pt>
                <c:pt idx="5">
                  <c:v>2367</c:v>
                </c:pt>
                <c:pt idx="6">
                  <c:v>2367</c:v>
                </c:pt>
                <c:pt idx="7">
                  <c:v>2367</c:v>
                </c:pt>
                <c:pt idx="8">
                  <c:v>2367</c:v>
                </c:pt>
                <c:pt idx="9">
                  <c:v>2369</c:v>
                </c:pt>
                <c:pt idx="10">
                  <c:v>2369</c:v>
                </c:pt>
                <c:pt idx="11">
                  <c:v>2368</c:v>
                </c:pt>
                <c:pt idx="12">
                  <c:v>2368</c:v>
                </c:pt>
                <c:pt idx="13">
                  <c:v>2372</c:v>
                </c:pt>
                <c:pt idx="14">
                  <c:v>2372</c:v>
                </c:pt>
                <c:pt idx="15">
                  <c:v>2372</c:v>
                </c:pt>
                <c:pt idx="16">
                  <c:v>2372</c:v>
                </c:pt>
                <c:pt idx="17">
                  <c:v>2373</c:v>
                </c:pt>
                <c:pt idx="18">
                  <c:v>2374</c:v>
                </c:pt>
                <c:pt idx="19">
                  <c:v>2374</c:v>
                </c:pt>
                <c:pt idx="20">
                  <c:v>2374</c:v>
                </c:pt>
                <c:pt idx="21">
                  <c:v>2375</c:v>
                </c:pt>
                <c:pt idx="22">
                  <c:v>2375</c:v>
                </c:pt>
                <c:pt idx="23">
                  <c:v>2374</c:v>
                </c:pt>
                <c:pt idx="24">
                  <c:v>2374</c:v>
                </c:pt>
                <c:pt idx="25">
                  <c:v>2383</c:v>
                </c:pt>
                <c:pt idx="26">
                  <c:v>2390</c:v>
                </c:pt>
                <c:pt idx="27">
                  <c:v>2396</c:v>
                </c:pt>
                <c:pt idx="28">
                  <c:v>2401</c:v>
                </c:pt>
                <c:pt idx="29">
                  <c:v>2401</c:v>
                </c:pt>
                <c:pt idx="30">
                  <c:v>2409</c:v>
                </c:pt>
                <c:pt idx="31">
                  <c:v>2409</c:v>
                </c:pt>
                <c:pt idx="32">
                  <c:v>2416</c:v>
                </c:pt>
                <c:pt idx="33">
                  <c:v>2414</c:v>
                </c:pt>
                <c:pt idx="34">
                  <c:v>2413</c:v>
                </c:pt>
                <c:pt idx="35">
                  <c:v>2410</c:v>
                </c:pt>
                <c:pt idx="36">
                  <c:v>2413</c:v>
                </c:pt>
                <c:pt idx="37">
                  <c:v>2414</c:v>
                </c:pt>
                <c:pt idx="38">
                  <c:v>2412</c:v>
                </c:pt>
                <c:pt idx="39">
                  <c:v>2416</c:v>
                </c:pt>
                <c:pt idx="40">
                  <c:v>2418</c:v>
                </c:pt>
                <c:pt idx="41">
                  <c:v>2420</c:v>
                </c:pt>
                <c:pt idx="42">
                  <c:v>2424</c:v>
                </c:pt>
                <c:pt idx="43">
                  <c:v>2428</c:v>
                </c:pt>
                <c:pt idx="44">
                  <c:v>2434</c:v>
                </c:pt>
                <c:pt idx="45">
                  <c:v>2440</c:v>
                </c:pt>
                <c:pt idx="46">
                  <c:v>2445</c:v>
                </c:pt>
                <c:pt idx="47">
                  <c:v>2451</c:v>
                </c:pt>
                <c:pt idx="48">
                  <c:v>2456</c:v>
                </c:pt>
                <c:pt idx="49">
                  <c:v>2456</c:v>
                </c:pt>
                <c:pt idx="50">
                  <c:v>2454</c:v>
                </c:pt>
                <c:pt idx="51">
                  <c:v>2455</c:v>
                </c:pt>
                <c:pt idx="52">
                  <c:v>2455</c:v>
                </c:pt>
                <c:pt idx="53">
                  <c:v>2447</c:v>
                </c:pt>
                <c:pt idx="54">
                  <c:v>2448</c:v>
                </c:pt>
                <c:pt idx="55">
                  <c:v>2447</c:v>
                </c:pt>
                <c:pt idx="56">
                  <c:v>2447</c:v>
                </c:pt>
                <c:pt idx="57">
                  <c:v>2448</c:v>
                </c:pt>
                <c:pt idx="58">
                  <c:v>2447</c:v>
                </c:pt>
                <c:pt idx="59">
                  <c:v>2449</c:v>
                </c:pt>
                <c:pt idx="60">
                  <c:v>2448</c:v>
                </c:pt>
                <c:pt idx="61">
                  <c:v>2446</c:v>
                </c:pt>
                <c:pt idx="62">
                  <c:v>2445</c:v>
                </c:pt>
                <c:pt idx="63">
                  <c:v>2447</c:v>
                </c:pt>
                <c:pt idx="64">
                  <c:v>2448</c:v>
                </c:pt>
                <c:pt idx="65">
                  <c:v>2449</c:v>
                </c:pt>
                <c:pt idx="66">
                  <c:v>2451</c:v>
                </c:pt>
                <c:pt idx="67">
                  <c:v>2452</c:v>
                </c:pt>
                <c:pt idx="68">
                  <c:v>2454</c:v>
                </c:pt>
                <c:pt idx="69">
                  <c:v>2456</c:v>
                </c:pt>
                <c:pt idx="70">
                  <c:v>2454</c:v>
                </c:pt>
                <c:pt idx="71">
                  <c:v>2454</c:v>
                </c:pt>
                <c:pt idx="72">
                  <c:v>2455</c:v>
                </c:pt>
                <c:pt idx="73">
                  <c:v>2456</c:v>
                </c:pt>
                <c:pt idx="74">
                  <c:v>2458</c:v>
                </c:pt>
                <c:pt idx="75">
                  <c:v>2458</c:v>
                </c:pt>
                <c:pt idx="76">
                  <c:v>2459</c:v>
                </c:pt>
                <c:pt idx="77">
                  <c:v>2459</c:v>
                </c:pt>
                <c:pt idx="78">
                  <c:v>2458</c:v>
                </c:pt>
                <c:pt idx="79">
                  <c:v>2457</c:v>
                </c:pt>
                <c:pt idx="80">
                  <c:v>2457</c:v>
                </c:pt>
                <c:pt idx="81">
                  <c:v>2457</c:v>
                </c:pt>
                <c:pt idx="82">
                  <c:v>2459</c:v>
                </c:pt>
                <c:pt idx="83">
                  <c:v>2461</c:v>
                </c:pt>
                <c:pt idx="84">
                  <c:v>2461</c:v>
                </c:pt>
                <c:pt idx="85">
                  <c:v>2459</c:v>
                </c:pt>
                <c:pt idx="86">
                  <c:v>2457</c:v>
                </c:pt>
                <c:pt idx="87">
                  <c:v>2458</c:v>
                </c:pt>
                <c:pt idx="88">
                  <c:v>2456</c:v>
                </c:pt>
                <c:pt idx="89">
                  <c:v>2455</c:v>
                </c:pt>
                <c:pt idx="90">
                  <c:v>2455</c:v>
                </c:pt>
                <c:pt idx="91">
                  <c:v>2454</c:v>
                </c:pt>
                <c:pt idx="92">
                  <c:v>2454</c:v>
                </c:pt>
                <c:pt idx="93">
                  <c:v>2455</c:v>
                </c:pt>
                <c:pt idx="94">
                  <c:v>2455</c:v>
                </c:pt>
                <c:pt idx="95">
                  <c:v>2455</c:v>
                </c:pt>
                <c:pt idx="96">
                  <c:v>2454</c:v>
                </c:pt>
                <c:pt idx="97">
                  <c:v>2456</c:v>
                </c:pt>
                <c:pt idx="98">
                  <c:v>2456</c:v>
                </c:pt>
                <c:pt idx="99">
                  <c:v>2555</c:v>
                </c:pt>
                <c:pt idx="100">
                  <c:v>2599</c:v>
                </c:pt>
                <c:pt idx="101">
                  <c:v>2608</c:v>
                </c:pt>
                <c:pt idx="102">
                  <c:v>2609</c:v>
                </c:pt>
                <c:pt idx="103">
                  <c:v>2612</c:v>
                </c:pt>
                <c:pt idx="104">
                  <c:v>2613</c:v>
                </c:pt>
                <c:pt idx="105">
                  <c:v>2618</c:v>
                </c:pt>
                <c:pt idx="106">
                  <c:v>2623</c:v>
                </c:pt>
                <c:pt idx="107">
                  <c:v>2624</c:v>
                </c:pt>
                <c:pt idx="108">
                  <c:v>2627</c:v>
                </c:pt>
                <c:pt idx="109">
                  <c:v>2628</c:v>
                </c:pt>
                <c:pt idx="110">
                  <c:v>2634</c:v>
                </c:pt>
                <c:pt idx="111">
                  <c:v>2635</c:v>
                </c:pt>
                <c:pt idx="112">
                  <c:v>2636</c:v>
                </c:pt>
                <c:pt idx="113">
                  <c:v>2650</c:v>
                </c:pt>
                <c:pt idx="114">
                  <c:v>2656</c:v>
                </c:pt>
                <c:pt idx="115">
                  <c:v>2661</c:v>
                </c:pt>
                <c:pt idx="116">
                  <c:v>2673</c:v>
                </c:pt>
                <c:pt idx="117">
                  <c:v>2678</c:v>
                </c:pt>
                <c:pt idx="118">
                  <c:v>2680</c:v>
                </c:pt>
                <c:pt idx="119">
                  <c:v>2683</c:v>
                </c:pt>
                <c:pt idx="120">
                  <c:v>2674</c:v>
                </c:pt>
                <c:pt idx="121">
                  <c:v>2675</c:v>
                </c:pt>
                <c:pt idx="122">
                  <c:v>2671</c:v>
                </c:pt>
                <c:pt idx="123">
                  <c:v>2669</c:v>
                </c:pt>
                <c:pt idx="124">
                  <c:v>2669</c:v>
                </c:pt>
                <c:pt idx="125">
                  <c:v>2666</c:v>
                </c:pt>
                <c:pt idx="126">
                  <c:v>2666</c:v>
                </c:pt>
                <c:pt idx="127">
                  <c:v>2667</c:v>
                </c:pt>
                <c:pt idx="128">
                  <c:v>2660</c:v>
                </c:pt>
                <c:pt idx="129">
                  <c:v>2659</c:v>
                </c:pt>
                <c:pt idx="130">
                  <c:v>2658</c:v>
                </c:pt>
                <c:pt idx="131">
                  <c:v>2658</c:v>
                </c:pt>
                <c:pt idx="132">
                  <c:v>2657</c:v>
                </c:pt>
                <c:pt idx="133">
                  <c:v>2658</c:v>
                </c:pt>
                <c:pt idx="134">
                  <c:v>2656</c:v>
                </c:pt>
                <c:pt idx="135">
                  <c:v>2652</c:v>
                </c:pt>
                <c:pt idx="136">
                  <c:v>2648</c:v>
                </c:pt>
                <c:pt idx="137">
                  <c:v>2651</c:v>
                </c:pt>
                <c:pt idx="138">
                  <c:v>2653</c:v>
                </c:pt>
                <c:pt idx="139">
                  <c:v>2653</c:v>
                </c:pt>
                <c:pt idx="140">
                  <c:v>2652</c:v>
                </c:pt>
                <c:pt idx="141">
                  <c:v>2652</c:v>
                </c:pt>
                <c:pt idx="142">
                  <c:v>2653</c:v>
                </c:pt>
                <c:pt idx="143">
                  <c:v>2651</c:v>
                </c:pt>
                <c:pt idx="144">
                  <c:v>2653</c:v>
                </c:pt>
                <c:pt idx="145">
                  <c:v>2653</c:v>
                </c:pt>
                <c:pt idx="146">
                  <c:v>2649</c:v>
                </c:pt>
                <c:pt idx="147">
                  <c:v>2648</c:v>
                </c:pt>
                <c:pt idx="148">
                  <c:v>2649</c:v>
                </c:pt>
                <c:pt idx="149">
                  <c:v>2648</c:v>
                </c:pt>
                <c:pt idx="150">
                  <c:v>2647</c:v>
                </c:pt>
                <c:pt idx="151">
                  <c:v>2648</c:v>
                </c:pt>
                <c:pt idx="152">
                  <c:v>2648</c:v>
                </c:pt>
                <c:pt idx="153">
                  <c:v>2651</c:v>
                </c:pt>
                <c:pt idx="154">
                  <c:v>2648</c:v>
                </c:pt>
                <c:pt idx="155">
                  <c:v>2654</c:v>
                </c:pt>
                <c:pt idx="156">
                  <c:v>2651</c:v>
                </c:pt>
                <c:pt idx="157">
                  <c:v>2649</c:v>
                </c:pt>
                <c:pt idx="158">
                  <c:v>2647</c:v>
                </c:pt>
                <c:pt idx="159">
                  <c:v>2649</c:v>
                </c:pt>
                <c:pt idx="160">
                  <c:v>2651</c:v>
                </c:pt>
                <c:pt idx="161">
                  <c:v>2653</c:v>
                </c:pt>
                <c:pt idx="162">
                  <c:v>2655</c:v>
                </c:pt>
                <c:pt idx="163">
                  <c:v>2658</c:v>
                </c:pt>
                <c:pt idx="164">
                  <c:v>2661</c:v>
                </c:pt>
                <c:pt idx="165">
                  <c:v>2662</c:v>
                </c:pt>
                <c:pt idx="166">
                  <c:v>2666</c:v>
                </c:pt>
                <c:pt idx="167">
                  <c:v>2664</c:v>
                </c:pt>
                <c:pt idx="168">
                  <c:v>2665</c:v>
                </c:pt>
                <c:pt idx="169">
                  <c:v>2667</c:v>
                </c:pt>
                <c:pt idx="170">
                  <c:v>2671</c:v>
                </c:pt>
                <c:pt idx="171">
                  <c:v>2670</c:v>
                </c:pt>
                <c:pt idx="172">
                  <c:v>2675</c:v>
                </c:pt>
                <c:pt idx="173">
                  <c:v>2676</c:v>
                </c:pt>
                <c:pt idx="174">
                  <c:v>2679</c:v>
                </c:pt>
                <c:pt idx="175">
                  <c:v>2680</c:v>
                </c:pt>
                <c:pt idx="176">
                  <c:v>2680</c:v>
                </c:pt>
                <c:pt idx="177">
                  <c:v>2679</c:v>
                </c:pt>
                <c:pt idx="178">
                  <c:v>2677</c:v>
                </c:pt>
                <c:pt idx="179">
                  <c:v>2674</c:v>
                </c:pt>
                <c:pt idx="180">
                  <c:v>2670</c:v>
                </c:pt>
                <c:pt idx="181">
                  <c:v>2672</c:v>
                </c:pt>
                <c:pt idx="182">
                  <c:v>2672</c:v>
                </c:pt>
                <c:pt idx="183">
                  <c:v>2673</c:v>
                </c:pt>
                <c:pt idx="184">
                  <c:v>2672</c:v>
                </c:pt>
                <c:pt idx="185">
                  <c:v>2673</c:v>
                </c:pt>
                <c:pt idx="186">
                  <c:v>2674</c:v>
                </c:pt>
                <c:pt idx="187">
                  <c:v>2672</c:v>
                </c:pt>
                <c:pt idx="188">
                  <c:v>2672</c:v>
                </c:pt>
                <c:pt idx="189">
                  <c:v>2673</c:v>
                </c:pt>
                <c:pt idx="190">
                  <c:v>2673</c:v>
                </c:pt>
                <c:pt idx="191">
                  <c:v>2674</c:v>
                </c:pt>
                <c:pt idx="192">
                  <c:v>2671</c:v>
                </c:pt>
                <c:pt idx="193">
                  <c:v>2671</c:v>
                </c:pt>
                <c:pt idx="194">
                  <c:v>2672</c:v>
                </c:pt>
                <c:pt idx="195">
                  <c:v>2672</c:v>
                </c:pt>
                <c:pt idx="196">
                  <c:v>2673</c:v>
                </c:pt>
                <c:pt idx="197">
                  <c:v>2672</c:v>
                </c:pt>
                <c:pt idx="198">
                  <c:v>2673</c:v>
                </c:pt>
                <c:pt idx="199">
                  <c:v>2675</c:v>
                </c:pt>
                <c:pt idx="200">
                  <c:v>2675</c:v>
                </c:pt>
                <c:pt idx="201">
                  <c:v>2672</c:v>
                </c:pt>
                <c:pt idx="202">
                  <c:v>2671</c:v>
                </c:pt>
                <c:pt idx="203">
                  <c:v>2672</c:v>
                </c:pt>
                <c:pt idx="204">
                  <c:v>2671</c:v>
                </c:pt>
                <c:pt idx="205">
                  <c:v>2668</c:v>
                </c:pt>
                <c:pt idx="206">
                  <c:v>2671</c:v>
                </c:pt>
                <c:pt idx="207">
                  <c:v>2672</c:v>
                </c:pt>
                <c:pt idx="208">
                  <c:v>2674</c:v>
                </c:pt>
                <c:pt idx="209">
                  <c:v>2670</c:v>
                </c:pt>
                <c:pt idx="210">
                  <c:v>2668</c:v>
                </c:pt>
                <c:pt idx="211">
                  <c:v>2670</c:v>
                </c:pt>
                <c:pt idx="212">
                  <c:v>2673</c:v>
                </c:pt>
                <c:pt idx="213">
                  <c:v>2674</c:v>
                </c:pt>
                <c:pt idx="214">
                  <c:v>2673</c:v>
                </c:pt>
                <c:pt idx="215">
                  <c:v>2676</c:v>
                </c:pt>
                <c:pt idx="216">
                  <c:v>2674</c:v>
                </c:pt>
                <c:pt idx="217">
                  <c:v>2674</c:v>
                </c:pt>
                <c:pt idx="218">
                  <c:v>2673</c:v>
                </c:pt>
                <c:pt idx="219">
                  <c:v>2671</c:v>
                </c:pt>
                <c:pt idx="220">
                  <c:v>2673</c:v>
                </c:pt>
                <c:pt idx="221">
                  <c:v>2673</c:v>
                </c:pt>
                <c:pt idx="222">
                  <c:v>2674</c:v>
                </c:pt>
                <c:pt idx="223">
                  <c:v>2673</c:v>
                </c:pt>
                <c:pt idx="224">
                  <c:v>2673</c:v>
                </c:pt>
                <c:pt idx="225">
                  <c:v>2674</c:v>
                </c:pt>
                <c:pt idx="226">
                  <c:v>2676</c:v>
                </c:pt>
                <c:pt idx="227">
                  <c:v>2676</c:v>
                </c:pt>
                <c:pt idx="228">
                  <c:v>2676</c:v>
                </c:pt>
                <c:pt idx="229">
                  <c:v>2674</c:v>
                </c:pt>
                <c:pt idx="230">
                  <c:v>2673</c:v>
                </c:pt>
                <c:pt idx="231">
                  <c:v>2672</c:v>
                </c:pt>
                <c:pt idx="232">
                  <c:v>2673</c:v>
                </c:pt>
                <c:pt idx="233">
                  <c:v>2677</c:v>
                </c:pt>
                <c:pt idx="234">
                  <c:v>2679</c:v>
                </c:pt>
                <c:pt idx="235">
                  <c:v>2678</c:v>
                </c:pt>
                <c:pt idx="236">
                  <c:v>2678</c:v>
                </c:pt>
                <c:pt idx="237">
                  <c:v>2676</c:v>
                </c:pt>
                <c:pt idx="238">
                  <c:v>2675</c:v>
                </c:pt>
                <c:pt idx="239">
                  <c:v>2675</c:v>
                </c:pt>
                <c:pt idx="240">
                  <c:v>2685</c:v>
                </c:pt>
                <c:pt idx="241">
                  <c:v>2693</c:v>
                </c:pt>
                <c:pt idx="242">
                  <c:v>2700</c:v>
                </c:pt>
                <c:pt idx="243">
                  <c:v>2702</c:v>
                </c:pt>
                <c:pt idx="244">
                  <c:v>2704</c:v>
                </c:pt>
                <c:pt idx="245">
                  <c:v>2708</c:v>
                </c:pt>
                <c:pt idx="246">
                  <c:v>2713</c:v>
                </c:pt>
                <c:pt idx="247">
                  <c:v>2717</c:v>
                </c:pt>
                <c:pt idx="248">
                  <c:v>2722</c:v>
                </c:pt>
                <c:pt idx="249">
                  <c:v>2725</c:v>
                </c:pt>
                <c:pt idx="250">
                  <c:v>2728</c:v>
                </c:pt>
                <c:pt idx="251">
                  <c:v>2729</c:v>
                </c:pt>
                <c:pt idx="252">
                  <c:v>2730</c:v>
                </c:pt>
                <c:pt idx="253">
                  <c:v>2731</c:v>
                </c:pt>
                <c:pt idx="254">
                  <c:v>2740</c:v>
                </c:pt>
                <c:pt idx="255">
                  <c:v>2742</c:v>
                </c:pt>
                <c:pt idx="256">
                  <c:v>2747</c:v>
                </c:pt>
                <c:pt idx="257">
                  <c:v>2748</c:v>
                </c:pt>
                <c:pt idx="258">
                  <c:v>2747</c:v>
                </c:pt>
                <c:pt idx="259">
                  <c:v>2747</c:v>
                </c:pt>
                <c:pt idx="260">
                  <c:v>2747</c:v>
                </c:pt>
                <c:pt idx="261">
                  <c:v>2747</c:v>
                </c:pt>
                <c:pt idx="262">
                  <c:v>2749</c:v>
                </c:pt>
                <c:pt idx="263">
                  <c:v>2748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2-4550-B053-F8625FC01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875896"/>
        <c:axId val="382441488"/>
      </c:lineChart>
      <c:dateAx>
        <c:axId val="25187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41488"/>
        <c:crosses val="autoZero"/>
        <c:auto val="1"/>
        <c:lblOffset val="100"/>
        <c:baseTimeUnit val="days"/>
      </c:dateAx>
      <c:valAx>
        <c:axId val="38244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7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Sheet1!$A$2:$A$265</c:f>
              <c:numCache>
                <c:formatCode>m/d/yyyy</c:formatCode>
                <c:ptCount val="264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  <c:pt idx="60">
                  <c:v>45352</c:v>
                </c:pt>
                <c:pt idx="61">
                  <c:v>45353</c:v>
                </c:pt>
                <c:pt idx="62">
                  <c:v>45354</c:v>
                </c:pt>
                <c:pt idx="63">
                  <c:v>45355</c:v>
                </c:pt>
                <c:pt idx="64">
                  <c:v>45356</c:v>
                </c:pt>
                <c:pt idx="65">
                  <c:v>45357</c:v>
                </c:pt>
                <c:pt idx="66">
                  <c:v>45358</c:v>
                </c:pt>
                <c:pt idx="67">
                  <c:v>45359</c:v>
                </c:pt>
                <c:pt idx="68">
                  <c:v>45360</c:v>
                </c:pt>
                <c:pt idx="69">
                  <c:v>45361</c:v>
                </c:pt>
                <c:pt idx="70">
                  <c:v>45362</c:v>
                </c:pt>
                <c:pt idx="71">
                  <c:v>45363</c:v>
                </c:pt>
                <c:pt idx="72">
                  <c:v>45364</c:v>
                </c:pt>
                <c:pt idx="73">
                  <c:v>45365</c:v>
                </c:pt>
                <c:pt idx="74">
                  <c:v>45366</c:v>
                </c:pt>
                <c:pt idx="75">
                  <c:v>45367</c:v>
                </c:pt>
                <c:pt idx="76">
                  <c:v>45368</c:v>
                </c:pt>
                <c:pt idx="77">
                  <c:v>45369</c:v>
                </c:pt>
                <c:pt idx="78">
                  <c:v>45370</c:v>
                </c:pt>
                <c:pt idx="79">
                  <c:v>45371</c:v>
                </c:pt>
                <c:pt idx="80">
                  <c:v>45372</c:v>
                </c:pt>
                <c:pt idx="81">
                  <c:v>45373</c:v>
                </c:pt>
                <c:pt idx="82">
                  <c:v>45374</c:v>
                </c:pt>
                <c:pt idx="83">
                  <c:v>45375</c:v>
                </c:pt>
                <c:pt idx="84">
                  <c:v>45376</c:v>
                </c:pt>
                <c:pt idx="85">
                  <c:v>45377</c:v>
                </c:pt>
                <c:pt idx="86">
                  <c:v>45378</c:v>
                </c:pt>
                <c:pt idx="87">
                  <c:v>45379</c:v>
                </c:pt>
                <c:pt idx="88">
                  <c:v>45380</c:v>
                </c:pt>
                <c:pt idx="89">
                  <c:v>45381</c:v>
                </c:pt>
                <c:pt idx="90">
                  <c:v>45382</c:v>
                </c:pt>
                <c:pt idx="91">
                  <c:v>45383</c:v>
                </c:pt>
                <c:pt idx="92">
                  <c:v>45384</c:v>
                </c:pt>
                <c:pt idx="93">
                  <c:v>45385</c:v>
                </c:pt>
                <c:pt idx="94">
                  <c:v>45386</c:v>
                </c:pt>
                <c:pt idx="95">
                  <c:v>45387</c:v>
                </c:pt>
                <c:pt idx="96">
                  <c:v>45388</c:v>
                </c:pt>
                <c:pt idx="97">
                  <c:v>45389</c:v>
                </c:pt>
                <c:pt idx="98">
                  <c:v>45390</c:v>
                </c:pt>
                <c:pt idx="99">
                  <c:v>45391</c:v>
                </c:pt>
                <c:pt idx="100">
                  <c:v>45392</c:v>
                </c:pt>
                <c:pt idx="101">
                  <c:v>45393</c:v>
                </c:pt>
                <c:pt idx="102">
                  <c:v>45394</c:v>
                </c:pt>
                <c:pt idx="103">
                  <c:v>45395</c:v>
                </c:pt>
                <c:pt idx="104">
                  <c:v>45396</c:v>
                </c:pt>
                <c:pt idx="105">
                  <c:v>45397</c:v>
                </c:pt>
                <c:pt idx="106">
                  <c:v>45398</c:v>
                </c:pt>
                <c:pt idx="107">
                  <c:v>45399</c:v>
                </c:pt>
                <c:pt idx="108">
                  <c:v>45400</c:v>
                </c:pt>
                <c:pt idx="109">
                  <c:v>45401</c:v>
                </c:pt>
                <c:pt idx="110">
                  <c:v>45402</c:v>
                </c:pt>
                <c:pt idx="111">
                  <c:v>45403</c:v>
                </c:pt>
                <c:pt idx="112">
                  <c:v>45404</c:v>
                </c:pt>
                <c:pt idx="113">
                  <c:v>45405</c:v>
                </c:pt>
                <c:pt idx="114">
                  <c:v>45406</c:v>
                </c:pt>
                <c:pt idx="115">
                  <c:v>45407</c:v>
                </c:pt>
                <c:pt idx="116">
                  <c:v>45408</c:v>
                </c:pt>
                <c:pt idx="117">
                  <c:v>45409</c:v>
                </c:pt>
                <c:pt idx="118">
                  <c:v>45410</c:v>
                </c:pt>
                <c:pt idx="119">
                  <c:v>45411</c:v>
                </c:pt>
                <c:pt idx="120">
                  <c:v>45412</c:v>
                </c:pt>
                <c:pt idx="121">
                  <c:v>45413</c:v>
                </c:pt>
                <c:pt idx="122">
                  <c:v>45414</c:v>
                </c:pt>
                <c:pt idx="123">
                  <c:v>45415</c:v>
                </c:pt>
                <c:pt idx="124">
                  <c:v>45416</c:v>
                </c:pt>
                <c:pt idx="125">
                  <c:v>45417</c:v>
                </c:pt>
                <c:pt idx="126">
                  <c:v>45418</c:v>
                </c:pt>
                <c:pt idx="127">
                  <c:v>45419</c:v>
                </c:pt>
                <c:pt idx="128">
                  <c:v>45420</c:v>
                </c:pt>
                <c:pt idx="129">
                  <c:v>45421</c:v>
                </c:pt>
                <c:pt idx="130">
                  <c:v>45422</c:v>
                </c:pt>
                <c:pt idx="131">
                  <c:v>45423</c:v>
                </c:pt>
                <c:pt idx="132">
                  <c:v>45424</c:v>
                </c:pt>
                <c:pt idx="133">
                  <c:v>45425</c:v>
                </c:pt>
                <c:pt idx="134">
                  <c:v>45426</c:v>
                </c:pt>
                <c:pt idx="135">
                  <c:v>45427</c:v>
                </c:pt>
                <c:pt idx="136">
                  <c:v>45428</c:v>
                </c:pt>
                <c:pt idx="137">
                  <c:v>45429</c:v>
                </c:pt>
                <c:pt idx="138">
                  <c:v>45430</c:v>
                </c:pt>
                <c:pt idx="139">
                  <c:v>45431</c:v>
                </c:pt>
                <c:pt idx="140">
                  <c:v>45432</c:v>
                </c:pt>
                <c:pt idx="141">
                  <c:v>45433</c:v>
                </c:pt>
                <c:pt idx="142">
                  <c:v>45434</c:v>
                </c:pt>
                <c:pt idx="143">
                  <c:v>45435</c:v>
                </c:pt>
                <c:pt idx="144">
                  <c:v>45436</c:v>
                </c:pt>
                <c:pt idx="145">
                  <c:v>45437</c:v>
                </c:pt>
                <c:pt idx="146">
                  <c:v>45438</c:v>
                </c:pt>
                <c:pt idx="147">
                  <c:v>45439</c:v>
                </c:pt>
                <c:pt idx="148">
                  <c:v>45440</c:v>
                </c:pt>
                <c:pt idx="149">
                  <c:v>45441</c:v>
                </c:pt>
                <c:pt idx="150">
                  <c:v>45442</c:v>
                </c:pt>
                <c:pt idx="151">
                  <c:v>45443</c:v>
                </c:pt>
                <c:pt idx="152">
                  <c:v>45444</c:v>
                </c:pt>
                <c:pt idx="153">
                  <c:v>45445</c:v>
                </c:pt>
                <c:pt idx="154">
                  <c:v>45446</c:v>
                </c:pt>
                <c:pt idx="155">
                  <c:v>45447</c:v>
                </c:pt>
                <c:pt idx="156">
                  <c:v>45448</c:v>
                </c:pt>
                <c:pt idx="157">
                  <c:v>45449</c:v>
                </c:pt>
                <c:pt idx="158">
                  <c:v>45450</c:v>
                </c:pt>
                <c:pt idx="159">
                  <c:v>45451</c:v>
                </c:pt>
                <c:pt idx="160">
                  <c:v>45452</c:v>
                </c:pt>
                <c:pt idx="161">
                  <c:v>45453</c:v>
                </c:pt>
                <c:pt idx="162">
                  <c:v>45454</c:v>
                </c:pt>
                <c:pt idx="163">
                  <c:v>45455</c:v>
                </c:pt>
                <c:pt idx="164">
                  <c:v>45456</c:v>
                </c:pt>
                <c:pt idx="165">
                  <c:v>45457</c:v>
                </c:pt>
                <c:pt idx="166">
                  <c:v>45458</c:v>
                </c:pt>
                <c:pt idx="167">
                  <c:v>45459</c:v>
                </c:pt>
                <c:pt idx="168">
                  <c:v>45460</c:v>
                </c:pt>
                <c:pt idx="169">
                  <c:v>45461</c:v>
                </c:pt>
                <c:pt idx="170">
                  <c:v>45462</c:v>
                </c:pt>
                <c:pt idx="171">
                  <c:v>45463</c:v>
                </c:pt>
                <c:pt idx="172">
                  <c:v>45464</c:v>
                </c:pt>
                <c:pt idx="173">
                  <c:v>45465</c:v>
                </c:pt>
                <c:pt idx="174">
                  <c:v>45466</c:v>
                </c:pt>
                <c:pt idx="175">
                  <c:v>45467</c:v>
                </c:pt>
                <c:pt idx="176">
                  <c:v>45468</c:v>
                </c:pt>
                <c:pt idx="177">
                  <c:v>45469</c:v>
                </c:pt>
                <c:pt idx="178">
                  <c:v>45470</c:v>
                </c:pt>
                <c:pt idx="179">
                  <c:v>45471</c:v>
                </c:pt>
                <c:pt idx="180">
                  <c:v>45472</c:v>
                </c:pt>
                <c:pt idx="181">
                  <c:v>45473</c:v>
                </c:pt>
                <c:pt idx="182">
                  <c:v>45474</c:v>
                </c:pt>
                <c:pt idx="183">
                  <c:v>45475</c:v>
                </c:pt>
                <c:pt idx="184">
                  <c:v>45476</c:v>
                </c:pt>
                <c:pt idx="185">
                  <c:v>45477</c:v>
                </c:pt>
                <c:pt idx="186">
                  <c:v>45478</c:v>
                </c:pt>
                <c:pt idx="187">
                  <c:v>45479</c:v>
                </c:pt>
                <c:pt idx="188">
                  <c:v>45480</c:v>
                </c:pt>
                <c:pt idx="189">
                  <c:v>45481</c:v>
                </c:pt>
                <c:pt idx="190">
                  <c:v>45482</c:v>
                </c:pt>
                <c:pt idx="191">
                  <c:v>45483</c:v>
                </c:pt>
                <c:pt idx="192">
                  <c:v>45484</c:v>
                </c:pt>
                <c:pt idx="193">
                  <c:v>45485</c:v>
                </c:pt>
                <c:pt idx="194">
                  <c:v>45486</c:v>
                </c:pt>
                <c:pt idx="195">
                  <c:v>45487</c:v>
                </c:pt>
                <c:pt idx="196">
                  <c:v>45488</c:v>
                </c:pt>
                <c:pt idx="197">
                  <c:v>45489</c:v>
                </c:pt>
                <c:pt idx="198">
                  <c:v>45490</c:v>
                </c:pt>
                <c:pt idx="199">
                  <c:v>45491</c:v>
                </c:pt>
                <c:pt idx="200">
                  <c:v>45492</c:v>
                </c:pt>
                <c:pt idx="201">
                  <c:v>45493</c:v>
                </c:pt>
                <c:pt idx="202">
                  <c:v>45494</c:v>
                </c:pt>
                <c:pt idx="203">
                  <c:v>45495</c:v>
                </c:pt>
                <c:pt idx="204">
                  <c:v>45496</c:v>
                </c:pt>
                <c:pt idx="205">
                  <c:v>45497</c:v>
                </c:pt>
                <c:pt idx="206">
                  <c:v>45498</c:v>
                </c:pt>
                <c:pt idx="207">
                  <c:v>45499</c:v>
                </c:pt>
                <c:pt idx="208">
                  <c:v>45500</c:v>
                </c:pt>
                <c:pt idx="209">
                  <c:v>45501</c:v>
                </c:pt>
                <c:pt idx="210">
                  <c:v>45502</c:v>
                </c:pt>
                <c:pt idx="211">
                  <c:v>45503</c:v>
                </c:pt>
                <c:pt idx="212">
                  <c:v>45504</c:v>
                </c:pt>
                <c:pt idx="213">
                  <c:v>45505</c:v>
                </c:pt>
                <c:pt idx="214">
                  <c:v>45506</c:v>
                </c:pt>
                <c:pt idx="215">
                  <c:v>45507</c:v>
                </c:pt>
                <c:pt idx="216">
                  <c:v>45508</c:v>
                </c:pt>
                <c:pt idx="217">
                  <c:v>45509</c:v>
                </c:pt>
                <c:pt idx="218">
                  <c:v>45510</c:v>
                </c:pt>
                <c:pt idx="219">
                  <c:v>45511</c:v>
                </c:pt>
                <c:pt idx="220">
                  <c:v>45512</c:v>
                </c:pt>
                <c:pt idx="221">
                  <c:v>45513</c:v>
                </c:pt>
                <c:pt idx="222">
                  <c:v>45514</c:v>
                </c:pt>
                <c:pt idx="223">
                  <c:v>45515</c:v>
                </c:pt>
                <c:pt idx="224">
                  <c:v>45516</c:v>
                </c:pt>
                <c:pt idx="225">
                  <c:v>45517</c:v>
                </c:pt>
                <c:pt idx="226">
                  <c:v>45518</c:v>
                </c:pt>
                <c:pt idx="227">
                  <c:v>45519</c:v>
                </c:pt>
                <c:pt idx="228">
                  <c:v>45520</c:v>
                </c:pt>
                <c:pt idx="229">
                  <c:v>45521</c:v>
                </c:pt>
                <c:pt idx="230">
                  <c:v>45522</c:v>
                </c:pt>
                <c:pt idx="231">
                  <c:v>45523</c:v>
                </c:pt>
                <c:pt idx="232">
                  <c:v>45524</c:v>
                </c:pt>
                <c:pt idx="233">
                  <c:v>45525</c:v>
                </c:pt>
                <c:pt idx="234">
                  <c:v>45526</c:v>
                </c:pt>
                <c:pt idx="235">
                  <c:v>45527</c:v>
                </c:pt>
                <c:pt idx="236">
                  <c:v>45528</c:v>
                </c:pt>
                <c:pt idx="237">
                  <c:v>45529</c:v>
                </c:pt>
                <c:pt idx="238">
                  <c:v>45530</c:v>
                </c:pt>
                <c:pt idx="239">
                  <c:v>45531</c:v>
                </c:pt>
                <c:pt idx="240">
                  <c:v>45532</c:v>
                </c:pt>
                <c:pt idx="241">
                  <c:v>45533</c:v>
                </c:pt>
                <c:pt idx="242">
                  <c:v>45534</c:v>
                </c:pt>
                <c:pt idx="243">
                  <c:v>45535</c:v>
                </c:pt>
                <c:pt idx="244">
                  <c:v>45536</c:v>
                </c:pt>
                <c:pt idx="245">
                  <c:v>45537</c:v>
                </c:pt>
                <c:pt idx="246">
                  <c:v>45538</c:v>
                </c:pt>
                <c:pt idx="247">
                  <c:v>45539</c:v>
                </c:pt>
                <c:pt idx="248">
                  <c:v>45540</c:v>
                </c:pt>
                <c:pt idx="249">
                  <c:v>45541</c:v>
                </c:pt>
                <c:pt idx="250">
                  <c:v>45542</c:v>
                </c:pt>
                <c:pt idx="251">
                  <c:v>45543</c:v>
                </c:pt>
                <c:pt idx="252">
                  <c:v>45544</c:v>
                </c:pt>
                <c:pt idx="253">
                  <c:v>45545</c:v>
                </c:pt>
                <c:pt idx="254">
                  <c:v>45546</c:v>
                </c:pt>
                <c:pt idx="255">
                  <c:v>45547</c:v>
                </c:pt>
                <c:pt idx="256">
                  <c:v>45548</c:v>
                </c:pt>
                <c:pt idx="257">
                  <c:v>45549</c:v>
                </c:pt>
                <c:pt idx="258">
                  <c:v>45550</c:v>
                </c:pt>
                <c:pt idx="259">
                  <c:v>45551</c:v>
                </c:pt>
                <c:pt idx="260">
                  <c:v>45552</c:v>
                </c:pt>
                <c:pt idx="261">
                  <c:v>45553</c:v>
                </c:pt>
                <c:pt idx="262">
                  <c:v>45554</c:v>
                </c:pt>
                <c:pt idx="263">
                  <c:v>45555</c:v>
                </c:pt>
              </c:numCache>
            </c:numRef>
          </c:cat>
          <c:val>
            <c:numRef>
              <c:f>Sheet1!$B$2:$B$265</c:f>
              <c:numCache>
                <c:formatCode>General</c:formatCode>
                <c:ptCount val="264"/>
                <c:pt idx="0">
                  <c:v>-8.4709868699703497E-2</c:v>
                </c:pt>
                <c:pt idx="1">
                  <c:v>0.16956337431114901</c:v>
                </c:pt>
                <c:pt idx="2">
                  <c:v>8.46381718154888E-2</c:v>
                </c:pt>
                <c:pt idx="3">
                  <c:v>4.22832980972516E-2</c:v>
                </c:pt>
                <c:pt idx="4">
                  <c:v>-4.2265426880811502E-2</c:v>
                </c:pt>
                <c:pt idx="5">
                  <c:v>8.4566596194503199E-2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8.4495141529362106E-2</c:v>
                </c:pt>
                <c:pt idx="10">
                  <c:v>0</c:v>
                </c:pt>
                <c:pt idx="11">
                  <c:v>-4.2211903756859397E-2</c:v>
                </c:pt>
                <c:pt idx="12">
                  <c:v>0</c:v>
                </c:pt>
                <c:pt idx="13">
                  <c:v>0.168918918918919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4.2158516020236098E-2</c:v>
                </c:pt>
                <c:pt idx="18">
                  <c:v>4.2140750105351898E-2</c:v>
                </c:pt>
                <c:pt idx="19">
                  <c:v>0</c:v>
                </c:pt>
                <c:pt idx="20">
                  <c:v>0</c:v>
                </c:pt>
                <c:pt idx="21">
                  <c:v>4.2122999157540003E-2</c:v>
                </c:pt>
                <c:pt idx="22">
                  <c:v>0</c:v>
                </c:pt>
                <c:pt idx="23">
                  <c:v>-4.2105263157894701E-2</c:v>
                </c:pt>
                <c:pt idx="24">
                  <c:v>0</c:v>
                </c:pt>
                <c:pt idx="25">
                  <c:v>0.37910699241786</c:v>
                </c:pt>
                <c:pt idx="26">
                  <c:v>0.29374737725555999</c:v>
                </c:pt>
                <c:pt idx="27">
                  <c:v>0.251046025104603</c:v>
                </c:pt>
                <c:pt idx="28">
                  <c:v>0.20868113522537601</c:v>
                </c:pt>
                <c:pt idx="29">
                  <c:v>0</c:v>
                </c:pt>
                <c:pt idx="30">
                  <c:v>0.33319450229071201</c:v>
                </c:pt>
                <c:pt idx="31">
                  <c:v>0</c:v>
                </c:pt>
                <c:pt idx="32">
                  <c:v>0.29057700290576999</c:v>
                </c:pt>
                <c:pt idx="33">
                  <c:v>-8.2781456953642404E-2</c:v>
                </c:pt>
                <c:pt idx="34">
                  <c:v>-4.1425020712510398E-2</c:v>
                </c:pt>
                <c:pt idx="35">
                  <c:v>-0.124326564442603</c:v>
                </c:pt>
                <c:pt idx="36">
                  <c:v>0.12448132780083</c:v>
                </c:pt>
                <c:pt idx="37">
                  <c:v>4.1442188147534198E-2</c:v>
                </c:pt>
                <c:pt idx="38">
                  <c:v>-8.2850041425020698E-2</c:v>
                </c:pt>
                <c:pt idx="39">
                  <c:v>0.165837479270315</c:v>
                </c:pt>
                <c:pt idx="40">
                  <c:v>8.2781456953642404E-2</c:v>
                </c:pt>
                <c:pt idx="41">
                  <c:v>8.2712985938792394E-2</c:v>
                </c:pt>
                <c:pt idx="42">
                  <c:v>0.165289256198347</c:v>
                </c:pt>
                <c:pt idx="43">
                  <c:v>0.16501650165016499</c:v>
                </c:pt>
                <c:pt idx="44">
                  <c:v>0.24711696869851699</c:v>
                </c:pt>
                <c:pt idx="45">
                  <c:v>0.246507806080526</c:v>
                </c:pt>
                <c:pt idx="46">
                  <c:v>0.204918032786885</c:v>
                </c:pt>
                <c:pt idx="47">
                  <c:v>0.245398773006135</c:v>
                </c:pt>
                <c:pt idx="48">
                  <c:v>0.20399836801305599</c:v>
                </c:pt>
                <c:pt idx="49">
                  <c:v>0</c:v>
                </c:pt>
                <c:pt idx="50">
                  <c:v>-8.1433224755700306E-2</c:v>
                </c:pt>
                <c:pt idx="51">
                  <c:v>4.0749796251018697E-2</c:v>
                </c:pt>
                <c:pt idx="52">
                  <c:v>0</c:v>
                </c:pt>
                <c:pt idx="53">
                  <c:v>-0.32586558044806502</c:v>
                </c:pt>
                <c:pt idx="54">
                  <c:v>4.0866366979975498E-2</c:v>
                </c:pt>
                <c:pt idx="55">
                  <c:v>-4.08496732026144E-2</c:v>
                </c:pt>
                <c:pt idx="56">
                  <c:v>0</c:v>
                </c:pt>
                <c:pt idx="57">
                  <c:v>4.0866366979975498E-2</c:v>
                </c:pt>
                <c:pt idx="58">
                  <c:v>-4.08496732026144E-2</c:v>
                </c:pt>
                <c:pt idx="59">
                  <c:v>8.1732733959950996E-2</c:v>
                </c:pt>
                <c:pt idx="60">
                  <c:v>-4.08329930583912E-2</c:v>
                </c:pt>
                <c:pt idx="61">
                  <c:v>-8.1699346405228801E-2</c:v>
                </c:pt>
                <c:pt idx="62">
                  <c:v>-4.0883074407195401E-2</c:v>
                </c:pt>
                <c:pt idx="63">
                  <c:v>8.1799591002044994E-2</c:v>
                </c:pt>
                <c:pt idx="64">
                  <c:v>4.0866366979975498E-2</c:v>
                </c:pt>
                <c:pt idx="65">
                  <c:v>4.08496732026144E-2</c:v>
                </c:pt>
                <c:pt idx="66">
                  <c:v>8.1665986116782399E-2</c:v>
                </c:pt>
                <c:pt idx="67">
                  <c:v>4.0799673602611199E-2</c:v>
                </c:pt>
                <c:pt idx="68">
                  <c:v>8.1566068515497595E-2</c:v>
                </c:pt>
                <c:pt idx="69">
                  <c:v>8.1499592502037504E-2</c:v>
                </c:pt>
                <c:pt idx="70">
                  <c:v>-8.1433224755700306E-2</c:v>
                </c:pt>
                <c:pt idx="71">
                  <c:v>0</c:v>
                </c:pt>
                <c:pt idx="72">
                  <c:v>4.0749796251018697E-2</c:v>
                </c:pt>
                <c:pt idx="73">
                  <c:v>4.0733197556008099E-2</c:v>
                </c:pt>
                <c:pt idx="74">
                  <c:v>8.1433224755700306E-2</c:v>
                </c:pt>
                <c:pt idx="75">
                  <c:v>0</c:v>
                </c:pt>
                <c:pt idx="76">
                  <c:v>4.06834825061025E-2</c:v>
                </c:pt>
                <c:pt idx="77">
                  <c:v>0</c:v>
                </c:pt>
                <c:pt idx="78">
                  <c:v>-4.0666937779585202E-2</c:v>
                </c:pt>
                <c:pt idx="79">
                  <c:v>-4.06834825061025E-2</c:v>
                </c:pt>
                <c:pt idx="80">
                  <c:v>0</c:v>
                </c:pt>
                <c:pt idx="81">
                  <c:v>0</c:v>
                </c:pt>
                <c:pt idx="82">
                  <c:v>8.1400081400081398E-2</c:v>
                </c:pt>
                <c:pt idx="83">
                  <c:v>8.1333875559170404E-2</c:v>
                </c:pt>
                <c:pt idx="84">
                  <c:v>0</c:v>
                </c:pt>
                <c:pt idx="85">
                  <c:v>-8.1267777326290105E-2</c:v>
                </c:pt>
                <c:pt idx="86">
                  <c:v>-8.1333875559170404E-2</c:v>
                </c:pt>
                <c:pt idx="87">
                  <c:v>4.0700040700040699E-2</c:v>
                </c:pt>
                <c:pt idx="88">
                  <c:v>-8.1366965012205E-2</c:v>
                </c:pt>
                <c:pt idx="89">
                  <c:v>-4.0716612377850202E-2</c:v>
                </c:pt>
                <c:pt idx="90">
                  <c:v>0</c:v>
                </c:pt>
                <c:pt idx="91">
                  <c:v>-4.0733197556008099E-2</c:v>
                </c:pt>
                <c:pt idx="92">
                  <c:v>0</c:v>
                </c:pt>
                <c:pt idx="93">
                  <c:v>4.0749796251018697E-2</c:v>
                </c:pt>
                <c:pt idx="94">
                  <c:v>0</c:v>
                </c:pt>
                <c:pt idx="95">
                  <c:v>0</c:v>
                </c:pt>
                <c:pt idx="96">
                  <c:v>-4.0733197556008099E-2</c:v>
                </c:pt>
                <c:pt idx="97">
                  <c:v>8.1499592502037504E-2</c:v>
                </c:pt>
                <c:pt idx="98">
                  <c:v>0</c:v>
                </c:pt>
                <c:pt idx="99">
                  <c:v>4.0309446254071704</c:v>
                </c:pt>
                <c:pt idx="100">
                  <c:v>1.72211350293542</c:v>
                </c:pt>
                <c:pt idx="101">
                  <c:v>0.34628703347441298</c:v>
                </c:pt>
                <c:pt idx="102">
                  <c:v>3.8343558282208597E-2</c:v>
                </c:pt>
                <c:pt idx="103">
                  <c:v>0.114986584898429</c:v>
                </c:pt>
                <c:pt idx="104">
                  <c:v>3.82848392036753E-2</c:v>
                </c:pt>
                <c:pt idx="105">
                  <c:v>0.19135093761959401</c:v>
                </c:pt>
                <c:pt idx="106">
                  <c:v>0.19098548510313201</c:v>
                </c:pt>
                <c:pt idx="107">
                  <c:v>3.8124285169653098E-2</c:v>
                </c:pt>
                <c:pt idx="108">
                  <c:v>0.114329268292683</c:v>
                </c:pt>
                <c:pt idx="109">
                  <c:v>3.80662352493338E-2</c:v>
                </c:pt>
                <c:pt idx="110">
                  <c:v>0.22831050228310501</c:v>
                </c:pt>
                <c:pt idx="111">
                  <c:v>3.7965072133637097E-2</c:v>
                </c:pt>
                <c:pt idx="112">
                  <c:v>3.7950664136622403E-2</c:v>
                </c:pt>
                <c:pt idx="113">
                  <c:v>0.53110773899848296</c:v>
                </c:pt>
                <c:pt idx="114">
                  <c:v>0.22641509433962301</c:v>
                </c:pt>
                <c:pt idx="115">
                  <c:v>0.188253012048193</c:v>
                </c:pt>
                <c:pt idx="116">
                  <c:v>0.45095828635851198</c:v>
                </c:pt>
                <c:pt idx="117">
                  <c:v>0.18705574261129801</c:v>
                </c:pt>
                <c:pt idx="118">
                  <c:v>7.4682598954443596E-2</c:v>
                </c:pt>
                <c:pt idx="119">
                  <c:v>0.111940298507463</c:v>
                </c:pt>
                <c:pt idx="120">
                  <c:v>-0.33544539694372</c:v>
                </c:pt>
                <c:pt idx="121">
                  <c:v>3.7397157816005999E-2</c:v>
                </c:pt>
                <c:pt idx="122">
                  <c:v>-0.14953271028037399</c:v>
                </c:pt>
                <c:pt idx="123">
                  <c:v>-7.4878322725570906E-2</c:v>
                </c:pt>
                <c:pt idx="124">
                  <c:v>0</c:v>
                </c:pt>
                <c:pt idx="125">
                  <c:v>-0.112401648557512</c:v>
                </c:pt>
                <c:pt idx="126">
                  <c:v>0</c:v>
                </c:pt>
                <c:pt idx="127">
                  <c:v>3.7509377344336098E-2</c:v>
                </c:pt>
                <c:pt idx="128">
                  <c:v>-0.26246719160104998</c:v>
                </c:pt>
                <c:pt idx="129">
                  <c:v>-3.7593984962405999E-2</c:v>
                </c:pt>
                <c:pt idx="130">
                  <c:v>-3.7608123354644599E-2</c:v>
                </c:pt>
                <c:pt idx="131">
                  <c:v>0</c:v>
                </c:pt>
                <c:pt idx="132">
                  <c:v>-3.7622272385252099E-2</c:v>
                </c:pt>
                <c:pt idx="133">
                  <c:v>3.7636432066240101E-2</c:v>
                </c:pt>
                <c:pt idx="134">
                  <c:v>-7.5244544770504102E-2</c:v>
                </c:pt>
                <c:pt idx="135">
                  <c:v>-0.15060240963855401</c:v>
                </c:pt>
                <c:pt idx="136">
                  <c:v>-0.150829562594268</c:v>
                </c:pt>
                <c:pt idx="137">
                  <c:v>0.11329305135951701</c:v>
                </c:pt>
                <c:pt idx="138">
                  <c:v>7.5443228970199894E-2</c:v>
                </c:pt>
                <c:pt idx="139">
                  <c:v>0</c:v>
                </c:pt>
                <c:pt idx="140">
                  <c:v>-3.7693177534866201E-2</c:v>
                </c:pt>
                <c:pt idx="141">
                  <c:v>0</c:v>
                </c:pt>
                <c:pt idx="142">
                  <c:v>3.7707390648567103E-2</c:v>
                </c:pt>
                <c:pt idx="143">
                  <c:v>-7.5386355069732403E-2</c:v>
                </c:pt>
                <c:pt idx="144">
                  <c:v>7.5443228970199894E-2</c:v>
                </c:pt>
                <c:pt idx="145">
                  <c:v>0</c:v>
                </c:pt>
                <c:pt idx="146">
                  <c:v>-0.150772710139465</c:v>
                </c:pt>
                <c:pt idx="147">
                  <c:v>-3.7750094375235903E-2</c:v>
                </c:pt>
                <c:pt idx="148">
                  <c:v>3.7764350453172203E-2</c:v>
                </c:pt>
                <c:pt idx="149">
                  <c:v>-3.7750094375235903E-2</c:v>
                </c:pt>
                <c:pt idx="150">
                  <c:v>-3.7764350453172203E-2</c:v>
                </c:pt>
                <c:pt idx="151">
                  <c:v>3.7778617302606697E-2</c:v>
                </c:pt>
                <c:pt idx="152">
                  <c:v>0</c:v>
                </c:pt>
                <c:pt idx="153">
                  <c:v>0.11329305135951701</c:v>
                </c:pt>
                <c:pt idx="154">
                  <c:v>-0.11316484345529999</c:v>
                </c:pt>
                <c:pt idx="155">
                  <c:v>0.22658610271903301</c:v>
                </c:pt>
                <c:pt idx="156">
                  <c:v>-0.113036925395629</c:v>
                </c:pt>
                <c:pt idx="157">
                  <c:v>-7.5443228970199894E-2</c:v>
                </c:pt>
                <c:pt idx="158">
                  <c:v>-7.5500188750471903E-2</c:v>
                </c:pt>
                <c:pt idx="159">
                  <c:v>7.5557234605213505E-2</c:v>
                </c:pt>
                <c:pt idx="160">
                  <c:v>7.5500188750471903E-2</c:v>
                </c:pt>
                <c:pt idx="161">
                  <c:v>7.5443228970199894E-2</c:v>
                </c:pt>
                <c:pt idx="162">
                  <c:v>7.5386355069732403E-2</c:v>
                </c:pt>
                <c:pt idx="163">
                  <c:v>0.112994350282486</c:v>
                </c:pt>
                <c:pt idx="164">
                  <c:v>0.112866817155756</c:v>
                </c:pt>
                <c:pt idx="165">
                  <c:v>3.75798571965427E-2</c:v>
                </c:pt>
                <c:pt idx="166">
                  <c:v>0.15026296018031601</c:v>
                </c:pt>
                <c:pt idx="167">
                  <c:v>-7.5018754688672196E-2</c:v>
                </c:pt>
                <c:pt idx="168">
                  <c:v>3.7537537537537503E-2</c:v>
                </c:pt>
                <c:pt idx="169">
                  <c:v>7.5046904315197005E-2</c:v>
                </c:pt>
                <c:pt idx="170">
                  <c:v>0.14998125234345699</c:v>
                </c:pt>
                <c:pt idx="171">
                  <c:v>-3.7439161362785502E-2</c:v>
                </c:pt>
                <c:pt idx="172">
                  <c:v>0.18726591760299599</c:v>
                </c:pt>
                <c:pt idx="173">
                  <c:v>3.7383177570093497E-2</c:v>
                </c:pt>
                <c:pt idx="174">
                  <c:v>0.112107623318386</c:v>
                </c:pt>
                <c:pt idx="175">
                  <c:v>3.7327360955580403E-2</c:v>
                </c:pt>
                <c:pt idx="176">
                  <c:v>0</c:v>
                </c:pt>
                <c:pt idx="177">
                  <c:v>-3.7313432835820899E-2</c:v>
                </c:pt>
                <c:pt idx="178">
                  <c:v>-7.4654721911160904E-2</c:v>
                </c:pt>
                <c:pt idx="179">
                  <c:v>-0.112065745237206</c:v>
                </c:pt>
                <c:pt idx="180">
                  <c:v>-0.149588631264024</c:v>
                </c:pt>
                <c:pt idx="181">
                  <c:v>7.4906367041198504E-2</c:v>
                </c:pt>
                <c:pt idx="182">
                  <c:v>0</c:v>
                </c:pt>
                <c:pt idx="183">
                  <c:v>3.7425149700598799E-2</c:v>
                </c:pt>
                <c:pt idx="184">
                  <c:v>-3.7411148522259602E-2</c:v>
                </c:pt>
                <c:pt idx="185">
                  <c:v>3.7425149700598799E-2</c:v>
                </c:pt>
                <c:pt idx="186">
                  <c:v>3.7411148522259602E-2</c:v>
                </c:pt>
                <c:pt idx="187">
                  <c:v>-7.4794315632011998E-2</c:v>
                </c:pt>
                <c:pt idx="188">
                  <c:v>0</c:v>
                </c:pt>
                <c:pt idx="189">
                  <c:v>3.7425149700598799E-2</c:v>
                </c:pt>
                <c:pt idx="190">
                  <c:v>0</c:v>
                </c:pt>
                <c:pt idx="191">
                  <c:v>3.7411148522259602E-2</c:v>
                </c:pt>
                <c:pt idx="192">
                  <c:v>-0.112191473448018</c:v>
                </c:pt>
                <c:pt idx="193">
                  <c:v>0</c:v>
                </c:pt>
                <c:pt idx="194">
                  <c:v>3.7439161362785502E-2</c:v>
                </c:pt>
                <c:pt idx="195">
                  <c:v>0</c:v>
                </c:pt>
                <c:pt idx="196">
                  <c:v>3.7425149700598799E-2</c:v>
                </c:pt>
                <c:pt idx="197">
                  <c:v>-3.7411148522259602E-2</c:v>
                </c:pt>
                <c:pt idx="198">
                  <c:v>3.7425149700598799E-2</c:v>
                </c:pt>
                <c:pt idx="199">
                  <c:v>7.4822297044519301E-2</c:v>
                </c:pt>
                <c:pt idx="200">
                  <c:v>0</c:v>
                </c:pt>
                <c:pt idx="201">
                  <c:v>-0.11214953271028</c:v>
                </c:pt>
                <c:pt idx="202">
                  <c:v>-3.7425149700598799E-2</c:v>
                </c:pt>
                <c:pt idx="203">
                  <c:v>3.7439161362785502E-2</c:v>
                </c:pt>
                <c:pt idx="204">
                  <c:v>-3.7425149700598799E-2</c:v>
                </c:pt>
                <c:pt idx="205">
                  <c:v>-0.112317484088356</c:v>
                </c:pt>
                <c:pt idx="206">
                  <c:v>0.112443778110945</c:v>
                </c:pt>
                <c:pt idx="207">
                  <c:v>3.7439161362785502E-2</c:v>
                </c:pt>
                <c:pt idx="208">
                  <c:v>7.4850299401197598E-2</c:v>
                </c:pt>
                <c:pt idx="209">
                  <c:v>-0.149588631264024</c:v>
                </c:pt>
                <c:pt idx="210">
                  <c:v>-7.4906367041198504E-2</c:v>
                </c:pt>
                <c:pt idx="211">
                  <c:v>7.4962518740629702E-2</c:v>
                </c:pt>
                <c:pt idx="212">
                  <c:v>0.112359550561798</c:v>
                </c:pt>
                <c:pt idx="213">
                  <c:v>3.7411148522259602E-2</c:v>
                </c:pt>
                <c:pt idx="214">
                  <c:v>-3.7397157816005999E-2</c:v>
                </c:pt>
                <c:pt idx="215">
                  <c:v>0.112233445566779</c:v>
                </c:pt>
                <c:pt idx="216">
                  <c:v>-7.4738415545590395E-2</c:v>
                </c:pt>
                <c:pt idx="217">
                  <c:v>0</c:v>
                </c:pt>
                <c:pt idx="218">
                  <c:v>-3.7397157816005999E-2</c:v>
                </c:pt>
                <c:pt idx="219">
                  <c:v>-7.4822297044519301E-2</c:v>
                </c:pt>
                <c:pt idx="220">
                  <c:v>7.4878322725570906E-2</c:v>
                </c:pt>
                <c:pt idx="221">
                  <c:v>0</c:v>
                </c:pt>
                <c:pt idx="222">
                  <c:v>3.7411148522259602E-2</c:v>
                </c:pt>
                <c:pt idx="223">
                  <c:v>-3.7397157816005999E-2</c:v>
                </c:pt>
                <c:pt idx="224">
                  <c:v>0</c:v>
                </c:pt>
                <c:pt idx="225">
                  <c:v>3.7411148522259602E-2</c:v>
                </c:pt>
                <c:pt idx="226">
                  <c:v>7.4794315632011998E-2</c:v>
                </c:pt>
                <c:pt idx="227">
                  <c:v>0</c:v>
                </c:pt>
                <c:pt idx="228">
                  <c:v>0</c:v>
                </c:pt>
                <c:pt idx="229">
                  <c:v>-7.4738415545590395E-2</c:v>
                </c:pt>
                <c:pt idx="230">
                  <c:v>-3.7397157816005999E-2</c:v>
                </c:pt>
                <c:pt idx="231">
                  <c:v>-3.7411148522259602E-2</c:v>
                </c:pt>
                <c:pt idx="232">
                  <c:v>3.7425149700598799E-2</c:v>
                </c:pt>
                <c:pt idx="233">
                  <c:v>0.14964459408903899</c:v>
                </c:pt>
                <c:pt idx="234">
                  <c:v>7.4710496824803893E-2</c:v>
                </c:pt>
                <c:pt idx="235">
                  <c:v>-3.7327360955580403E-2</c:v>
                </c:pt>
                <c:pt idx="236">
                  <c:v>0</c:v>
                </c:pt>
                <c:pt idx="237">
                  <c:v>-7.4682598954443596E-2</c:v>
                </c:pt>
                <c:pt idx="238">
                  <c:v>-3.7369207772795197E-2</c:v>
                </c:pt>
                <c:pt idx="239">
                  <c:v>0</c:v>
                </c:pt>
                <c:pt idx="240">
                  <c:v>0.37383177570093501</c:v>
                </c:pt>
                <c:pt idx="241">
                  <c:v>0.297951582867784</c:v>
                </c:pt>
                <c:pt idx="242">
                  <c:v>0.25993316004456002</c:v>
                </c:pt>
                <c:pt idx="243">
                  <c:v>7.4074074074074098E-2</c:v>
                </c:pt>
                <c:pt idx="244">
                  <c:v>7.4019245003700995E-2</c:v>
                </c:pt>
                <c:pt idx="245">
                  <c:v>0.14792899408283999</c:v>
                </c:pt>
                <c:pt idx="246">
                  <c:v>0.18463810930576099</c:v>
                </c:pt>
                <c:pt idx="247">
                  <c:v>0.14743826022852899</c:v>
                </c:pt>
                <c:pt idx="248">
                  <c:v>0.18402649981597399</c:v>
                </c:pt>
                <c:pt idx="249">
                  <c:v>0.110213078618663</c:v>
                </c:pt>
                <c:pt idx="250">
                  <c:v>0.11009174311926601</c:v>
                </c:pt>
                <c:pt idx="251">
                  <c:v>3.6656891495601203E-2</c:v>
                </c:pt>
                <c:pt idx="252">
                  <c:v>3.6643459142543099E-2</c:v>
                </c:pt>
                <c:pt idx="253">
                  <c:v>3.6630036630036597E-2</c:v>
                </c:pt>
                <c:pt idx="254">
                  <c:v>0.32954961552544898</c:v>
                </c:pt>
                <c:pt idx="255">
                  <c:v>7.2992700729927001E-2</c:v>
                </c:pt>
                <c:pt idx="256">
                  <c:v>0.18234865061998501</c:v>
                </c:pt>
                <c:pt idx="257">
                  <c:v>3.6403349108117898E-2</c:v>
                </c:pt>
                <c:pt idx="258">
                  <c:v>-3.6390101892285302E-2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7.2806698216235893E-2</c:v>
                </c:pt>
                <c:pt idx="263">
                  <c:v>-3.6376864314296098E-2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D8-4B63-B138-A664A8447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295112"/>
        <c:axId val="71297408"/>
      </c:lineChart>
      <c:dateAx>
        <c:axId val="7129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7408"/>
        <c:crosses val="autoZero"/>
        <c:auto val="1"/>
        <c:lblOffset val="100"/>
        <c:baseTimeUnit val="days"/>
      </c:dateAx>
      <c:valAx>
        <c:axId val="7129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9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Sheet1!$A$2:$A$265</c:f>
              <c:numCache>
                <c:formatCode>m/d/yyyy</c:formatCode>
                <c:ptCount val="264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  <c:pt idx="60">
                  <c:v>45352</c:v>
                </c:pt>
                <c:pt idx="61">
                  <c:v>45353</c:v>
                </c:pt>
                <c:pt idx="62">
                  <c:v>45354</c:v>
                </c:pt>
                <c:pt idx="63">
                  <c:v>45355</c:v>
                </c:pt>
                <c:pt idx="64">
                  <c:v>45356</c:v>
                </c:pt>
                <c:pt idx="65">
                  <c:v>45357</c:v>
                </c:pt>
                <c:pt idx="66">
                  <c:v>45358</c:v>
                </c:pt>
                <c:pt idx="67">
                  <c:v>45359</c:v>
                </c:pt>
                <c:pt idx="68">
                  <c:v>45360</c:v>
                </c:pt>
                <c:pt idx="69">
                  <c:v>45361</c:v>
                </c:pt>
                <c:pt idx="70">
                  <c:v>45362</c:v>
                </c:pt>
                <c:pt idx="71">
                  <c:v>45363</c:v>
                </c:pt>
                <c:pt idx="72">
                  <c:v>45364</c:v>
                </c:pt>
                <c:pt idx="73">
                  <c:v>45365</c:v>
                </c:pt>
                <c:pt idx="74">
                  <c:v>45366</c:v>
                </c:pt>
                <c:pt idx="75">
                  <c:v>45367</c:v>
                </c:pt>
                <c:pt idx="76">
                  <c:v>45368</c:v>
                </c:pt>
                <c:pt idx="77">
                  <c:v>45369</c:v>
                </c:pt>
                <c:pt idx="78">
                  <c:v>45370</c:v>
                </c:pt>
                <c:pt idx="79">
                  <c:v>45371</c:v>
                </c:pt>
                <c:pt idx="80">
                  <c:v>45372</c:v>
                </c:pt>
                <c:pt idx="81">
                  <c:v>45373</c:v>
                </c:pt>
                <c:pt idx="82">
                  <c:v>45374</c:v>
                </c:pt>
                <c:pt idx="83">
                  <c:v>45375</c:v>
                </c:pt>
                <c:pt idx="84">
                  <c:v>45376</c:v>
                </c:pt>
                <c:pt idx="85">
                  <c:v>45377</c:v>
                </c:pt>
                <c:pt idx="86">
                  <c:v>45378</c:v>
                </c:pt>
                <c:pt idx="87">
                  <c:v>45379</c:v>
                </c:pt>
                <c:pt idx="88">
                  <c:v>45380</c:v>
                </c:pt>
                <c:pt idx="89">
                  <c:v>45381</c:v>
                </c:pt>
                <c:pt idx="90">
                  <c:v>45382</c:v>
                </c:pt>
                <c:pt idx="91">
                  <c:v>45383</c:v>
                </c:pt>
                <c:pt idx="92">
                  <c:v>45384</c:v>
                </c:pt>
                <c:pt idx="93">
                  <c:v>45385</c:v>
                </c:pt>
                <c:pt idx="94">
                  <c:v>45386</c:v>
                </c:pt>
                <c:pt idx="95">
                  <c:v>45387</c:v>
                </c:pt>
                <c:pt idx="96">
                  <c:v>45388</c:v>
                </c:pt>
                <c:pt idx="97">
                  <c:v>45389</c:v>
                </c:pt>
                <c:pt idx="98">
                  <c:v>45390</c:v>
                </c:pt>
                <c:pt idx="99">
                  <c:v>45391</c:v>
                </c:pt>
                <c:pt idx="100">
                  <c:v>45392</c:v>
                </c:pt>
                <c:pt idx="101">
                  <c:v>45393</c:v>
                </c:pt>
                <c:pt idx="102">
                  <c:v>45394</c:v>
                </c:pt>
                <c:pt idx="103">
                  <c:v>45395</c:v>
                </c:pt>
                <c:pt idx="104">
                  <c:v>45396</c:v>
                </c:pt>
                <c:pt idx="105">
                  <c:v>45397</c:v>
                </c:pt>
                <c:pt idx="106">
                  <c:v>45398</c:v>
                </c:pt>
                <c:pt idx="107">
                  <c:v>45399</c:v>
                </c:pt>
                <c:pt idx="108">
                  <c:v>45400</c:v>
                </c:pt>
                <c:pt idx="109">
                  <c:v>45401</c:v>
                </c:pt>
                <c:pt idx="110">
                  <c:v>45402</c:v>
                </c:pt>
                <c:pt idx="111">
                  <c:v>45403</c:v>
                </c:pt>
                <c:pt idx="112">
                  <c:v>45404</c:v>
                </c:pt>
                <c:pt idx="113">
                  <c:v>45405</c:v>
                </c:pt>
                <c:pt idx="114">
                  <c:v>45406</c:v>
                </c:pt>
                <c:pt idx="115">
                  <c:v>45407</c:v>
                </c:pt>
                <c:pt idx="116">
                  <c:v>45408</c:v>
                </c:pt>
                <c:pt idx="117">
                  <c:v>45409</c:v>
                </c:pt>
                <c:pt idx="118">
                  <c:v>45410</c:v>
                </c:pt>
                <c:pt idx="119">
                  <c:v>45411</c:v>
                </c:pt>
                <c:pt idx="120">
                  <c:v>45412</c:v>
                </c:pt>
                <c:pt idx="121">
                  <c:v>45413</c:v>
                </c:pt>
                <c:pt idx="122">
                  <c:v>45414</c:v>
                </c:pt>
                <c:pt idx="123">
                  <c:v>45415</c:v>
                </c:pt>
                <c:pt idx="124">
                  <c:v>45416</c:v>
                </c:pt>
                <c:pt idx="125">
                  <c:v>45417</c:v>
                </c:pt>
                <c:pt idx="126">
                  <c:v>45418</c:v>
                </c:pt>
                <c:pt idx="127">
                  <c:v>45419</c:v>
                </c:pt>
                <c:pt idx="128">
                  <c:v>45420</c:v>
                </c:pt>
                <c:pt idx="129">
                  <c:v>45421</c:v>
                </c:pt>
                <c:pt idx="130">
                  <c:v>45422</c:v>
                </c:pt>
                <c:pt idx="131">
                  <c:v>45423</c:v>
                </c:pt>
                <c:pt idx="132">
                  <c:v>45424</c:v>
                </c:pt>
                <c:pt idx="133">
                  <c:v>45425</c:v>
                </c:pt>
                <c:pt idx="134">
                  <c:v>45426</c:v>
                </c:pt>
                <c:pt idx="135">
                  <c:v>45427</c:v>
                </c:pt>
                <c:pt idx="136">
                  <c:v>45428</c:v>
                </c:pt>
                <c:pt idx="137">
                  <c:v>45429</c:v>
                </c:pt>
                <c:pt idx="138">
                  <c:v>45430</c:v>
                </c:pt>
                <c:pt idx="139">
                  <c:v>45431</c:v>
                </c:pt>
                <c:pt idx="140">
                  <c:v>45432</c:v>
                </c:pt>
                <c:pt idx="141">
                  <c:v>45433</c:v>
                </c:pt>
                <c:pt idx="142">
                  <c:v>45434</c:v>
                </c:pt>
                <c:pt idx="143">
                  <c:v>45435</c:v>
                </c:pt>
                <c:pt idx="144">
                  <c:v>45436</c:v>
                </c:pt>
                <c:pt idx="145">
                  <c:v>45437</c:v>
                </c:pt>
                <c:pt idx="146">
                  <c:v>45438</c:v>
                </c:pt>
                <c:pt idx="147">
                  <c:v>45439</c:v>
                </c:pt>
                <c:pt idx="148">
                  <c:v>45440</c:v>
                </c:pt>
                <c:pt idx="149">
                  <c:v>45441</c:v>
                </c:pt>
                <c:pt idx="150">
                  <c:v>45442</c:v>
                </c:pt>
                <c:pt idx="151">
                  <c:v>45443</c:v>
                </c:pt>
                <c:pt idx="152">
                  <c:v>45444</c:v>
                </c:pt>
                <c:pt idx="153">
                  <c:v>45445</c:v>
                </c:pt>
                <c:pt idx="154">
                  <c:v>45446</c:v>
                </c:pt>
                <c:pt idx="155">
                  <c:v>45447</c:v>
                </c:pt>
                <c:pt idx="156">
                  <c:v>45448</c:v>
                </c:pt>
                <c:pt idx="157">
                  <c:v>45449</c:v>
                </c:pt>
                <c:pt idx="158">
                  <c:v>45450</c:v>
                </c:pt>
                <c:pt idx="159">
                  <c:v>45451</c:v>
                </c:pt>
                <c:pt idx="160">
                  <c:v>45452</c:v>
                </c:pt>
                <c:pt idx="161">
                  <c:v>45453</c:v>
                </c:pt>
                <c:pt idx="162">
                  <c:v>45454</c:v>
                </c:pt>
                <c:pt idx="163">
                  <c:v>45455</c:v>
                </c:pt>
                <c:pt idx="164">
                  <c:v>45456</c:v>
                </c:pt>
                <c:pt idx="165">
                  <c:v>45457</c:v>
                </c:pt>
                <c:pt idx="166">
                  <c:v>45458</c:v>
                </c:pt>
                <c:pt idx="167">
                  <c:v>45459</c:v>
                </c:pt>
                <c:pt idx="168">
                  <c:v>45460</c:v>
                </c:pt>
                <c:pt idx="169">
                  <c:v>45461</c:v>
                </c:pt>
                <c:pt idx="170">
                  <c:v>45462</c:v>
                </c:pt>
                <c:pt idx="171">
                  <c:v>45463</c:v>
                </c:pt>
                <c:pt idx="172">
                  <c:v>45464</c:v>
                </c:pt>
                <c:pt idx="173">
                  <c:v>45465</c:v>
                </c:pt>
                <c:pt idx="174">
                  <c:v>45466</c:v>
                </c:pt>
                <c:pt idx="175">
                  <c:v>45467</c:v>
                </c:pt>
                <c:pt idx="176">
                  <c:v>45468</c:v>
                </c:pt>
                <c:pt idx="177">
                  <c:v>45469</c:v>
                </c:pt>
                <c:pt idx="178">
                  <c:v>45470</c:v>
                </c:pt>
                <c:pt idx="179">
                  <c:v>45471</c:v>
                </c:pt>
                <c:pt idx="180">
                  <c:v>45472</c:v>
                </c:pt>
                <c:pt idx="181">
                  <c:v>45473</c:v>
                </c:pt>
                <c:pt idx="182">
                  <c:v>45474</c:v>
                </c:pt>
                <c:pt idx="183">
                  <c:v>45475</c:v>
                </c:pt>
                <c:pt idx="184">
                  <c:v>45476</c:v>
                </c:pt>
                <c:pt idx="185">
                  <c:v>45477</c:v>
                </c:pt>
                <c:pt idx="186">
                  <c:v>45478</c:v>
                </c:pt>
                <c:pt idx="187">
                  <c:v>45479</c:v>
                </c:pt>
                <c:pt idx="188">
                  <c:v>45480</c:v>
                </c:pt>
                <c:pt idx="189">
                  <c:v>45481</c:v>
                </c:pt>
                <c:pt idx="190">
                  <c:v>45482</c:v>
                </c:pt>
                <c:pt idx="191">
                  <c:v>45483</c:v>
                </c:pt>
                <c:pt idx="192">
                  <c:v>45484</c:v>
                </c:pt>
                <c:pt idx="193">
                  <c:v>45485</c:v>
                </c:pt>
                <c:pt idx="194">
                  <c:v>45486</c:v>
                </c:pt>
                <c:pt idx="195">
                  <c:v>45487</c:v>
                </c:pt>
                <c:pt idx="196">
                  <c:v>45488</c:v>
                </c:pt>
                <c:pt idx="197">
                  <c:v>45489</c:v>
                </c:pt>
                <c:pt idx="198">
                  <c:v>45490</c:v>
                </c:pt>
                <c:pt idx="199">
                  <c:v>45491</c:v>
                </c:pt>
                <c:pt idx="200">
                  <c:v>45492</c:v>
                </c:pt>
                <c:pt idx="201">
                  <c:v>45493</c:v>
                </c:pt>
                <c:pt idx="202">
                  <c:v>45494</c:v>
                </c:pt>
                <c:pt idx="203">
                  <c:v>45495</c:v>
                </c:pt>
                <c:pt idx="204">
                  <c:v>45496</c:v>
                </c:pt>
                <c:pt idx="205">
                  <c:v>45497</c:v>
                </c:pt>
                <c:pt idx="206">
                  <c:v>45498</c:v>
                </c:pt>
                <c:pt idx="207">
                  <c:v>45499</c:v>
                </c:pt>
                <c:pt idx="208">
                  <c:v>45500</c:v>
                </c:pt>
                <c:pt idx="209">
                  <c:v>45501</c:v>
                </c:pt>
                <c:pt idx="210">
                  <c:v>45502</c:v>
                </c:pt>
                <c:pt idx="211">
                  <c:v>45503</c:v>
                </c:pt>
                <c:pt idx="212">
                  <c:v>45504</c:v>
                </c:pt>
                <c:pt idx="213">
                  <c:v>45505</c:v>
                </c:pt>
                <c:pt idx="214">
                  <c:v>45506</c:v>
                </c:pt>
                <c:pt idx="215">
                  <c:v>45507</c:v>
                </c:pt>
                <c:pt idx="216">
                  <c:v>45508</c:v>
                </c:pt>
                <c:pt idx="217">
                  <c:v>45509</c:v>
                </c:pt>
                <c:pt idx="218">
                  <c:v>45510</c:v>
                </c:pt>
                <c:pt idx="219">
                  <c:v>45511</c:v>
                </c:pt>
                <c:pt idx="220">
                  <c:v>45512</c:v>
                </c:pt>
                <c:pt idx="221">
                  <c:v>45513</c:v>
                </c:pt>
                <c:pt idx="222">
                  <c:v>45514</c:v>
                </c:pt>
                <c:pt idx="223">
                  <c:v>45515</c:v>
                </c:pt>
                <c:pt idx="224">
                  <c:v>45516</c:v>
                </c:pt>
                <c:pt idx="225">
                  <c:v>45517</c:v>
                </c:pt>
                <c:pt idx="226">
                  <c:v>45518</c:v>
                </c:pt>
                <c:pt idx="227">
                  <c:v>45519</c:v>
                </c:pt>
                <c:pt idx="228">
                  <c:v>45520</c:v>
                </c:pt>
                <c:pt idx="229">
                  <c:v>45521</c:v>
                </c:pt>
                <c:pt idx="230">
                  <c:v>45522</c:v>
                </c:pt>
                <c:pt idx="231">
                  <c:v>45523</c:v>
                </c:pt>
                <c:pt idx="232">
                  <c:v>45524</c:v>
                </c:pt>
                <c:pt idx="233">
                  <c:v>45525</c:v>
                </c:pt>
                <c:pt idx="234">
                  <c:v>45526</c:v>
                </c:pt>
                <c:pt idx="235">
                  <c:v>45527</c:v>
                </c:pt>
                <c:pt idx="236">
                  <c:v>45528</c:v>
                </c:pt>
                <c:pt idx="237">
                  <c:v>45529</c:v>
                </c:pt>
                <c:pt idx="238">
                  <c:v>45530</c:v>
                </c:pt>
                <c:pt idx="239">
                  <c:v>45531</c:v>
                </c:pt>
                <c:pt idx="240">
                  <c:v>45532</c:v>
                </c:pt>
                <c:pt idx="241">
                  <c:v>45533</c:v>
                </c:pt>
                <c:pt idx="242">
                  <c:v>45534</c:v>
                </c:pt>
                <c:pt idx="243">
                  <c:v>45535</c:v>
                </c:pt>
                <c:pt idx="244">
                  <c:v>45536</c:v>
                </c:pt>
                <c:pt idx="245">
                  <c:v>45537</c:v>
                </c:pt>
                <c:pt idx="246">
                  <c:v>45538</c:v>
                </c:pt>
                <c:pt idx="247">
                  <c:v>45539</c:v>
                </c:pt>
                <c:pt idx="248">
                  <c:v>45540</c:v>
                </c:pt>
                <c:pt idx="249">
                  <c:v>45541</c:v>
                </c:pt>
                <c:pt idx="250">
                  <c:v>45542</c:v>
                </c:pt>
                <c:pt idx="251">
                  <c:v>45543</c:v>
                </c:pt>
                <c:pt idx="252">
                  <c:v>45544</c:v>
                </c:pt>
                <c:pt idx="253">
                  <c:v>45545</c:v>
                </c:pt>
                <c:pt idx="254">
                  <c:v>45546</c:v>
                </c:pt>
                <c:pt idx="255">
                  <c:v>45547</c:v>
                </c:pt>
                <c:pt idx="256">
                  <c:v>45548</c:v>
                </c:pt>
                <c:pt idx="257">
                  <c:v>45549</c:v>
                </c:pt>
                <c:pt idx="258">
                  <c:v>45550</c:v>
                </c:pt>
                <c:pt idx="259">
                  <c:v>45551</c:v>
                </c:pt>
                <c:pt idx="260">
                  <c:v>45552</c:v>
                </c:pt>
                <c:pt idx="261">
                  <c:v>45553</c:v>
                </c:pt>
                <c:pt idx="262">
                  <c:v>45554</c:v>
                </c:pt>
                <c:pt idx="263">
                  <c:v>45555</c:v>
                </c:pt>
              </c:numCache>
            </c:numRef>
          </c:cat>
          <c:val>
            <c:numRef>
              <c:f>Sheet1!$B$2:$B$265</c:f>
              <c:numCache>
                <c:formatCode>General</c:formatCode>
                <c:ptCount val="2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4.3552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6.6300999999999997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5.4805999999999999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288.87950000000001</c:v>
                </c:pt>
                <c:pt idx="22">
                  <c:v>0</c:v>
                </c:pt>
                <c:pt idx="23">
                  <c:v>4.9705000000000004</c:v>
                </c:pt>
                <c:pt idx="24">
                  <c:v>13.858499999999999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7.3394000000000004</c:v>
                </c:pt>
                <c:pt idx="29">
                  <c:v>0</c:v>
                </c:pt>
                <c:pt idx="30">
                  <c:v>0</c:v>
                </c:pt>
                <c:pt idx="31">
                  <c:v>3.1962999999999999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5.226</c:v>
                </c:pt>
                <c:pt idx="36">
                  <c:v>0</c:v>
                </c:pt>
                <c:pt idx="37">
                  <c:v>4.5171999999999999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5.1007999999999996</c:v>
                </c:pt>
                <c:pt idx="45">
                  <c:v>0</c:v>
                </c:pt>
                <c:pt idx="46">
                  <c:v>3.8083999999999998</c:v>
                </c:pt>
                <c:pt idx="47">
                  <c:v>0</c:v>
                </c:pt>
                <c:pt idx="48">
                  <c:v>0</c:v>
                </c:pt>
                <c:pt idx="49">
                  <c:v>3.7458999999999998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6.0073999999999996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5.2695999999999996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4.1955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3.7021999999999999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3.657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3.3809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3.7576999999999998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5.8266999999999998</c:v>
                </c:pt>
                <c:pt idx="114">
                  <c:v>0</c:v>
                </c:pt>
                <c:pt idx="115">
                  <c:v>0</c:v>
                </c:pt>
                <c:pt idx="116">
                  <c:v>2.8871000000000002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4.9192999999999998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5.0490000000000004</c:v>
                </c:pt>
                <c:pt idx="136">
                  <c:v>5.2074999999999996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2.3001999999999998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3.6589999999999998</c:v>
                </c:pt>
                <c:pt idx="156">
                  <c:v>5.4676</c:v>
                </c:pt>
                <c:pt idx="157">
                  <c:v>0</c:v>
                </c:pt>
                <c:pt idx="158">
                  <c:v>8.4969999999999999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5.4490999999999996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5.3952999999999998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4.1806999999999999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4.3038999999999996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3.2547999999999999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6.0629</c:v>
                </c:pt>
                <c:pt idx="197">
                  <c:v>3.3683000000000001</c:v>
                </c:pt>
                <c:pt idx="198">
                  <c:v>4.1916000000000002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3.5941999999999998</c:v>
                </c:pt>
                <c:pt idx="204">
                  <c:v>0</c:v>
                </c:pt>
                <c:pt idx="205">
                  <c:v>0</c:v>
                </c:pt>
                <c:pt idx="206">
                  <c:v>2.6602000000000001</c:v>
                </c:pt>
                <c:pt idx="207">
                  <c:v>4.8296999999999999</c:v>
                </c:pt>
                <c:pt idx="208">
                  <c:v>0</c:v>
                </c:pt>
                <c:pt idx="209">
                  <c:v>0</c:v>
                </c:pt>
                <c:pt idx="210">
                  <c:v>1.9482999999999999</c:v>
                </c:pt>
                <c:pt idx="211">
                  <c:v>0</c:v>
                </c:pt>
                <c:pt idx="212">
                  <c:v>2.8454000000000002</c:v>
                </c:pt>
                <c:pt idx="213">
                  <c:v>4.4145000000000003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2.6562000000000001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6.6966000000000001</c:v>
                </c:pt>
                <c:pt idx="226">
                  <c:v>6.7664</c:v>
                </c:pt>
                <c:pt idx="227">
                  <c:v>3.9611000000000001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3.4392999999999998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8.5821000000000005</c:v>
                </c:pt>
                <c:pt idx="241">
                  <c:v>6.9170999999999996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7.0583999999999998</c:v>
                </c:pt>
                <c:pt idx="246">
                  <c:v>0</c:v>
                </c:pt>
                <c:pt idx="247">
                  <c:v>4.1989000000000001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7.1429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6.5890000000000004</c:v>
                </c:pt>
                <c:pt idx="260">
                  <c:v>2.6938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1-4CFB-9E3D-BFAF3B0C1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431176"/>
        <c:axId val="391432816"/>
      </c:lineChart>
      <c:dateAx>
        <c:axId val="39143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32816"/>
        <c:crosses val="autoZero"/>
        <c:auto val="1"/>
        <c:lblOffset val="100"/>
        <c:baseTimeUnit val="days"/>
      </c:dateAx>
      <c:valAx>
        <c:axId val="39143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3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824B1-FD30-4FB3-9227-9187CE961D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 - schott_ausbildung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9F7F9-585C-45DE-9673-AE772CA3E6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SCHOTT AG</a:t>
            </a:r>
          </a:p>
        </p:txBody>
      </p:sp>
    </p:spTree>
    <p:extLst>
      <p:ext uri="{BB962C8B-B14F-4D97-AF65-F5344CB8AC3E}">
        <p14:creationId xmlns:p14="http://schemas.microsoft.com/office/powerpoint/2010/main" val="3275570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39D7-08DF-4362-8780-B7F69B851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schott_ausbildung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25BD93-9E4B-4899-A802-BBF0985869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536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FB419-A123-4C9F-B4AD-F1E0293D7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9F138-D674-429E-9289-CDE48014A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043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35FB4-C430-4C2D-B8BB-5FD870F0E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schott_ausbildung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1A42B7-4E18-46E6-9778-A87B74035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9671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A7588-7078-4E1A-8EE0-C095F0712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756A7-942F-402D-8686-53F9CE5A0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02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26CD9-25F8-4E09-96A7-9DD9E18B2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Interaction Rate | schott_ausbildung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48CDC-C007-4E04-8238-861644DAF4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171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795FB-4315-4CD5-B161-D267BCE6C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FF02D-A29D-45F4-B0E6-5C9151AE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54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Deep Insights - schott_ausbildung</vt:lpstr>
      <vt:lpstr>Instagram Followers Total | schott_ausbildung</vt:lpstr>
      <vt:lpstr>Instagram Followers Change Rate | schott_ausbildung</vt:lpstr>
      <vt:lpstr>Instagram Interaction Rate | schott_ausbildung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 - schott_ausbildung</dc:title>
  <dc:creator>Frederik Born</dc:creator>
  <cp:lastModifiedBy>Frederik Born</cp:lastModifiedBy>
  <cp:revision>1</cp:revision>
  <dcterms:created xsi:type="dcterms:W3CDTF">2024-09-20T12:37:53Z</dcterms:created>
  <dcterms:modified xsi:type="dcterms:W3CDTF">2024-09-20T12:38:13Z</dcterms:modified>
</cp:coreProperties>
</file>