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22</c:v>
                </c:pt>
                <c:pt idx="1">
                  <c:v>44</c:v>
                </c:pt>
                <c:pt idx="2">
                  <c:v>57</c:v>
                </c:pt>
                <c:pt idx="3">
                  <c:v>40</c:v>
                </c:pt>
                <c:pt idx="4">
                  <c:v>64</c:v>
                </c:pt>
                <c:pt idx="5">
                  <c:v>60</c:v>
                </c:pt>
                <c:pt idx="6">
                  <c:v>37</c:v>
                </c:pt>
                <c:pt idx="7">
                  <c:v>30</c:v>
                </c:pt>
                <c:pt idx="8">
                  <c:v>34</c:v>
                </c:pt>
                <c:pt idx="9">
                  <c:v>45</c:v>
                </c:pt>
                <c:pt idx="10">
                  <c:v>55</c:v>
                </c:pt>
                <c:pt idx="11">
                  <c:v>53</c:v>
                </c:pt>
                <c:pt idx="12">
                  <c:v>41</c:v>
                </c:pt>
                <c:pt idx="13">
                  <c:v>21</c:v>
                </c:pt>
                <c:pt idx="14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69-484F-B474-A5109CA21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0764992"/>
        <c:axId val="460760400"/>
      </c:lineChart>
      <c:dateAx>
        <c:axId val="460764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760400"/>
        <c:crosses val="autoZero"/>
        <c:auto val="1"/>
        <c:lblOffset val="100"/>
        <c:baseTimeUnit val="days"/>
      </c:dateAx>
      <c:valAx>
        <c:axId val="46076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76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Corning Incorporated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175593</c:v>
                </c:pt>
                <c:pt idx="1">
                  <c:v>175615</c:v>
                </c:pt>
                <c:pt idx="2">
                  <c:v>175650</c:v>
                </c:pt>
                <c:pt idx="3">
                  <c:v>175677</c:v>
                </c:pt>
                <c:pt idx="4">
                  <c:v>175743</c:v>
                </c:pt>
                <c:pt idx="5">
                  <c:v>175784</c:v>
                </c:pt>
                <c:pt idx="6">
                  <c:v>175808</c:v>
                </c:pt>
                <c:pt idx="7">
                  <c:v>175829</c:v>
                </c:pt>
                <c:pt idx="8">
                  <c:v>175861</c:v>
                </c:pt>
                <c:pt idx="9">
                  <c:v>175902</c:v>
                </c:pt>
                <c:pt idx="10">
                  <c:v>175954</c:v>
                </c:pt>
                <c:pt idx="11">
                  <c:v>175976</c:v>
                </c:pt>
                <c:pt idx="12">
                  <c:v>175986</c:v>
                </c:pt>
                <c:pt idx="13">
                  <c:v>175996</c:v>
                </c:pt>
                <c:pt idx="14">
                  <c:v>176023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1B-497B-8D34-2CABFCFAEF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93463</c:v>
                </c:pt>
                <c:pt idx="1">
                  <c:v>93489</c:v>
                </c:pt>
                <c:pt idx="2">
                  <c:v>93555</c:v>
                </c:pt>
                <c:pt idx="3">
                  <c:v>93595</c:v>
                </c:pt>
                <c:pt idx="4">
                  <c:v>93659</c:v>
                </c:pt>
                <c:pt idx="5">
                  <c:v>93716</c:v>
                </c:pt>
                <c:pt idx="6">
                  <c:v>93744</c:v>
                </c:pt>
                <c:pt idx="7">
                  <c:v>93768</c:v>
                </c:pt>
                <c:pt idx="8">
                  <c:v>93798</c:v>
                </c:pt>
                <c:pt idx="9">
                  <c:v>93843</c:v>
                </c:pt>
                <c:pt idx="10">
                  <c:v>93880</c:v>
                </c:pt>
                <c:pt idx="11">
                  <c:v>93938</c:v>
                </c:pt>
                <c:pt idx="12">
                  <c:v>93972</c:v>
                </c:pt>
                <c:pt idx="13">
                  <c:v>93993</c:v>
                </c:pt>
                <c:pt idx="14">
                  <c:v>94012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1B-497B-8D34-2CABFCFAE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4667992"/>
        <c:axId val="464670944"/>
      </c:lineChart>
      <c:dateAx>
        <c:axId val="464667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70944"/>
        <c:crosses val="autoZero"/>
        <c:auto val="1"/>
        <c:lblOffset val="100"/>
        <c:baseTimeUnit val="days"/>
      </c:dateAx>
      <c:valAx>
        <c:axId val="46467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6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Corning Incorporated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16</c:v>
                </c:pt>
                <c:pt idx="1">
                  <c:v>22</c:v>
                </c:pt>
                <c:pt idx="2">
                  <c:v>35</c:v>
                </c:pt>
                <c:pt idx="3">
                  <c:v>27</c:v>
                </c:pt>
                <c:pt idx="4">
                  <c:v>66</c:v>
                </c:pt>
                <c:pt idx="5">
                  <c:v>41</c:v>
                </c:pt>
                <c:pt idx="6">
                  <c:v>24</c:v>
                </c:pt>
                <c:pt idx="7">
                  <c:v>21</c:v>
                </c:pt>
                <c:pt idx="8">
                  <c:v>32</c:v>
                </c:pt>
                <c:pt idx="9">
                  <c:v>41</c:v>
                </c:pt>
                <c:pt idx="10">
                  <c:v>52</c:v>
                </c:pt>
                <c:pt idx="11">
                  <c:v>22</c:v>
                </c:pt>
                <c:pt idx="12">
                  <c:v>10</c:v>
                </c:pt>
                <c:pt idx="13">
                  <c:v>10</c:v>
                </c:pt>
                <c:pt idx="14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5A-4218-B05F-0285964B2A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21</c:v>
                </c:pt>
                <c:pt idx="1">
                  <c:v>26</c:v>
                </c:pt>
                <c:pt idx="2">
                  <c:v>66</c:v>
                </c:pt>
                <c:pt idx="3">
                  <c:v>40</c:v>
                </c:pt>
                <c:pt idx="4">
                  <c:v>64</c:v>
                </c:pt>
                <c:pt idx="5">
                  <c:v>57</c:v>
                </c:pt>
                <c:pt idx="6">
                  <c:v>28</c:v>
                </c:pt>
                <c:pt idx="7">
                  <c:v>24</c:v>
                </c:pt>
                <c:pt idx="8">
                  <c:v>30</c:v>
                </c:pt>
                <c:pt idx="9">
                  <c:v>45</c:v>
                </c:pt>
                <c:pt idx="10">
                  <c:v>37</c:v>
                </c:pt>
                <c:pt idx="11">
                  <c:v>58</c:v>
                </c:pt>
                <c:pt idx="12">
                  <c:v>34</c:v>
                </c:pt>
                <c:pt idx="13">
                  <c:v>21</c:v>
                </c:pt>
                <c:pt idx="14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5A-4218-B05F-0285964B2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730504"/>
        <c:axId val="386730832"/>
      </c:lineChart>
      <c:dateAx>
        <c:axId val="386730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30832"/>
        <c:crosses val="autoZero"/>
        <c:auto val="1"/>
        <c:lblOffset val="100"/>
        <c:baseTimeUnit val="days"/>
      </c:dateAx>
      <c:valAx>
        <c:axId val="38673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3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E2678-CF67-4003-A5F6-1F2E0AB36C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Newsroom Dashboard | Organic Social | 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C7D0F-1179-46B1-B39E-F8F5F97655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SCHOTT AG</a:t>
            </a:r>
          </a:p>
        </p:txBody>
      </p:sp>
    </p:spTree>
    <p:extLst>
      <p:ext uri="{BB962C8B-B14F-4D97-AF65-F5344CB8AC3E}">
        <p14:creationId xmlns:p14="http://schemas.microsoft.com/office/powerpoint/2010/main" val="1438927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26DC6-2E22-4155-804E-FF90A6E28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Organic Social | Overall Performance May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3EAB51-F067-45A3-9E7E-3FB0F8B66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350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963762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3997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9420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219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8005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270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117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373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0307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925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989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7402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7873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073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99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SCHOTT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8.9327358809446 %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398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752B7-64A2-4546-99B9-E3DE0D2F3A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264649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B62A9-2823-4E04-95A2-9B67061F3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Top-Performing | Corporate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4DA13-F46E-4C8E-B59F-DDA3586F21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4896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189355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573247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54650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5982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4257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0683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5580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Date 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70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11/24/2023 11:43:32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11/24/2023 11:43:32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#glasslovers, Climate Neutrality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10.410706045224 %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63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11/23/2023 10:30:28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11/23/2023 10:30:28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#glasslovers, Special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2.0512820512821 %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067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11/22/2023 16:27:20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11/22/2023 16:27:20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3.3759488613664 %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781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11/16/2023 10:00:45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11/16/2023 10:00:45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#glasslovers, Climate Neutrality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4.8239025204473 %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18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11/14/2023 18:27:03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11/14/2023 18:27:03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24.001839926403 %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750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EC2EA-56E6-4D8D-8A05-0816F61A3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077637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8AEB2-A9BC-4EC3-81D0-A4F4A38A1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Top-Performing | ALL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F3986-62CE-4764-80F9-BE084E6D60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384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673912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29175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0203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7039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4070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8820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980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 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92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11/24/2023 11:43:32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11/24/2023 11:43:32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#glasslovers, Climate Neutrality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10.410706045224 %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58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 10:30:28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 10:30:28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#glasslovers, Special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2.0512820512821 %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22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16:27:20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16:27:20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#glasslovers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3.3759488613664 %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97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16:21:38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16:21:38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3.998865570051 %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49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11:20:30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11:20:30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4.6610169491525 %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04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11/16/2023 18:02:04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11/16/2023 18:02:04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72.672897196262 %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97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11/16/2023 17:57:21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11/16/2023 17:57:21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3.2139430764311 %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690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575A0-13E5-4C40-89C4-2D67A1E7D4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357074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0485A-5855-4BF8-811C-1E17F8D7B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Top-Performing | ALL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370BB-72DC-40BD-B762-77A5FBC8DE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1385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872217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961156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2501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5273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1783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6283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7566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 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94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11/16/2023 10:00:45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11/16/2023 10:00:45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#glasslovers, Climate Neutrality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4.8239025204473 %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8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18:27:03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18:27:03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#glasslovers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24.001839926403 %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33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09:41:28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09:41:28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33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18:44:55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18:44:55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4.8031026252983 %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4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14:00:43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14:00:43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12.121212121212 %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855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F723A-F18B-4FB9-8202-E148CF03A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2958168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119A4-E233-455E-979C-A8F33B3EE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Gained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93295A-13B0-4245-A485-5B5BD24715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0678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66A0B-18D8-4DC1-8717-59C2ABF99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319C5-BE17-4C57-81CC-68CC00537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37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CDADF-D83C-43FA-B45D-856848D55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743E13-5C4F-4500-B8C4-6317868C6B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9334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45613-1C28-423D-A482-6857C92F8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A3F0C-820C-43A0-9022-DDBBD6148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965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E6A7C-D5EA-4950-9466-09649F6C0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39A88B-11AB-45CB-BC14-84047A6C88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3042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F7489-CFE4-4312-A212-59CF8A35D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4A874-1E54-47BD-9ED3-9AE489C1B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746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405</Words>
  <Application>Microsoft Office PowerPoint</Application>
  <PresentationFormat>On-screen Show (4:3)</PresentationFormat>
  <Paragraphs>187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Newsroom Dashboard | Organic Social | LinkedIn</vt:lpstr>
      <vt:lpstr>LinkedIn Organic Social | Overall Performance May | All profiles</vt:lpstr>
      <vt:lpstr>LinkedIn Top-Performing | Corporate | All profiles</vt:lpstr>
      <vt:lpstr>LinkedIn Top-Performing | ALL | All profiles - 1 of 2</vt:lpstr>
      <vt:lpstr>LinkedIn Top-Performing | ALL | All profiles - 2 of 2</vt:lpstr>
      <vt:lpstr>LinkedIn Followers Gained | All profiles</vt:lpstr>
      <vt:lpstr>LinkedIn Followers Total | All profiles</vt:lpstr>
      <vt:lpstr>LinkedIn Followers Change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Newsroom Dashboard | Organic Social | LinkedIn</dc:title>
  <dc:creator>Frederik Born</dc:creator>
  <cp:lastModifiedBy>Frederik Born</cp:lastModifiedBy>
  <cp:revision>1</cp:revision>
  <dcterms:created xsi:type="dcterms:W3CDTF">2024-01-25T13:09:12Z</dcterms:created>
  <dcterms:modified xsi:type="dcterms:W3CDTF">2024-01-25T13:09:32Z</dcterms:modified>
</cp:coreProperties>
</file>