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C420C-D0CB-42FF-9CCC-11DFA3264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Custom Posts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296AC6-8DD3-441F-8394-B987E4119C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509331"/>
              </p:ext>
            </p:extLst>
          </p:nvPr>
        </p:nvGraphicFramePr>
        <p:xfrm>
          <a:off x="457200" y="1731963"/>
          <a:ext cx="790041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9435213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964608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01795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0249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3525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6472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9694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Date 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10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01/25/2023 13:06:01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01/25/2023 13:06:01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#glasslovers, BPK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4.1946203523732 %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796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5A003-E48F-438B-ACF5-1A76695DC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01/23/2023 - 02/21/2023</a:t>
            </a:r>
          </a:p>
        </p:txBody>
      </p:sp>
    </p:spTree>
    <p:extLst>
      <p:ext uri="{BB962C8B-B14F-4D97-AF65-F5344CB8AC3E}">
        <p14:creationId xmlns:p14="http://schemas.microsoft.com/office/powerpoint/2010/main" val="41035518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Custom Posts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Custom Posts Table | All profiles</dc:title>
  <dc:creator>Administrator</dc:creator>
  <cp:lastModifiedBy>Administrator</cp:lastModifiedBy>
  <cp:revision>1</cp:revision>
  <dcterms:created xsi:type="dcterms:W3CDTF">2023-02-22T15:11:53Z</dcterms:created>
  <dcterms:modified xsi:type="dcterms:W3CDTF">2023-02-22T15:11:57Z</dcterms:modified>
</cp:coreProperties>
</file>