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SCHOTT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4.7537786445636003</c:v>
                </c:pt>
                <c:pt idx="1">
                  <c:v>4.3553231086158304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8-4540-9365-25AC8CACA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181672"/>
        <c:axId val="486178064"/>
      </c:barChart>
      <c:catAx>
        <c:axId val="48618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78064"/>
        <c:crosses val="autoZero"/>
        <c:auto val="1"/>
        <c:lblAlgn val="ctr"/>
        <c:lblOffset val="100"/>
        <c:noMultiLvlLbl val="0"/>
      </c:catAx>
      <c:valAx>
        <c:axId val="48617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18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4D14-2182-44D9-9C3E-F80D073273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Reporting BPK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E4F04-5EEE-46B4-9294-44A2CEDA3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SCHOTT AG</a:t>
            </a:r>
          </a:p>
        </p:txBody>
      </p:sp>
    </p:spTree>
    <p:extLst>
      <p:ext uri="{BB962C8B-B14F-4D97-AF65-F5344CB8AC3E}">
        <p14:creationId xmlns:p14="http://schemas.microsoft.com/office/powerpoint/2010/main" val="153103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ED8A-B4E8-43DA-8F80-62F27D10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Key Metrics Table - Post Level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0B2C0-DAF1-434F-AF93-144B5FC41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63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588579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8787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060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5607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412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9917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66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720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5762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648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598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4400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8833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36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4211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83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1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4.4549369926028 %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7827.9565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16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DC322-2E48-4EB3-BFE4-331F6AC70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01/01/2023 - 01/20/2023</a:t>
            </a:r>
          </a:p>
        </p:txBody>
      </p:sp>
    </p:spTree>
    <p:extLst>
      <p:ext uri="{BB962C8B-B14F-4D97-AF65-F5344CB8AC3E}">
        <p14:creationId xmlns:p14="http://schemas.microsoft.com/office/powerpoint/2010/main" val="1647121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32EF1-4AB9-4ED3-A3F4-A407A97D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DC6C2-1615-4A81-9562-3DF4E2BF2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253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49186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384251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0711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5778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0821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139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445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1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01/20/2023 09:50:13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01/20/2023 09:50:13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3.8266431407146 %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78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01/19/2023 10:36:25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01/19/2023 10:36:25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4.8218029350105 %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0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01/18/2023 16:54:53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01/18/2023 16:54:53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4.7537786445636 %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0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01/18/2023 12:24:24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01/18/2023 12:24:24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4.4175232501224 %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54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7617D-758E-4EB2-A23A-60E2A0603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01/01/2023 - 01/20/2023</a:t>
            </a:r>
          </a:p>
        </p:txBody>
      </p:sp>
    </p:spTree>
    <p:extLst>
      <p:ext uri="{BB962C8B-B14F-4D97-AF65-F5344CB8AC3E}">
        <p14:creationId xmlns:p14="http://schemas.microsoft.com/office/powerpoint/2010/main" val="450546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60235-1838-49D2-A905-37A64751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91468A-68A5-4CE0-BF12-66ACB2C87D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8296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69986-F61F-4088-8CC4-906E54DE4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01/01/2023 - 01/20/2023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B1C55-5E99-46EB-84C8-0A5C9FF3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47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Reporting BPK</vt:lpstr>
      <vt:lpstr>LinkedIn Custom Key Metrics Table - Post Level | All profiles</vt:lpstr>
      <vt:lpstr>LinkedIn Custom Posts Table | All profiles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BPK</dc:title>
  <dc:creator>Administrator</dc:creator>
  <cp:lastModifiedBy>Administrator</cp:lastModifiedBy>
  <cp:revision>1</cp:revision>
  <dcterms:created xsi:type="dcterms:W3CDTF">2023-02-22T14:58:14Z</dcterms:created>
  <dcterms:modified xsi:type="dcterms:W3CDTF">2023-02-22T14:58:20Z</dcterms:modified>
</cp:coreProperties>
</file>