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6762A-CBDA-426C-AA6F-21288254E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Custom Posts Table Debug Session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2E8E94-82AF-48F8-A707-E8AB3E444D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148231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1477127644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88625322"/>
                    </a:ext>
                  </a:extLst>
                </a:gridCol>
                <a:gridCol w="1316735">
                  <a:extLst>
                    <a:ext uri="{9D8B030D-6E8A-4147-A177-3AD203B41FA5}">
                      <a16:colId xmlns:a16="http://schemas.microsoft.com/office/drawing/2014/main" val="38184550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862883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405646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284791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187179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960019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530492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217466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252910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Date 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4168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01/01/2023 09:30:12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01/01/2023 09:30:12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#glasslovers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2.95064844634 %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24916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B134E9-A68E-4138-93F5-0573A50517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01/01/2023 - 01/01/2023</a:t>
            </a:r>
          </a:p>
        </p:txBody>
      </p:sp>
    </p:spTree>
    <p:extLst>
      <p:ext uri="{BB962C8B-B14F-4D97-AF65-F5344CB8AC3E}">
        <p14:creationId xmlns:p14="http://schemas.microsoft.com/office/powerpoint/2010/main" val="40024809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42</Words>
  <Application>Microsoft Office PowerPoint</Application>
  <PresentationFormat>On-screen Show (4:3)</PresentationFormat>
  <Paragraphs>24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LinkedIn Custom Posts Table Debug Session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Custom Posts Table Debug Session | All profiles</dc:title>
  <dc:creator>Administrator</dc:creator>
  <cp:lastModifiedBy>Administrator</cp:lastModifiedBy>
  <cp:revision>1</cp:revision>
  <dcterms:created xsi:type="dcterms:W3CDTF">2023-02-22T14:55:21Z</dcterms:created>
  <dcterms:modified xsi:type="dcterms:W3CDTF">2023-02-22T14:55:23Z</dcterms:modified>
</cp:coreProperties>
</file>