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2/22/2023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06EA35-C1A8-4CDC-A43C-348E0539D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Custom Posts Table Debug Sesion | All profiles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5AF226-008D-4380-81A5-7A812CCB1F9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06995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58368">
                  <a:extLst>
                    <a:ext uri="{9D8B030D-6E8A-4147-A177-3AD203B41FA5}">
                      <a16:colId xmlns:a16="http://schemas.microsoft.com/office/drawing/2014/main" val="4002800872"/>
                    </a:ext>
                  </a:extLst>
                </a:gridCol>
                <a:gridCol w="1728216">
                  <a:extLst>
                    <a:ext uri="{9D8B030D-6E8A-4147-A177-3AD203B41FA5}">
                      <a16:colId xmlns:a16="http://schemas.microsoft.com/office/drawing/2014/main" val="38313479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214839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424629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461407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633063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497699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1428009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723513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8024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Date published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Clicks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 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9038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01/01/2023 09:30:12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01/01/2023 09:30:12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2.95064844634 %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95344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E9579A-FFAA-4526-8625-2C800DE48FA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01/01/2023 - 01/01/2023</a:t>
            </a:r>
          </a:p>
        </p:txBody>
      </p:sp>
    </p:spTree>
    <p:extLst>
      <p:ext uri="{BB962C8B-B14F-4D97-AF65-F5344CB8AC3E}">
        <p14:creationId xmlns:p14="http://schemas.microsoft.com/office/powerpoint/2010/main" val="266486584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Custom Posts Table Debug Sesion | All profiles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Custom Posts Table Debug Sesion | All profiles</dc:title>
  <dc:creator>Administrator</dc:creator>
  <cp:lastModifiedBy>Administrator</cp:lastModifiedBy>
  <cp:revision>1</cp:revision>
  <dcterms:created xsi:type="dcterms:W3CDTF">2023-02-22T14:53:10Z</dcterms:created>
  <dcterms:modified xsi:type="dcterms:W3CDTF">2023-02-22T14:53:12Z</dcterms:modified>
</cp:coreProperties>
</file>