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2C0AF-095F-4EB6-AA7C-6990558A3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Custom Posts Table Debug Sesion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2B6699-F2FE-4518-B98C-35904C5BAE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81413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2123606384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2647101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097997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39295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372231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86538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990308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66258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7538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528305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Date 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0818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01/01/2023 09:30:12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01/01/2023 09:30:12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2.95064844634 %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86521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0C6678-CAD3-4500-9CF7-DF278CCB59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01/01/2023 - 01/01/2023</a:t>
            </a:r>
          </a:p>
        </p:txBody>
      </p:sp>
    </p:spTree>
    <p:extLst>
      <p:ext uri="{BB962C8B-B14F-4D97-AF65-F5344CB8AC3E}">
        <p14:creationId xmlns:p14="http://schemas.microsoft.com/office/powerpoint/2010/main" val="280635566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39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LinkedIn Custom Posts Table Debug Sesion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Custom Posts Table Debug Sesion | All profiles</dc:title>
  <dc:creator>Administrator</dc:creator>
  <cp:lastModifiedBy>Administrator</cp:lastModifiedBy>
  <cp:revision>1</cp:revision>
  <dcterms:created xsi:type="dcterms:W3CDTF">2023-02-22T14:52:21Z</dcterms:created>
  <dcterms:modified xsi:type="dcterms:W3CDTF">2023-02-22T14:52:23Z</dcterms:modified>
</cp:coreProperties>
</file>