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086-C189-446F-A6C6-36E40A47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Posts Table Debug Sesion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1125B-55C9-4F90-8BE6-6FFD84583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207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8631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9330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1901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3117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1235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03412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1991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509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2168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21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01/01/2023 09:30:12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2.95064844634 %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27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71409-627F-4FD8-85E3-FBCDD6FC9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01/01/2023 - 01/01/2023</a:t>
            </a:r>
          </a:p>
        </p:txBody>
      </p:sp>
    </p:spTree>
    <p:extLst>
      <p:ext uri="{BB962C8B-B14F-4D97-AF65-F5344CB8AC3E}">
        <p14:creationId xmlns:p14="http://schemas.microsoft.com/office/powerpoint/2010/main" val="3060153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Custom Posts Table Debug Sesion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Custom Posts Table Debug Sesion | All profiles</dc:title>
  <dc:creator>Administrator</dc:creator>
  <cp:lastModifiedBy>Administrator</cp:lastModifiedBy>
  <cp:revision>1</cp:revision>
  <dcterms:created xsi:type="dcterms:W3CDTF">2023-02-22T14:51:25Z</dcterms:created>
  <dcterms:modified xsi:type="dcterms:W3CDTF">2023-02-22T14:51:27Z</dcterms:modified>
</cp:coreProperties>
</file>