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E7CF9-0A8F-4664-856C-2D708FC48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Key Metrics Table - Post Level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FDAAA-DD16-4FD8-ACFA-0F44FAFD8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737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3168812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0284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512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860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2058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6220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6271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7275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2420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6078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1655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7537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8153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002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557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555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Time Watched (minutes)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41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SCHOTT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4.4549369926028 %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7827.9565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56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DC403-0926-4CD5-9EE7-694ADB398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01/01/2023 - 01/20/2023</a:t>
            </a:r>
          </a:p>
        </p:txBody>
      </p:sp>
    </p:spTree>
    <p:extLst>
      <p:ext uri="{BB962C8B-B14F-4D97-AF65-F5344CB8AC3E}">
        <p14:creationId xmlns:p14="http://schemas.microsoft.com/office/powerpoint/2010/main" val="482151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Key Metrics Table - Post Level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Key Metrics Table - Post Level | All profiles</dc:title>
  <dc:creator>Administrator</dc:creator>
  <cp:lastModifiedBy>Administrator</cp:lastModifiedBy>
  <cp:revision>1</cp:revision>
  <dcterms:created xsi:type="dcterms:W3CDTF">2023-02-22T14:47:38Z</dcterms:created>
  <dcterms:modified xsi:type="dcterms:W3CDTF">2023-02-22T14:47:40Z</dcterms:modified>
</cp:coreProperties>
</file>