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SCHOTT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Link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4.1946203523732004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F0-4017-B750-2A9F30217A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6181672"/>
        <c:axId val="486179704"/>
      </c:barChart>
      <c:catAx>
        <c:axId val="486181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179704"/>
        <c:crosses val="autoZero"/>
        <c:auto val="1"/>
        <c:lblAlgn val="ctr"/>
        <c:lblOffset val="100"/>
        <c:noMultiLvlLbl val="0"/>
      </c:catAx>
      <c:valAx>
        <c:axId val="486179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181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D0134-3EAA-4B8F-889F-E08AC9D27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6737CA-E4BC-4692-A196-4C8718F2DD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5745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FC938-2A78-47DA-9C2C-B01D1C6816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01/23/2023 - 02/21/2023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17A86-0A03-43A0-8443-A2CCF0E7C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5788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Administrator</dc:creator>
  <cp:lastModifiedBy>Administrator</cp:lastModifiedBy>
  <cp:revision>1</cp:revision>
  <dcterms:created xsi:type="dcterms:W3CDTF">2023-02-22T14:42:50Z</dcterms:created>
  <dcterms:modified xsi:type="dcterms:W3CDTF">2023-02-22T14:43:01Z</dcterms:modified>
</cp:coreProperties>
</file>