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0510-4577-91A8-54717BCD3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287464"/>
        <c:axId val="385284184"/>
      </c:barChart>
      <c:catAx>
        <c:axId val="38528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84184"/>
        <c:crosses val="autoZero"/>
        <c:auto val="1"/>
        <c:lblAlgn val="ctr"/>
        <c:lblOffset val="100"/>
        <c:noMultiLvlLbl val="0"/>
      </c:catAx>
      <c:valAx>
        <c:axId val="38528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8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D347-FD20-4BE3-9C7E-0F4B0CC7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4903D-5F00-42BF-A6A9-71D45A82CC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123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87E7B-1F3C-4172-BC5B-AFE4FEAF4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01/23/2023 - 02/21/2023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69A5E-29F0-45AC-BA44-C12A698B5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96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Administrator</dc:creator>
  <cp:lastModifiedBy>Administrator</cp:lastModifiedBy>
  <cp:revision>1</cp:revision>
  <dcterms:created xsi:type="dcterms:W3CDTF">2023-02-22T14:40:19Z</dcterms:created>
  <dcterms:modified xsi:type="dcterms:W3CDTF">2023-02-22T14:40:39Z</dcterms:modified>
</cp:coreProperties>
</file>