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Corning Incorporated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</c:f>
              <c:numCache>
                <c:formatCode>m/d/yyyy</c:formatCode>
                <c:ptCount val="53"/>
                <c:pt idx="0">
                  <c:v>44466</c:v>
                </c:pt>
                <c:pt idx="1">
                  <c:v>44473</c:v>
                </c:pt>
                <c:pt idx="2">
                  <c:v>44480</c:v>
                </c:pt>
                <c:pt idx="3">
                  <c:v>44487</c:v>
                </c:pt>
                <c:pt idx="4">
                  <c:v>44494</c:v>
                </c:pt>
                <c:pt idx="5">
                  <c:v>44501</c:v>
                </c:pt>
                <c:pt idx="6">
                  <c:v>44508</c:v>
                </c:pt>
                <c:pt idx="7">
                  <c:v>44515</c:v>
                </c:pt>
                <c:pt idx="8">
                  <c:v>44522</c:v>
                </c:pt>
                <c:pt idx="9">
                  <c:v>44529</c:v>
                </c:pt>
                <c:pt idx="10">
                  <c:v>44536</c:v>
                </c:pt>
                <c:pt idx="11">
                  <c:v>44543</c:v>
                </c:pt>
                <c:pt idx="12">
                  <c:v>44550</c:v>
                </c:pt>
                <c:pt idx="13">
                  <c:v>44557</c:v>
                </c:pt>
                <c:pt idx="14">
                  <c:v>44564</c:v>
                </c:pt>
                <c:pt idx="15">
                  <c:v>44571</c:v>
                </c:pt>
                <c:pt idx="16">
                  <c:v>44578</c:v>
                </c:pt>
                <c:pt idx="17">
                  <c:v>44585</c:v>
                </c:pt>
                <c:pt idx="18">
                  <c:v>44592</c:v>
                </c:pt>
                <c:pt idx="19">
                  <c:v>44599</c:v>
                </c:pt>
                <c:pt idx="20">
                  <c:v>44606</c:v>
                </c:pt>
                <c:pt idx="21">
                  <c:v>44613</c:v>
                </c:pt>
                <c:pt idx="22">
                  <c:v>44620</c:v>
                </c:pt>
                <c:pt idx="23">
                  <c:v>44627</c:v>
                </c:pt>
                <c:pt idx="24">
                  <c:v>44634</c:v>
                </c:pt>
                <c:pt idx="25">
                  <c:v>44641</c:v>
                </c:pt>
                <c:pt idx="26">
                  <c:v>44648</c:v>
                </c:pt>
                <c:pt idx="27">
                  <c:v>44655</c:v>
                </c:pt>
                <c:pt idx="28">
                  <c:v>44662</c:v>
                </c:pt>
                <c:pt idx="29">
                  <c:v>44669</c:v>
                </c:pt>
                <c:pt idx="30">
                  <c:v>44676</c:v>
                </c:pt>
                <c:pt idx="31">
                  <c:v>44683</c:v>
                </c:pt>
                <c:pt idx="32">
                  <c:v>44690</c:v>
                </c:pt>
                <c:pt idx="33">
                  <c:v>44697</c:v>
                </c:pt>
                <c:pt idx="34">
                  <c:v>44704</c:v>
                </c:pt>
                <c:pt idx="35">
                  <c:v>44711</c:v>
                </c:pt>
                <c:pt idx="36">
                  <c:v>44718</c:v>
                </c:pt>
                <c:pt idx="37">
                  <c:v>44725</c:v>
                </c:pt>
                <c:pt idx="38">
                  <c:v>44732</c:v>
                </c:pt>
                <c:pt idx="39">
                  <c:v>44739</c:v>
                </c:pt>
                <c:pt idx="40">
                  <c:v>44746</c:v>
                </c:pt>
                <c:pt idx="41">
                  <c:v>44753</c:v>
                </c:pt>
                <c:pt idx="42">
                  <c:v>44760</c:v>
                </c:pt>
                <c:pt idx="43">
                  <c:v>44767</c:v>
                </c:pt>
                <c:pt idx="44">
                  <c:v>44774</c:v>
                </c:pt>
                <c:pt idx="45">
                  <c:v>44781</c:v>
                </c:pt>
                <c:pt idx="46">
                  <c:v>44788</c:v>
                </c:pt>
                <c:pt idx="47">
                  <c:v>44795</c:v>
                </c:pt>
                <c:pt idx="48">
                  <c:v>44802</c:v>
                </c:pt>
                <c:pt idx="49">
                  <c:v>44809</c:v>
                </c:pt>
                <c:pt idx="50">
                  <c:v>44816</c:v>
                </c:pt>
                <c:pt idx="51">
                  <c:v>44823</c:v>
                </c:pt>
                <c:pt idx="52">
                  <c:v>44830</c:v>
                </c:pt>
              </c:numCache>
            </c:numRef>
          </c:cat>
          <c:val>
            <c:numRef>
              <c:f>Sheet1!$B$2:$B$54</c:f>
              <c:numCache>
                <c:formatCode>General</c:formatCode>
                <c:ptCount val="53"/>
                <c:pt idx="0">
                  <c:v>136597</c:v>
                </c:pt>
                <c:pt idx="1">
                  <c:v>136966</c:v>
                </c:pt>
                <c:pt idx="2">
                  <c:v>137453</c:v>
                </c:pt>
                <c:pt idx="3">
                  <c:v>137879</c:v>
                </c:pt>
                <c:pt idx="4">
                  <c:v>138394</c:v>
                </c:pt>
                <c:pt idx="5">
                  <c:v>138846</c:v>
                </c:pt>
                <c:pt idx="6">
                  <c:v>139486</c:v>
                </c:pt>
                <c:pt idx="7">
                  <c:v>139872</c:v>
                </c:pt>
                <c:pt idx="8">
                  <c:v>140455</c:v>
                </c:pt>
                <c:pt idx="9">
                  <c:v>140837</c:v>
                </c:pt>
                <c:pt idx="10">
                  <c:v>141447</c:v>
                </c:pt>
                <c:pt idx="11">
                  <c:v>141884</c:v>
                </c:pt>
                <c:pt idx="12">
                  <c:v>142305</c:v>
                </c:pt>
                <c:pt idx="13">
                  <c:v>142573</c:v>
                </c:pt>
                <c:pt idx="14">
                  <c:v>142963</c:v>
                </c:pt>
                <c:pt idx="15">
                  <c:v>143414</c:v>
                </c:pt>
                <c:pt idx="16">
                  <c:v>143816</c:v>
                </c:pt>
                <c:pt idx="17">
                  <c:v>144189</c:v>
                </c:pt>
                <c:pt idx="18">
                  <c:v>144650</c:v>
                </c:pt>
                <c:pt idx="19">
                  <c:v>145091</c:v>
                </c:pt>
                <c:pt idx="20">
                  <c:v>145660</c:v>
                </c:pt>
                <c:pt idx="21">
                  <c:v>146004</c:v>
                </c:pt>
                <c:pt idx="22">
                  <c:v>146457</c:v>
                </c:pt>
                <c:pt idx="23">
                  <c:v>146864</c:v>
                </c:pt>
                <c:pt idx="24">
                  <c:v>147390</c:v>
                </c:pt>
                <c:pt idx="25">
                  <c:v>147785</c:v>
                </c:pt>
                <c:pt idx="26">
                  <c:v>148274</c:v>
                </c:pt>
                <c:pt idx="27">
                  <c:v>148654</c:v>
                </c:pt>
                <c:pt idx="28">
                  <c:v>149010</c:v>
                </c:pt>
                <c:pt idx="29">
                  <c:v>149367</c:v>
                </c:pt>
                <c:pt idx="30">
                  <c:v>149858</c:v>
                </c:pt>
                <c:pt idx="31">
                  <c:v>150246</c:v>
                </c:pt>
                <c:pt idx="32">
                  <c:v>150682</c:v>
                </c:pt>
                <c:pt idx="33">
                  <c:v>151129</c:v>
                </c:pt>
                <c:pt idx="34">
                  <c:v>151479</c:v>
                </c:pt>
                <c:pt idx="35">
                  <c:v>152014</c:v>
                </c:pt>
                <c:pt idx="36">
                  <c:v>152456</c:v>
                </c:pt>
                <c:pt idx="37">
                  <c:v>152912</c:v>
                </c:pt>
                <c:pt idx="38">
                  <c:v>153348</c:v>
                </c:pt>
                <c:pt idx="39">
                  <c:v>153715</c:v>
                </c:pt>
                <c:pt idx="40">
                  <c:v>154093</c:v>
                </c:pt>
                <c:pt idx="41">
                  <c:v>154628</c:v>
                </c:pt>
                <c:pt idx="42">
                  <c:v>155138</c:v>
                </c:pt>
                <c:pt idx="43">
                  <c:v>155504</c:v>
                </c:pt>
                <c:pt idx="44">
                  <c:v>156012</c:v>
                </c:pt>
                <c:pt idx="45">
                  <c:v>156426</c:v>
                </c:pt>
                <c:pt idx="46">
                  <c:v>156867</c:v>
                </c:pt>
                <c:pt idx="47">
                  <c:v>157251</c:v>
                </c:pt>
                <c:pt idx="48">
                  <c:v>157695</c:v>
                </c:pt>
                <c:pt idx="49">
                  <c:v>158187</c:v>
                </c:pt>
                <c:pt idx="50">
                  <c:v>158741</c:v>
                </c:pt>
                <c:pt idx="51">
                  <c:v>159240</c:v>
                </c:pt>
                <c:pt idx="52">
                  <c:v>159645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8C-43D0-9B16-27C223C39F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SCHOTT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</c:f>
              <c:numCache>
                <c:formatCode>m/d/yyyy</c:formatCode>
                <c:ptCount val="53"/>
                <c:pt idx="0">
                  <c:v>44466</c:v>
                </c:pt>
                <c:pt idx="1">
                  <c:v>44473</c:v>
                </c:pt>
                <c:pt idx="2">
                  <c:v>44480</c:v>
                </c:pt>
                <c:pt idx="3">
                  <c:v>44487</c:v>
                </c:pt>
                <c:pt idx="4">
                  <c:v>44494</c:v>
                </c:pt>
                <c:pt idx="5">
                  <c:v>44501</c:v>
                </c:pt>
                <c:pt idx="6">
                  <c:v>44508</c:v>
                </c:pt>
                <c:pt idx="7">
                  <c:v>44515</c:v>
                </c:pt>
                <c:pt idx="8">
                  <c:v>44522</c:v>
                </c:pt>
                <c:pt idx="9">
                  <c:v>44529</c:v>
                </c:pt>
                <c:pt idx="10">
                  <c:v>44536</c:v>
                </c:pt>
                <c:pt idx="11">
                  <c:v>44543</c:v>
                </c:pt>
                <c:pt idx="12">
                  <c:v>44550</c:v>
                </c:pt>
                <c:pt idx="13">
                  <c:v>44557</c:v>
                </c:pt>
                <c:pt idx="14">
                  <c:v>44564</c:v>
                </c:pt>
                <c:pt idx="15">
                  <c:v>44571</c:v>
                </c:pt>
                <c:pt idx="16">
                  <c:v>44578</c:v>
                </c:pt>
                <c:pt idx="17">
                  <c:v>44585</c:v>
                </c:pt>
                <c:pt idx="18">
                  <c:v>44592</c:v>
                </c:pt>
                <c:pt idx="19">
                  <c:v>44599</c:v>
                </c:pt>
                <c:pt idx="20">
                  <c:v>44606</c:v>
                </c:pt>
                <c:pt idx="21">
                  <c:v>44613</c:v>
                </c:pt>
                <c:pt idx="22">
                  <c:v>44620</c:v>
                </c:pt>
                <c:pt idx="23">
                  <c:v>44627</c:v>
                </c:pt>
                <c:pt idx="24">
                  <c:v>44634</c:v>
                </c:pt>
                <c:pt idx="25">
                  <c:v>44641</c:v>
                </c:pt>
                <c:pt idx="26">
                  <c:v>44648</c:v>
                </c:pt>
                <c:pt idx="27">
                  <c:v>44655</c:v>
                </c:pt>
                <c:pt idx="28">
                  <c:v>44662</c:v>
                </c:pt>
                <c:pt idx="29">
                  <c:v>44669</c:v>
                </c:pt>
                <c:pt idx="30">
                  <c:v>44676</c:v>
                </c:pt>
                <c:pt idx="31">
                  <c:v>44683</c:v>
                </c:pt>
                <c:pt idx="32">
                  <c:v>44690</c:v>
                </c:pt>
                <c:pt idx="33">
                  <c:v>44697</c:v>
                </c:pt>
                <c:pt idx="34">
                  <c:v>44704</c:v>
                </c:pt>
                <c:pt idx="35">
                  <c:v>44711</c:v>
                </c:pt>
                <c:pt idx="36">
                  <c:v>44718</c:v>
                </c:pt>
                <c:pt idx="37">
                  <c:v>44725</c:v>
                </c:pt>
                <c:pt idx="38">
                  <c:v>44732</c:v>
                </c:pt>
                <c:pt idx="39">
                  <c:v>44739</c:v>
                </c:pt>
                <c:pt idx="40">
                  <c:v>44746</c:v>
                </c:pt>
                <c:pt idx="41">
                  <c:v>44753</c:v>
                </c:pt>
                <c:pt idx="42">
                  <c:v>44760</c:v>
                </c:pt>
                <c:pt idx="43">
                  <c:v>44767</c:v>
                </c:pt>
                <c:pt idx="44">
                  <c:v>44774</c:v>
                </c:pt>
                <c:pt idx="45">
                  <c:v>44781</c:v>
                </c:pt>
                <c:pt idx="46">
                  <c:v>44788</c:v>
                </c:pt>
                <c:pt idx="47">
                  <c:v>44795</c:v>
                </c:pt>
                <c:pt idx="48">
                  <c:v>44802</c:v>
                </c:pt>
                <c:pt idx="49">
                  <c:v>44809</c:v>
                </c:pt>
                <c:pt idx="50">
                  <c:v>44816</c:v>
                </c:pt>
                <c:pt idx="51">
                  <c:v>44823</c:v>
                </c:pt>
                <c:pt idx="52">
                  <c:v>44830</c:v>
                </c:pt>
              </c:numCache>
            </c:numRef>
          </c:cat>
          <c:val>
            <c:numRef>
              <c:f>Sheet1!$C$2:$C$54</c:f>
              <c:numCache>
                <c:formatCode>General</c:formatCode>
                <c:ptCount val="53"/>
                <c:pt idx="0">
                  <c:v>64036</c:v>
                </c:pt>
                <c:pt idx="1">
                  <c:v>64289</c:v>
                </c:pt>
                <c:pt idx="2">
                  <c:v>64599</c:v>
                </c:pt>
                <c:pt idx="3">
                  <c:v>64944</c:v>
                </c:pt>
                <c:pt idx="4">
                  <c:v>65246</c:v>
                </c:pt>
                <c:pt idx="5">
                  <c:v>65482</c:v>
                </c:pt>
                <c:pt idx="6">
                  <c:v>65736</c:v>
                </c:pt>
                <c:pt idx="7">
                  <c:v>66183</c:v>
                </c:pt>
                <c:pt idx="8">
                  <c:v>66511</c:v>
                </c:pt>
                <c:pt idx="9">
                  <c:v>66810</c:v>
                </c:pt>
                <c:pt idx="10">
                  <c:v>67143</c:v>
                </c:pt>
                <c:pt idx="11">
                  <c:v>67530</c:v>
                </c:pt>
                <c:pt idx="12">
                  <c:v>67844</c:v>
                </c:pt>
                <c:pt idx="13">
                  <c:v>68126</c:v>
                </c:pt>
                <c:pt idx="14">
                  <c:v>68619</c:v>
                </c:pt>
                <c:pt idx="15">
                  <c:v>69064</c:v>
                </c:pt>
                <c:pt idx="16">
                  <c:v>69412</c:v>
                </c:pt>
                <c:pt idx="17">
                  <c:v>69720</c:v>
                </c:pt>
                <c:pt idx="18">
                  <c:v>69966</c:v>
                </c:pt>
                <c:pt idx="19">
                  <c:v>70235</c:v>
                </c:pt>
                <c:pt idx="20">
                  <c:v>70530</c:v>
                </c:pt>
                <c:pt idx="21">
                  <c:v>70766</c:v>
                </c:pt>
                <c:pt idx="22">
                  <c:v>70955</c:v>
                </c:pt>
                <c:pt idx="23">
                  <c:v>71154</c:v>
                </c:pt>
                <c:pt idx="24">
                  <c:v>71405</c:v>
                </c:pt>
                <c:pt idx="25">
                  <c:v>71663</c:v>
                </c:pt>
                <c:pt idx="26">
                  <c:v>71949</c:v>
                </c:pt>
                <c:pt idx="27">
                  <c:v>72109</c:v>
                </c:pt>
                <c:pt idx="28">
                  <c:v>72388</c:v>
                </c:pt>
                <c:pt idx="29">
                  <c:v>72705</c:v>
                </c:pt>
                <c:pt idx="30">
                  <c:v>73048</c:v>
                </c:pt>
                <c:pt idx="31">
                  <c:v>73334</c:v>
                </c:pt>
                <c:pt idx="32">
                  <c:v>73646</c:v>
                </c:pt>
                <c:pt idx="33">
                  <c:v>73935</c:v>
                </c:pt>
                <c:pt idx="34">
                  <c:v>74191</c:v>
                </c:pt>
                <c:pt idx="35">
                  <c:v>74478</c:v>
                </c:pt>
                <c:pt idx="36">
                  <c:v>74865</c:v>
                </c:pt>
                <c:pt idx="37">
                  <c:v>75212</c:v>
                </c:pt>
                <c:pt idx="38">
                  <c:v>75532</c:v>
                </c:pt>
                <c:pt idx="39">
                  <c:v>75842</c:v>
                </c:pt>
                <c:pt idx="40">
                  <c:v>76135</c:v>
                </c:pt>
                <c:pt idx="41">
                  <c:v>76439</c:v>
                </c:pt>
                <c:pt idx="42">
                  <c:v>76727</c:v>
                </c:pt>
                <c:pt idx="43">
                  <c:v>76995</c:v>
                </c:pt>
                <c:pt idx="44">
                  <c:v>77341</c:v>
                </c:pt>
                <c:pt idx="45">
                  <c:v>77608</c:v>
                </c:pt>
                <c:pt idx="46">
                  <c:v>77845</c:v>
                </c:pt>
                <c:pt idx="47">
                  <c:v>78071</c:v>
                </c:pt>
                <c:pt idx="48">
                  <c:v>78366</c:v>
                </c:pt>
                <c:pt idx="49">
                  <c:v>78701</c:v>
                </c:pt>
                <c:pt idx="50">
                  <c:v>79055</c:v>
                </c:pt>
                <c:pt idx="51">
                  <c:v>79455</c:v>
                </c:pt>
                <c:pt idx="52">
                  <c:v>79894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8C-43D0-9B16-27C223C39F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177728"/>
        <c:axId val="329179040"/>
      </c:lineChart>
      <c:dateAx>
        <c:axId val="329177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79040"/>
        <c:crosses val="autoZero"/>
        <c:auto val="1"/>
        <c:lblOffset val="100"/>
        <c:baseTimeUnit val="days"/>
      </c:dateAx>
      <c:valAx>
        <c:axId val="32917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7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Corning Incorporated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</c:f>
              <c:numCache>
                <c:formatCode>m/d/yyyy</c:formatCode>
                <c:ptCount val="53"/>
                <c:pt idx="0">
                  <c:v>44466</c:v>
                </c:pt>
                <c:pt idx="1">
                  <c:v>44473</c:v>
                </c:pt>
                <c:pt idx="2">
                  <c:v>44480</c:v>
                </c:pt>
                <c:pt idx="3">
                  <c:v>44487</c:v>
                </c:pt>
                <c:pt idx="4">
                  <c:v>44494</c:v>
                </c:pt>
                <c:pt idx="5">
                  <c:v>44501</c:v>
                </c:pt>
                <c:pt idx="6">
                  <c:v>44508</c:v>
                </c:pt>
                <c:pt idx="7">
                  <c:v>44515</c:v>
                </c:pt>
                <c:pt idx="8">
                  <c:v>44522</c:v>
                </c:pt>
                <c:pt idx="9">
                  <c:v>44529</c:v>
                </c:pt>
                <c:pt idx="10">
                  <c:v>44536</c:v>
                </c:pt>
                <c:pt idx="11">
                  <c:v>44543</c:v>
                </c:pt>
                <c:pt idx="12">
                  <c:v>44550</c:v>
                </c:pt>
                <c:pt idx="13">
                  <c:v>44557</c:v>
                </c:pt>
                <c:pt idx="14">
                  <c:v>44564</c:v>
                </c:pt>
                <c:pt idx="15">
                  <c:v>44571</c:v>
                </c:pt>
                <c:pt idx="16">
                  <c:v>44578</c:v>
                </c:pt>
                <c:pt idx="17">
                  <c:v>44585</c:v>
                </c:pt>
                <c:pt idx="18">
                  <c:v>44592</c:v>
                </c:pt>
                <c:pt idx="19">
                  <c:v>44599</c:v>
                </c:pt>
                <c:pt idx="20">
                  <c:v>44606</c:v>
                </c:pt>
                <c:pt idx="21">
                  <c:v>44613</c:v>
                </c:pt>
                <c:pt idx="22">
                  <c:v>44620</c:v>
                </c:pt>
                <c:pt idx="23">
                  <c:v>44627</c:v>
                </c:pt>
                <c:pt idx="24">
                  <c:v>44634</c:v>
                </c:pt>
                <c:pt idx="25">
                  <c:v>44641</c:v>
                </c:pt>
                <c:pt idx="26">
                  <c:v>44648</c:v>
                </c:pt>
                <c:pt idx="27">
                  <c:v>44655</c:v>
                </c:pt>
                <c:pt idx="28">
                  <c:v>44662</c:v>
                </c:pt>
                <c:pt idx="29">
                  <c:v>44669</c:v>
                </c:pt>
                <c:pt idx="30">
                  <c:v>44676</c:v>
                </c:pt>
                <c:pt idx="31">
                  <c:v>44683</c:v>
                </c:pt>
                <c:pt idx="32">
                  <c:v>44690</c:v>
                </c:pt>
                <c:pt idx="33">
                  <c:v>44697</c:v>
                </c:pt>
                <c:pt idx="34">
                  <c:v>44704</c:v>
                </c:pt>
                <c:pt idx="35">
                  <c:v>44711</c:v>
                </c:pt>
                <c:pt idx="36">
                  <c:v>44718</c:v>
                </c:pt>
                <c:pt idx="37">
                  <c:v>44725</c:v>
                </c:pt>
                <c:pt idx="38">
                  <c:v>44732</c:v>
                </c:pt>
                <c:pt idx="39">
                  <c:v>44739</c:v>
                </c:pt>
                <c:pt idx="40">
                  <c:v>44746</c:v>
                </c:pt>
                <c:pt idx="41">
                  <c:v>44753</c:v>
                </c:pt>
                <c:pt idx="42">
                  <c:v>44760</c:v>
                </c:pt>
                <c:pt idx="43">
                  <c:v>44767</c:v>
                </c:pt>
                <c:pt idx="44">
                  <c:v>44774</c:v>
                </c:pt>
                <c:pt idx="45">
                  <c:v>44781</c:v>
                </c:pt>
                <c:pt idx="46">
                  <c:v>44788</c:v>
                </c:pt>
                <c:pt idx="47">
                  <c:v>44795</c:v>
                </c:pt>
                <c:pt idx="48">
                  <c:v>44802</c:v>
                </c:pt>
                <c:pt idx="49">
                  <c:v>44809</c:v>
                </c:pt>
                <c:pt idx="50">
                  <c:v>44816</c:v>
                </c:pt>
                <c:pt idx="51">
                  <c:v>44823</c:v>
                </c:pt>
                <c:pt idx="52">
                  <c:v>44830</c:v>
                </c:pt>
              </c:numCache>
            </c:numRef>
          </c:cat>
          <c:val>
            <c:numRef>
              <c:f>Sheet1!$B$2:$B$54</c:f>
              <c:numCache>
                <c:formatCode>General</c:formatCode>
                <c:ptCount val="53"/>
                <c:pt idx="0">
                  <c:v>0.340106071958511</c:v>
                </c:pt>
                <c:pt idx="1">
                  <c:v>0.27013770434196899</c:v>
                </c:pt>
                <c:pt idx="2">
                  <c:v>0.355562694391309</c:v>
                </c:pt>
                <c:pt idx="3">
                  <c:v>0.30992411951721699</c:v>
                </c:pt>
                <c:pt idx="4">
                  <c:v>0.373515908876624</c:v>
                </c:pt>
                <c:pt idx="5">
                  <c:v>0.32660375449802698</c:v>
                </c:pt>
                <c:pt idx="6">
                  <c:v>0.460942338994281</c:v>
                </c:pt>
                <c:pt idx="7">
                  <c:v>0.27673028117517201</c:v>
                </c:pt>
                <c:pt idx="8">
                  <c:v>0.41680965454129498</c:v>
                </c:pt>
                <c:pt idx="9">
                  <c:v>0.27197322986009798</c:v>
                </c:pt>
                <c:pt idx="10">
                  <c:v>0.43312481805207398</c:v>
                </c:pt>
                <c:pt idx="11">
                  <c:v>0.30894964191534602</c:v>
                </c:pt>
                <c:pt idx="12">
                  <c:v>0.29672126525894399</c:v>
                </c:pt>
                <c:pt idx="13">
                  <c:v>0.18832788728435401</c:v>
                </c:pt>
                <c:pt idx="14">
                  <c:v>0.27354407917347601</c:v>
                </c:pt>
                <c:pt idx="15">
                  <c:v>0.31546623951651798</c:v>
                </c:pt>
                <c:pt idx="16">
                  <c:v>0.28030736190330102</c:v>
                </c:pt>
                <c:pt idx="17">
                  <c:v>0.25935918117594697</c:v>
                </c:pt>
                <c:pt idx="18">
                  <c:v>0.31971925736359902</c:v>
                </c:pt>
                <c:pt idx="19">
                  <c:v>0.30487383339094398</c:v>
                </c:pt>
                <c:pt idx="20">
                  <c:v>0.39216767408040498</c:v>
                </c:pt>
                <c:pt idx="21">
                  <c:v>0.23616641493889901</c:v>
                </c:pt>
                <c:pt idx="22">
                  <c:v>0.31026547217884398</c:v>
                </c:pt>
                <c:pt idx="23">
                  <c:v>0.27789726677454801</c:v>
                </c:pt>
                <c:pt idx="24">
                  <c:v>0.35815448305915698</c:v>
                </c:pt>
                <c:pt idx="25">
                  <c:v>0.267996471945179</c:v>
                </c:pt>
                <c:pt idx="26">
                  <c:v>0.330886084514667</c:v>
                </c:pt>
                <c:pt idx="27">
                  <c:v>0.25628228819617699</c:v>
                </c:pt>
                <c:pt idx="28">
                  <c:v>0.23948228772855101</c:v>
                </c:pt>
                <c:pt idx="29">
                  <c:v>0.23958123615864699</c:v>
                </c:pt>
                <c:pt idx="30">
                  <c:v>0.32872053398675699</c:v>
                </c:pt>
                <c:pt idx="31">
                  <c:v>0.25891176980875202</c:v>
                </c:pt>
                <c:pt idx="32">
                  <c:v>0.29019075383038501</c:v>
                </c:pt>
                <c:pt idx="33">
                  <c:v>0.29665122576021002</c:v>
                </c:pt>
                <c:pt idx="34">
                  <c:v>0.23159023086237601</c:v>
                </c:pt>
                <c:pt idx="35">
                  <c:v>0.35318426976676598</c:v>
                </c:pt>
                <c:pt idx="36">
                  <c:v>0.29076269290986401</c:v>
                </c:pt>
                <c:pt idx="37">
                  <c:v>0.299102691924227</c:v>
                </c:pt>
                <c:pt idx="38">
                  <c:v>0.28513131735900399</c:v>
                </c:pt>
                <c:pt idx="39">
                  <c:v>0.239324934136735</c:v>
                </c:pt>
                <c:pt idx="40">
                  <c:v>0.245909637966366</c:v>
                </c:pt>
                <c:pt idx="41">
                  <c:v>0.34719292894550702</c:v>
                </c:pt>
                <c:pt idx="42">
                  <c:v>0.32982383526916198</c:v>
                </c:pt>
                <c:pt idx="43">
                  <c:v>0.235918988255618</c:v>
                </c:pt>
                <c:pt idx="44">
                  <c:v>0.32667969955756798</c:v>
                </c:pt>
                <c:pt idx="45">
                  <c:v>0.26536420275363398</c:v>
                </c:pt>
                <c:pt idx="46">
                  <c:v>0.28192244256069998</c:v>
                </c:pt>
                <c:pt idx="47">
                  <c:v>0.24479335998011101</c:v>
                </c:pt>
                <c:pt idx="48">
                  <c:v>0.28235114562069602</c:v>
                </c:pt>
                <c:pt idx="49">
                  <c:v>0.31199467326167601</c:v>
                </c:pt>
                <c:pt idx="50">
                  <c:v>0.35021841238534102</c:v>
                </c:pt>
                <c:pt idx="51">
                  <c:v>0.31434852999540103</c:v>
                </c:pt>
                <c:pt idx="52">
                  <c:v>0.25433308214016598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3F-4EB4-866D-887EC72353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SCHOTT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</c:f>
              <c:numCache>
                <c:formatCode>m/d/yyyy</c:formatCode>
                <c:ptCount val="53"/>
                <c:pt idx="0">
                  <c:v>44466</c:v>
                </c:pt>
                <c:pt idx="1">
                  <c:v>44473</c:v>
                </c:pt>
                <c:pt idx="2">
                  <c:v>44480</c:v>
                </c:pt>
                <c:pt idx="3">
                  <c:v>44487</c:v>
                </c:pt>
                <c:pt idx="4">
                  <c:v>44494</c:v>
                </c:pt>
                <c:pt idx="5">
                  <c:v>44501</c:v>
                </c:pt>
                <c:pt idx="6">
                  <c:v>44508</c:v>
                </c:pt>
                <c:pt idx="7">
                  <c:v>44515</c:v>
                </c:pt>
                <c:pt idx="8">
                  <c:v>44522</c:v>
                </c:pt>
                <c:pt idx="9">
                  <c:v>44529</c:v>
                </c:pt>
                <c:pt idx="10">
                  <c:v>44536</c:v>
                </c:pt>
                <c:pt idx="11">
                  <c:v>44543</c:v>
                </c:pt>
                <c:pt idx="12">
                  <c:v>44550</c:v>
                </c:pt>
                <c:pt idx="13">
                  <c:v>44557</c:v>
                </c:pt>
                <c:pt idx="14">
                  <c:v>44564</c:v>
                </c:pt>
                <c:pt idx="15">
                  <c:v>44571</c:v>
                </c:pt>
                <c:pt idx="16">
                  <c:v>44578</c:v>
                </c:pt>
                <c:pt idx="17">
                  <c:v>44585</c:v>
                </c:pt>
                <c:pt idx="18">
                  <c:v>44592</c:v>
                </c:pt>
                <c:pt idx="19">
                  <c:v>44599</c:v>
                </c:pt>
                <c:pt idx="20">
                  <c:v>44606</c:v>
                </c:pt>
                <c:pt idx="21">
                  <c:v>44613</c:v>
                </c:pt>
                <c:pt idx="22">
                  <c:v>44620</c:v>
                </c:pt>
                <c:pt idx="23">
                  <c:v>44627</c:v>
                </c:pt>
                <c:pt idx="24">
                  <c:v>44634</c:v>
                </c:pt>
                <c:pt idx="25">
                  <c:v>44641</c:v>
                </c:pt>
                <c:pt idx="26">
                  <c:v>44648</c:v>
                </c:pt>
                <c:pt idx="27">
                  <c:v>44655</c:v>
                </c:pt>
                <c:pt idx="28">
                  <c:v>44662</c:v>
                </c:pt>
                <c:pt idx="29">
                  <c:v>44669</c:v>
                </c:pt>
                <c:pt idx="30">
                  <c:v>44676</c:v>
                </c:pt>
                <c:pt idx="31">
                  <c:v>44683</c:v>
                </c:pt>
                <c:pt idx="32">
                  <c:v>44690</c:v>
                </c:pt>
                <c:pt idx="33">
                  <c:v>44697</c:v>
                </c:pt>
                <c:pt idx="34">
                  <c:v>44704</c:v>
                </c:pt>
                <c:pt idx="35">
                  <c:v>44711</c:v>
                </c:pt>
                <c:pt idx="36">
                  <c:v>44718</c:v>
                </c:pt>
                <c:pt idx="37">
                  <c:v>44725</c:v>
                </c:pt>
                <c:pt idx="38">
                  <c:v>44732</c:v>
                </c:pt>
                <c:pt idx="39">
                  <c:v>44739</c:v>
                </c:pt>
                <c:pt idx="40">
                  <c:v>44746</c:v>
                </c:pt>
                <c:pt idx="41">
                  <c:v>44753</c:v>
                </c:pt>
                <c:pt idx="42">
                  <c:v>44760</c:v>
                </c:pt>
                <c:pt idx="43">
                  <c:v>44767</c:v>
                </c:pt>
                <c:pt idx="44">
                  <c:v>44774</c:v>
                </c:pt>
                <c:pt idx="45">
                  <c:v>44781</c:v>
                </c:pt>
                <c:pt idx="46">
                  <c:v>44788</c:v>
                </c:pt>
                <c:pt idx="47">
                  <c:v>44795</c:v>
                </c:pt>
                <c:pt idx="48">
                  <c:v>44802</c:v>
                </c:pt>
                <c:pt idx="49">
                  <c:v>44809</c:v>
                </c:pt>
                <c:pt idx="50">
                  <c:v>44816</c:v>
                </c:pt>
                <c:pt idx="51">
                  <c:v>44823</c:v>
                </c:pt>
                <c:pt idx="52">
                  <c:v>44830</c:v>
                </c:pt>
              </c:numCache>
            </c:numRef>
          </c:cat>
          <c:val>
            <c:numRef>
              <c:f>Sheet1!$C$2:$C$54</c:f>
              <c:numCache>
                <c:formatCode>General</c:formatCode>
                <c:ptCount val="53"/>
                <c:pt idx="0">
                  <c:v>0.51011599252876305</c:v>
                </c:pt>
                <c:pt idx="1">
                  <c:v>0.395090261727778</c:v>
                </c:pt>
                <c:pt idx="2">
                  <c:v>0.48219757656830903</c:v>
                </c:pt>
                <c:pt idx="3">
                  <c:v>0.53406399479868105</c:v>
                </c:pt>
                <c:pt idx="4">
                  <c:v>0.46501601379650198</c:v>
                </c:pt>
                <c:pt idx="5">
                  <c:v>0.36170799742512899</c:v>
                </c:pt>
                <c:pt idx="6">
                  <c:v>0.38789285605204499</c:v>
                </c:pt>
                <c:pt idx="7">
                  <c:v>0.67999269806498697</c:v>
                </c:pt>
                <c:pt idx="8">
                  <c:v>0.49559554568393699</c:v>
                </c:pt>
                <c:pt idx="9">
                  <c:v>0.44954969854610499</c:v>
                </c:pt>
                <c:pt idx="10">
                  <c:v>0.498428378985182</c:v>
                </c:pt>
                <c:pt idx="11">
                  <c:v>0.57638175237925005</c:v>
                </c:pt>
                <c:pt idx="12">
                  <c:v>0.464978528061602</c:v>
                </c:pt>
                <c:pt idx="13">
                  <c:v>0.41565945404162502</c:v>
                </c:pt>
                <c:pt idx="14">
                  <c:v>0.72365910225171004</c:v>
                </c:pt>
                <c:pt idx="15">
                  <c:v>0.64850843060959795</c:v>
                </c:pt>
                <c:pt idx="16">
                  <c:v>0.503880458704969</c:v>
                </c:pt>
                <c:pt idx="17">
                  <c:v>0.443727309398951</c:v>
                </c:pt>
                <c:pt idx="18">
                  <c:v>0.35283993115318402</c:v>
                </c:pt>
                <c:pt idx="19">
                  <c:v>0.38447245805105301</c:v>
                </c:pt>
                <c:pt idx="20">
                  <c:v>0.42001850929023998</c:v>
                </c:pt>
                <c:pt idx="21">
                  <c:v>0.33460938607684698</c:v>
                </c:pt>
                <c:pt idx="22">
                  <c:v>0.26707741005567598</c:v>
                </c:pt>
                <c:pt idx="23">
                  <c:v>0.28045944612782697</c:v>
                </c:pt>
                <c:pt idx="24">
                  <c:v>0.35275599404109398</c:v>
                </c:pt>
                <c:pt idx="25">
                  <c:v>0.36131923534766502</c:v>
                </c:pt>
                <c:pt idx="26">
                  <c:v>0.39909018600951701</c:v>
                </c:pt>
                <c:pt idx="27">
                  <c:v>0.22237974120557599</c:v>
                </c:pt>
                <c:pt idx="28">
                  <c:v>0.38691425480869202</c:v>
                </c:pt>
                <c:pt idx="29">
                  <c:v>0.43791788694258699</c:v>
                </c:pt>
                <c:pt idx="30">
                  <c:v>0.47176947940306702</c:v>
                </c:pt>
                <c:pt idx="31">
                  <c:v>0.39152338188588298</c:v>
                </c:pt>
                <c:pt idx="32">
                  <c:v>0.425450677721112</c:v>
                </c:pt>
                <c:pt idx="33">
                  <c:v>0.39241778236428299</c:v>
                </c:pt>
                <c:pt idx="34">
                  <c:v>0.34625008453371198</c:v>
                </c:pt>
                <c:pt idx="35">
                  <c:v>0.38683937404806501</c:v>
                </c:pt>
                <c:pt idx="36">
                  <c:v>0.51961653105615102</c:v>
                </c:pt>
                <c:pt idx="37">
                  <c:v>0.46350096840980398</c:v>
                </c:pt>
                <c:pt idx="38">
                  <c:v>0.42546402169866498</c:v>
                </c:pt>
                <c:pt idx="39">
                  <c:v>0.410422072763862</c:v>
                </c:pt>
                <c:pt idx="40">
                  <c:v>0.38632947443369098</c:v>
                </c:pt>
                <c:pt idx="41">
                  <c:v>0.39929073356537698</c:v>
                </c:pt>
                <c:pt idx="42">
                  <c:v>0.376771020029043</c:v>
                </c:pt>
                <c:pt idx="43">
                  <c:v>0.34929034107941098</c:v>
                </c:pt>
                <c:pt idx="44">
                  <c:v>0.44937982985908198</c:v>
                </c:pt>
                <c:pt idx="45">
                  <c:v>0.34522439585730702</c:v>
                </c:pt>
                <c:pt idx="46">
                  <c:v>0.30538088856818901</c:v>
                </c:pt>
                <c:pt idx="47">
                  <c:v>0.29032050870319198</c:v>
                </c:pt>
                <c:pt idx="48">
                  <c:v>0.37786117764598898</c:v>
                </c:pt>
                <c:pt idx="49">
                  <c:v>0.42748130566827502</c:v>
                </c:pt>
                <c:pt idx="50">
                  <c:v>0.449803687373731</c:v>
                </c:pt>
                <c:pt idx="51">
                  <c:v>0.50597685155904104</c:v>
                </c:pt>
                <c:pt idx="52">
                  <c:v>0.55251400163614595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3F-4EB4-866D-887EC72353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001328"/>
        <c:axId val="415998048"/>
      </c:lineChart>
      <c:dateAx>
        <c:axId val="416001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998048"/>
        <c:crosses val="autoZero"/>
        <c:auto val="1"/>
        <c:lblOffset val="100"/>
        <c:baseTimeUnit val="days"/>
      </c:dateAx>
      <c:valAx>
        <c:axId val="41599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0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Corning Incorporated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</c:f>
              <c:numCache>
                <c:formatCode>m/d/yyyy</c:formatCode>
                <c:ptCount val="53"/>
                <c:pt idx="0">
                  <c:v>44466</c:v>
                </c:pt>
                <c:pt idx="1">
                  <c:v>44473</c:v>
                </c:pt>
                <c:pt idx="2">
                  <c:v>44480</c:v>
                </c:pt>
                <c:pt idx="3">
                  <c:v>44487</c:v>
                </c:pt>
                <c:pt idx="4">
                  <c:v>44494</c:v>
                </c:pt>
                <c:pt idx="5">
                  <c:v>44501</c:v>
                </c:pt>
                <c:pt idx="6">
                  <c:v>44508</c:v>
                </c:pt>
                <c:pt idx="7">
                  <c:v>44515</c:v>
                </c:pt>
                <c:pt idx="8">
                  <c:v>44522</c:v>
                </c:pt>
                <c:pt idx="9">
                  <c:v>44529</c:v>
                </c:pt>
                <c:pt idx="10">
                  <c:v>44536</c:v>
                </c:pt>
                <c:pt idx="11">
                  <c:v>44543</c:v>
                </c:pt>
                <c:pt idx="12">
                  <c:v>44550</c:v>
                </c:pt>
                <c:pt idx="13">
                  <c:v>44557</c:v>
                </c:pt>
                <c:pt idx="14">
                  <c:v>44564</c:v>
                </c:pt>
                <c:pt idx="15">
                  <c:v>44571</c:v>
                </c:pt>
                <c:pt idx="16">
                  <c:v>44578</c:v>
                </c:pt>
                <c:pt idx="17">
                  <c:v>44585</c:v>
                </c:pt>
                <c:pt idx="18">
                  <c:v>44592</c:v>
                </c:pt>
                <c:pt idx="19">
                  <c:v>44599</c:v>
                </c:pt>
                <c:pt idx="20">
                  <c:v>44606</c:v>
                </c:pt>
                <c:pt idx="21">
                  <c:v>44613</c:v>
                </c:pt>
                <c:pt idx="22">
                  <c:v>44620</c:v>
                </c:pt>
                <c:pt idx="23">
                  <c:v>44627</c:v>
                </c:pt>
                <c:pt idx="24">
                  <c:v>44634</c:v>
                </c:pt>
                <c:pt idx="25">
                  <c:v>44641</c:v>
                </c:pt>
                <c:pt idx="26">
                  <c:v>44648</c:v>
                </c:pt>
                <c:pt idx="27">
                  <c:v>44655</c:v>
                </c:pt>
                <c:pt idx="28">
                  <c:v>44662</c:v>
                </c:pt>
                <c:pt idx="29">
                  <c:v>44669</c:v>
                </c:pt>
                <c:pt idx="30">
                  <c:v>44676</c:v>
                </c:pt>
                <c:pt idx="31">
                  <c:v>44683</c:v>
                </c:pt>
                <c:pt idx="32">
                  <c:v>44690</c:v>
                </c:pt>
                <c:pt idx="33">
                  <c:v>44697</c:v>
                </c:pt>
                <c:pt idx="34">
                  <c:v>44704</c:v>
                </c:pt>
                <c:pt idx="35">
                  <c:v>44711</c:v>
                </c:pt>
                <c:pt idx="36">
                  <c:v>44718</c:v>
                </c:pt>
                <c:pt idx="37">
                  <c:v>44725</c:v>
                </c:pt>
                <c:pt idx="38">
                  <c:v>44732</c:v>
                </c:pt>
                <c:pt idx="39">
                  <c:v>44739</c:v>
                </c:pt>
                <c:pt idx="40">
                  <c:v>44746</c:v>
                </c:pt>
                <c:pt idx="41">
                  <c:v>44753</c:v>
                </c:pt>
                <c:pt idx="42">
                  <c:v>44760</c:v>
                </c:pt>
                <c:pt idx="43">
                  <c:v>44767</c:v>
                </c:pt>
                <c:pt idx="44">
                  <c:v>44774</c:v>
                </c:pt>
                <c:pt idx="45">
                  <c:v>44781</c:v>
                </c:pt>
                <c:pt idx="46">
                  <c:v>44788</c:v>
                </c:pt>
                <c:pt idx="47">
                  <c:v>44795</c:v>
                </c:pt>
                <c:pt idx="48">
                  <c:v>44802</c:v>
                </c:pt>
                <c:pt idx="49">
                  <c:v>44809</c:v>
                </c:pt>
                <c:pt idx="50">
                  <c:v>44816</c:v>
                </c:pt>
                <c:pt idx="51">
                  <c:v>44823</c:v>
                </c:pt>
                <c:pt idx="52">
                  <c:v>44830</c:v>
                </c:pt>
              </c:numCache>
            </c:numRef>
          </c:cat>
          <c:val>
            <c:numRef>
              <c:f>Sheet1!$B$2:$B$54</c:f>
              <c:numCache>
                <c:formatCode>General</c:formatCode>
                <c:ptCount val="53"/>
                <c:pt idx="0">
                  <c:v>463</c:v>
                </c:pt>
                <c:pt idx="1">
                  <c:v>369</c:v>
                </c:pt>
                <c:pt idx="2">
                  <c:v>487</c:v>
                </c:pt>
                <c:pt idx="3">
                  <c:v>426</c:v>
                </c:pt>
                <c:pt idx="4">
                  <c:v>515</c:v>
                </c:pt>
                <c:pt idx="5">
                  <c:v>452</c:v>
                </c:pt>
                <c:pt idx="6">
                  <c:v>640</c:v>
                </c:pt>
                <c:pt idx="7">
                  <c:v>386</c:v>
                </c:pt>
                <c:pt idx="8">
                  <c:v>583</c:v>
                </c:pt>
                <c:pt idx="9">
                  <c:v>382</c:v>
                </c:pt>
                <c:pt idx="10">
                  <c:v>610</c:v>
                </c:pt>
                <c:pt idx="11">
                  <c:v>437</c:v>
                </c:pt>
                <c:pt idx="12">
                  <c:v>421</c:v>
                </c:pt>
                <c:pt idx="13">
                  <c:v>268</c:v>
                </c:pt>
                <c:pt idx="14">
                  <c:v>390</c:v>
                </c:pt>
                <c:pt idx="15">
                  <c:v>451</c:v>
                </c:pt>
                <c:pt idx="16">
                  <c:v>402</c:v>
                </c:pt>
                <c:pt idx="17">
                  <c:v>373</c:v>
                </c:pt>
                <c:pt idx="18">
                  <c:v>461</c:v>
                </c:pt>
                <c:pt idx="19">
                  <c:v>441</c:v>
                </c:pt>
                <c:pt idx="20">
                  <c:v>569</c:v>
                </c:pt>
                <c:pt idx="21">
                  <c:v>344</c:v>
                </c:pt>
                <c:pt idx="22">
                  <c:v>453</c:v>
                </c:pt>
                <c:pt idx="23">
                  <c:v>407</c:v>
                </c:pt>
                <c:pt idx="24">
                  <c:v>526</c:v>
                </c:pt>
                <c:pt idx="25">
                  <c:v>395</c:v>
                </c:pt>
                <c:pt idx="26">
                  <c:v>489</c:v>
                </c:pt>
                <c:pt idx="27">
                  <c:v>380</c:v>
                </c:pt>
                <c:pt idx="28">
                  <c:v>356</c:v>
                </c:pt>
                <c:pt idx="29">
                  <c:v>357</c:v>
                </c:pt>
                <c:pt idx="30">
                  <c:v>491</c:v>
                </c:pt>
                <c:pt idx="31">
                  <c:v>388</c:v>
                </c:pt>
                <c:pt idx="32">
                  <c:v>436</c:v>
                </c:pt>
                <c:pt idx="33">
                  <c:v>447</c:v>
                </c:pt>
                <c:pt idx="34">
                  <c:v>350</c:v>
                </c:pt>
                <c:pt idx="35">
                  <c:v>535</c:v>
                </c:pt>
                <c:pt idx="36">
                  <c:v>442</c:v>
                </c:pt>
                <c:pt idx="37">
                  <c:v>456</c:v>
                </c:pt>
                <c:pt idx="38">
                  <c:v>436</c:v>
                </c:pt>
                <c:pt idx="39">
                  <c:v>367</c:v>
                </c:pt>
                <c:pt idx="40">
                  <c:v>378</c:v>
                </c:pt>
                <c:pt idx="41">
                  <c:v>535</c:v>
                </c:pt>
                <c:pt idx="42">
                  <c:v>510</c:v>
                </c:pt>
                <c:pt idx="43">
                  <c:v>366</c:v>
                </c:pt>
                <c:pt idx="44">
                  <c:v>508</c:v>
                </c:pt>
                <c:pt idx="45">
                  <c:v>414</c:v>
                </c:pt>
                <c:pt idx="46">
                  <c:v>441</c:v>
                </c:pt>
                <c:pt idx="47">
                  <c:v>384</c:v>
                </c:pt>
                <c:pt idx="48">
                  <c:v>444</c:v>
                </c:pt>
                <c:pt idx="49">
                  <c:v>492</c:v>
                </c:pt>
                <c:pt idx="50">
                  <c:v>554</c:v>
                </c:pt>
                <c:pt idx="51">
                  <c:v>499</c:v>
                </c:pt>
                <c:pt idx="52">
                  <c:v>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02-425F-BCB1-B86B302449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SCHOTT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</c:f>
              <c:numCache>
                <c:formatCode>m/d/yyyy</c:formatCode>
                <c:ptCount val="53"/>
                <c:pt idx="0">
                  <c:v>44466</c:v>
                </c:pt>
                <c:pt idx="1">
                  <c:v>44473</c:v>
                </c:pt>
                <c:pt idx="2">
                  <c:v>44480</c:v>
                </c:pt>
                <c:pt idx="3">
                  <c:v>44487</c:v>
                </c:pt>
                <c:pt idx="4">
                  <c:v>44494</c:v>
                </c:pt>
                <c:pt idx="5">
                  <c:v>44501</c:v>
                </c:pt>
                <c:pt idx="6">
                  <c:v>44508</c:v>
                </c:pt>
                <c:pt idx="7">
                  <c:v>44515</c:v>
                </c:pt>
                <c:pt idx="8">
                  <c:v>44522</c:v>
                </c:pt>
                <c:pt idx="9">
                  <c:v>44529</c:v>
                </c:pt>
                <c:pt idx="10">
                  <c:v>44536</c:v>
                </c:pt>
                <c:pt idx="11">
                  <c:v>44543</c:v>
                </c:pt>
                <c:pt idx="12">
                  <c:v>44550</c:v>
                </c:pt>
                <c:pt idx="13">
                  <c:v>44557</c:v>
                </c:pt>
                <c:pt idx="14">
                  <c:v>44564</c:v>
                </c:pt>
                <c:pt idx="15">
                  <c:v>44571</c:v>
                </c:pt>
                <c:pt idx="16">
                  <c:v>44578</c:v>
                </c:pt>
                <c:pt idx="17">
                  <c:v>44585</c:v>
                </c:pt>
                <c:pt idx="18">
                  <c:v>44592</c:v>
                </c:pt>
                <c:pt idx="19">
                  <c:v>44599</c:v>
                </c:pt>
                <c:pt idx="20">
                  <c:v>44606</c:v>
                </c:pt>
                <c:pt idx="21">
                  <c:v>44613</c:v>
                </c:pt>
                <c:pt idx="22">
                  <c:v>44620</c:v>
                </c:pt>
                <c:pt idx="23">
                  <c:v>44627</c:v>
                </c:pt>
                <c:pt idx="24">
                  <c:v>44634</c:v>
                </c:pt>
                <c:pt idx="25">
                  <c:v>44641</c:v>
                </c:pt>
                <c:pt idx="26">
                  <c:v>44648</c:v>
                </c:pt>
                <c:pt idx="27">
                  <c:v>44655</c:v>
                </c:pt>
                <c:pt idx="28">
                  <c:v>44662</c:v>
                </c:pt>
                <c:pt idx="29">
                  <c:v>44669</c:v>
                </c:pt>
                <c:pt idx="30">
                  <c:v>44676</c:v>
                </c:pt>
                <c:pt idx="31">
                  <c:v>44683</c:v>
                </c:pt>
                <c:pt idx="32">
                  <c:v>44690</c:v>
                </c:pt>
                <c:pt idx="33">
                  <c:v>44697</c:v>
                </c:pt>
                <c:pt idx="34">
                  <c:v>44704</c:v>
                </c:pt>
                <c:pt idx="35">
                  <c:v>44711</c:v>
                </c:pt>
                <c:pt idx="36">
                  <c:v>44718</c:v>
                </c:pt>
                <c:pt idx="37">
                  <c:v>44725</c:v>
                </c:pt>
                <c:pt idx="38">
                  <c:v>44732</c:v>
                </c:pt>
                <c:pt idx="39">
                  <c:v>44739</c:v>
                </c:pt>
                <c:pt idx="40">
                  <c:v>44746</c:v>
                </c:pt>
                <c:pt idx="41">
                  <c:v>44753</c:v>
                </c:pt>
                <c:pt idx="42">
                  <c:v>44760</c:v>
                </c:pt>
                <c:pt idx="43">
                  <c:v>44767</c:v>
                </c:pt>
                <c:pt idx="44">
                  <c:v>44774</c:v>
                </c:pt>
                <c:pt idx="45">
                  <c:v>44781</c:v>
                </c:pt>
                <c:pt idx="46">
                  <c:v>44788</c:v>
                </c:pt>
                <c:pt idx="47">
                  <c:v>44795</c:v>
                </c:pt>
                <c:pt idx="48">
                  <c:v>44802</c:v>
                </c:pt>
                <c:pt idx="49">
                  <c:v>44809</c:v>
                </c:pt>
                <c:pt idx="50">
                  <c:v>44816</c:v>
                </c:pt>
                <c:pt idx="51">
                  <c:v>44823</c:v>
                </c:pt>
                <c:pt idx="52">
                  <c:v>44830</c:v>
                </c:pt>
              </c:numCache>
            </c:numRef>
          </c:cat>
          <c:val>
            <c:numRef>
              <c:f>Sheet1!$C$2:$C$54</c:f>
              <c:numCache>
                <c:formatCode>General</c:formatCode>
                <c:ptCount val="53"/>
                <c:pt idx="0">
                  <c:v>325</c:v>
                </c:pt>
                <c:pt idx="1">
                  <c:v>253</c:v>
                </c:pt>
                <c:pt idx="2">
                  <c:v>310</c:v>
                </c:pt>
                <c:pt idx="3">
                  <c:v>345</c:v>
                </c:pt>
                <c:pt idx="4">
                  <c:v>302</c:v>
                </c:pt>
                <c:pt idx="5">
                  <c:v>236</c:v>
                </c:pt>
                <c:pt idx="6">
                  <c:v>254</c:v>
                </c:pt>
                <c:pt idx="7">
                  <c:v>447</c:v>
                </c:pt>
                <c:pt idx="8">
                  <c:v>328</c:v>
                </c:pt>
                <c:pt idx="9">
                  <c:v>299</c:v>
                </c:pt>
                <c:pt idx="10">
                  <c:v>333</c:v>
                </c:pt>
                <c:pt idx="11">
                  <c:v>387</c:v>
                </c:pt>
                <c:pt idx="12">
                  <c:v>314</c:v>
                </c:pt>
                <c:pt idx="13">
                  <c:v>282</c:v>
                </c:pt>
                <c:pt idx="14">
                  <c:v>493</c:v>
                </c:pt>
                <c:pt idx="15">
                  <c:v>445</c:v>
                </c:pt>
                <c:pt idx="16">
                  <c:v>348</c:v>
                </c:pt>
                <c:pt idx="17">
                  <c:v>308</c:v>
                </c:pt>
                <c:pt idx="18">
                  <c:v>246</c:v>
                </c:pt>
                <c:pt idx="19">
                  <c:v>269</c:v>
                </c:pt>
                <c:pt idx="20">
                  <c:v>295</c:v>
                </c:pt>
                <c:pt idx="21">
                  <c:v>236</c:v>
                </c:pt>
                <c:pt idx="22">
                  <c:v>189</c:v>
                </c:pt>
                <c:pt idx="23">
                  <c:v>199</c:v>
                </c:pt>
                <c:pt idx="24">
                  <c:v>251</c:v>
                </c:pt>
                <c:pt idx="25">
                  <c:v>258</c:v>
                </c:pt>
                <c:pt idx="26">
                  <c:v>286</c:v>
                </c:pt>
                <c:pt idx="27">
                  <c:v>160</c:v>
                </c:pt>
                <c:pt idx="28">
                  <c:v>279</c:v>
                </c:pt>
                <c:pt idx="29">
                  <c:v>317</c:v>
                </c:pt>
                <c:pt idx="30">
                  <c:v>343</c:v>
                </c:pt>
                <c:pt idx="31">
                  <c:v>286</c:v>
                </c:pt>
                <c:pt idx="32">
                  <c:v>312</c:v>
                </c:pt>
                <c:pt idx="33">
                  <c:v>289</c:v>
                </c:pt>
                <c:pt idx="34">
                  <c:v>256</c:v>
                </c:pt>
                <c:pt idx="35">
                  <c:v>287</c:v>
                </c:pt>
                <c:pt idx="36">
                  <c:v>387</c:v>
                </c:pt>
                <c:pt idx="37">
                  <c:v>347</c:v>
                </c:pt>
                <c:pt idx="38">
                  <c:v>320</c:v>
                </c:pt>
                <c:pt idx="39">
                  <c:v>310</c:v>
                </c:pt>
                <c:pt idx="40">
                  <c:v>293</c:v>
                </c:pt>
                <c:pt idx="41">
                  <c:v>304</c:v>
                </c:pt>
                <c:pt idx="42">
                  <c:v>288</c:v>
                </c:pt>
                <c:pt idx="43">
                  <c:v>268</c:v>
                </c:pt>
                <c:pt idx="44">
                  <c:v>346</c:v>
                </c:pt>
                <c:pt idx="45">
                  <c:v>267</c:v>
                </c:pt>
                <c:pt idx="46">
                  <c:v>237</c:v>
                </c:pt>
                <c:pt idx="47">
                  <c:v>226</c:v>
                </c:pt>
                <c:pt idx="48">
                  <c:v>295</c:v>
                </c:pt>
                <c:pt idx="49">
                  <c:v>335</c:v>
                </c:pt>
                <c:pt idx="50">
                  <c:v>354</c:v>
                </c:pt>
                <c:pt idx="51">
                  <c:v>400</c:v>
                </c:pt>
                <c:pt idx="52">
                  <c:v>439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02-425F-BCB1-B86B302449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010840"/>
        <c:axId val="416014776"/>
      </c:lineChart>
      <c:dateAx>
        <c:axId val="416010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14776"/>
        <c:crosses val="autoZero"/>
        <c:auto val="1"/>
        <c:lblOffset val="100"/>
        <c:baseTimeUnit val="days"/>
      </c:dateAx>
      <c:valAx>
        <c:axId val="41601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1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Corning Incorporated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58</c:v>
                </c:pt>
                <c:pt idx="1">
                  <c:v>78</c:v>
                </c:pt>
                <c:pt idx="2">
                  <c:v>79</c:v>
                </c:pt>
                <c:pt idx="3">
                  <c:v>78</c:v>
                </c:pt>
                <c:pt idx="4">
                  <c:v>68</c:v>
                </c:pt>
                <c:pt idx="5">
                  <c:v>46</c:v>
                </c:pt>
                <c:pt idx="6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FA-419C-B168-5DA818998A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SCHOTT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43</c:v>
                </c:pt>
                <c:pt idx="1">
                  <c:v>52</c:v>
                </c:pt>
                <c:pt idx="2">
                  <c:v>52</c:v>
                </c:pt>
                <c:pt idx="3">
                  <c:v>49</c:v>
                </c:pt>
                <c:pt idx="4">
                  <c:v>47</c:v>
                </c:pt>
                <c:pt idx="5">
                  <c:v>35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FA-419C-B168-5DA818998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010512"/>
        <c:axId val="416011168"/>
      </c:barChart>
      <c:catAx>
        <c:axId val="41601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11168"/>
        <c:crosses val="autoZero"/>
        <c:auto val="1"/>
        <c:lblAlgn val="ctr"/>
        <c:lblOffset val="100"/>
        <c:noMultiLvlLbl val="0"/>
      </c:catAx>
      <c:valAx>
        <c:axId val="41601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1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Corning Incorporated</c:v>
                </c:pt>
                <c:pt idx="1">
                  <c:v>SCHOTT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159566</c:v>
                </c:pt>
                <c:pt idx="1">
                  <c:v>79831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F9-4F31-AC9F-0D7BD578C4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Corning Incorporated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Sheet1!$A$2:$A$54</c:f>
              <c:numCache>
                <c:formatCode>m/d/yyyy</c:formatCode>
                <c:ptCount val="53"/>
                <c:pt idx="0">
                  <c:v>44466</c:v>
                </c:pt>
                <c:pt idx="1">
                  <c:v>44473</c:v>
                </c:pt>
                <c:pt idx="2">
                  <c:v>44480</c:v>
                </c:pt>
                <c:pt idx="3">
                  <c:v>44487</c:v>
                </c:pt>
                <c:pt idx="4">
                  <c:v>44494</c:v>
                </c:pt>
                <c:pt idx="5">
                  <c:v>44501</c:v>
                </c:pt>
                <c:pt idx="6">
                  <c:v>44508</c:v>
                </c:pt>
                <c:pt idx="7">
                  <c:v>44515</c:v>
                </c:pt>
                <c:pt idx="8">
                  <c:v>44522</c:v>
                </c:pt>
                <c:pt idx="9">
                  <c:v>44529</c:v>
                </c:pt>
                <c:pt idx="10">
                  <c:v>44536</c:v>
                </c:pt>
                <c:pt idx="11">
                  <c:v>44543</c:v>
                </c:pt>
                <c:pt idx="12">
                  <c:v>44550</c:v>
                </c:pt>
                <c:pt idx="13">
                  <c:v>44557</c:v>
                </c:pt>
                <c:pt idx="14">
                  <c:v>44564</c:v>
                </c:pt>
                <c:pt idx="15">
                  <c:v>44571</c:v>
                </c:pt>
                <c:pt idx="16">
                  <c:v>44578</c:v>
                </c:pt>
                <c:pt idx="17">
                  <c:v>44585</c:v>
                </c:pt>
                <c:pt idx="18">
                  <c:v>44592</c:v>
                </c:pt>
                <c:pt idx="19">
                  <c:v>44599</c:v>
                </c:pt>
                <c:pt idx="20">
                  <c:v>44606</c:v>
                </c:pt>
                <c:pt idx="21">
                  <c:v>44613</c:v>
                </c:pt>
                <c:pt idx="22">
                  <c:v>44620</c:v>
                </c:pt>
                <c:pt idx="23">
                  <c:v>44627</c:v>
                </c:pt>
                <c:pt idx="24">
                  <c:v>44634</c:v>
                </c:pt>
                <c:pt idx="25">
                  <c:v>44641</c:v>
                </c:pt>
                <c:pt idx="26">
                  <c:v>44648</c:v>
                </c:pt>
                <c:pt idx="27">
                  <c:v>44655</c:v>
                </c:pt>
                <c:pt idx="28">
                  <c:v>44662</c:v>
                </c:pt>
                <c:pt idx="29">
                  <c:v>44669</c:v>
                </c:pt>
                <c:pt idx="30">
                  <c:v>44676</c:v>
                </c:pt>
                <c:pt idx="31">
                  <c:v>44683</c:v>
                </c:pt>
                <c:pt idx="32">
                  <c:v>44690</c:v>
                </c:pt>
                <c:pt idx="33">
                  <c:v>44697</c:v>
                </c:pt>
                <c:pt idx="34">
                  <c:v>44704</c:v>
                </c:pt>
                <c:pt idx="35">
                  <c:v>44711</c:v>
                </c:pt>
                <c:pt idx="36">
                  <c:v>44718</c:v>
                </c:pt>
                <c:pt idx="37">
                  <c:v>44725</c:v>
                </c:pt>
                <c:pt idx="38">
                  <c:v>44732</c:v>
                </c:pt>
                <c:pt idx="39">
                  <c:v>44739</c:v>
                </c:pt>
                <c:pt idx="40">
                  <c:v>44746</c:v>
                </c:pt>
                <c:pt idx="41">
                  <c:v>44753</c:v>
                </c:pt>
                <c:pt idx="42">
                  <c:v>44760</c:v>
                </c:pt>
                <c:pt idx="43">
                  <c:v>44767</c:v>
                </c:pt>
                <c:pt idx="44">
                  <c:v>44774</c:v>
                </c:pt>
                <c:pt idx="45">
                  <c:v>44781</c:v>
                </c:pt>
                <c:pt idx="46">
                  <c:v>44788</c:v>
                </c:pt>
                <c:pt idx="47">
                  <c:v>44795</c:v>
                </c:pt>
                <c:pt idx="48">
                  <c:v>44802</c:v>
                </c:pt>
                <c:pt idx="49">
                  <c:v>44809</c:v>
                </c:pt>
                <c:pt idx="50">
                  <c:v>44816</c:v>
                </c:pt>
                <c:pt idx="51">
                  <c:v>44823</c:v>
                </c:pt>
                <c:pt idx="52">
                  <c:v>44830</c:v>
                </c:pt>
              </c:numCache>
            </c:numRef>
          </c:cat>
          <c:val>
            <c:numRef>
              <c:f>Sheet1!$B$2:$B$54</c:f>
              <c:numCache>
                <c:formatCode>General</c:formatCode>
                <c:ptCount val="53"/>
                <c:pt idx="0">
                  <c:v>136597</c:v>
                </c:pt>
                <c:pt idx="1">
                  <c:v>136966</c:v>
                </c:pt>
                <c:pt idx="2">
                  <c:v>137453</c:v>
                </c:pt>
                <c:pt idx="3">
                  <c:v>137879</c:v>
                </c:pt>
                <c:pt idx="4">
                  <c:v>138394</c:v>
                </c:pt>
                <c:pt idx="5">
                  <c:v>138846</c:v>
                </c:pt>
                <c:pt idx="6">
                  <c:v>139486</c:v>
                </c:pt>
                <c:pt idx="7">
                  <c:v>139872</c:v>
                </c:pt>
                <c:pt idx="8">
                  <c:v>140455</c:v>
                </c:pt>
                <c:pt idx="9">
                  <c:v>140837</c:v>
                </c:pt>
                <c:pt idx="10">
                  <c:v>141447</c:v>
                </c:pt>
                <c:pt idx="11">
                  <c:v>141884</c:v>
                </c:pt>
                <c:pt idx="12">
                  <c:v>142305</c:v>
                </c:pt>
                <c:pt idx="13">
                  <c:v>142573</c:v>
                </c:pt>
                <c:pt idx="14">
                  <c:v>142963</c:v>
                </c:pt>
                <c:pt idx="15">
                  <c:v>143414</c:v>
                </c:pt>
                <c:pt idx="16">
                  <c:v>143816</c:v>
                </c:pt>
                <c:pt idx="17">
                  <c:v>144189</c:v>
                </c:pt>
                <c:pt idx="18">
                  <c:v>144650</c:v>
                </c:pt>
                <c:pt idx="19">
                  <c:v>145091</c:v>
                </c:pt>
                <c:pt idx="20">
                  <c:v>145660</c:v>
                </c:pt>
                <c:pt idx="21">
                  <c:v>146004</c:v>
                </c:pt>
                <c:pt idx="22">
                  <c:v>146457</c:v>
                </c:pt>
                <c:pt idx="23">
                  <c:v>146864</c:v>
                </c:pt>
                <c:pt idx="24">
                  <c:v>147390</c:v>
                </c:pt>
                <c:pt idx="25">
                  <c:v>147785</c:v>
                </c:pt>
                <c:pt idx="26">
                  <c:v>148274</c:v>
                </c:pt>
                <c:pt idx="27">
                  <c:v>148654</c:v>
                </c:pt>
                <c:pt idx="28">
                  <c:v>149010</c:v>
                </c:pt>
                <c:pt idx="29">
                  <c:v>149367</c:v>
                </c:pt>
                <c:pt idx="30">
                  <c:v>149858</c:v>
                </c:pt>
                <c:pt idx="31">
                  <c:v>150246</c:v>
                </c:pt>
                <c:pt idx="32">
                  <c:v>150682</c:v>
                </c:pt>
                <c:pt idx="33">
                  <c:v>151129</c:v>
                </c:pt>
                <c:pt idx="34">
                  <c:v>151479</c:v>
                </c:pt>
                <c:pt idx="35">
                  <c:v>152014</c:v>
                </c:pt>
                <c:pt idx="36">
                  <c:v>152456</c:v>
                </c:pt>
                <c:pt idx="37">
                  <c:v>152912</c:v>
                </c:pt>
                <c:pt idx="38">
                  <c:v>153348</c:v>
                </c:pt>
                <c:pt idx="39">
                  <c:v>153715</c:v>
                </c:pt>
                <c:pt idx="40">
                  <c:v>154093</c:v>
                </c:pt>
                <c:pt idx="41">
                  <c:v>154628</c:v>
                </c:pt>
                <c:pt idx="42">
                  <c:v>155138</c:v>
                </c:pt>
                <c:pt idx="43">
                  <c:v>155504</c:v>
                </c:pt>
                <c:pt idx="44">
                  <c:v>156012</c:v>
                </c:pt>
                <c:pt idx="45">
                  <c:v>156426</c:v>
                </c:pt>
                <c:pt idx="46">
                  <c:v>156867</c:v>
                </c:pt>
                <c:pt idx="47">
                  <c:v>157251</c:v>
                </c:pt>
                <c:pt idx="48">
                  <c:v>157695</c:v>
                </c:pt>
                <c:pt idx="49">
                  <c:v>158187</c:v>
                </c:pt>
                <c:pt idx="50">
                  <c:v>158741</c:v>
                </c:pt>
                <c:pt idx="51">
                  <c:v>159240</c:v>
                </c:pt>
                <c:pt idx="52">
                  <c:v>159645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6C-4384-AE1F-B5A707CAAD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SCHOTT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Sheet1!$A$2:$A$54</c:f>
              <c:numCache>
                <c:formatCode>m/d/yyyy</c:formatCode>
                <c:ptCount val="53"/>
                <c:pt idx="0">
                  <c:v>44466</c:v>
                </c:pt>
                <c:pt idx="1">
                  <c:v>44473</c:v>
                </c:pt>
                <c:pt idx="2">
                  <c:v>44480</c:v>
                </c:pt>
                <c:pt idx="3">
                  <c:v>44487</c:v>
                </c:pt>
                <c:pt idx="4">
                  <c:v>44494</c:v>
                </c:pt>
                <c:pt idx="5">
                  <c:v>44501</c:v>
                </c:pt>
                <c:pt idx="6">
                  <c:v>44508</c:v>
                </c:pt>
                <c:pt idx="7">
                  <c:v>44515</c:v>
                </c:pt>
                <c:pt idx="8">
                  <c:v>44522</c:v>
                </c:pt>
                <c:pt idx="9">
                  <c:v>44529</c:v>
                </c:pt>
                <c:pt idx="10">
                  <c:v>44536</c:v>
                </c:pt>
                <c:pt idx="11">
                  <c:v>44543</c:v>
                </c:pt>
                <c:pt idx="12">
                  <c:v>44550</c:v>
                </c:pt>
                <c:pt idx="13">
                  <c:v>44557</c:v>
                </c:pt>
                <c:pt idx="14">
                  <c:v>44564</c:v>
                </c:pt>
                <c:pt idx="15">
                  <c:v>44571</c:v>
                </c:pt>
                <c:pt idx="16">
                  <c:v>44578</c:v>
                </c:pt>
                <c:pt idx="17">
                  <c:v>44585</c:v>
                </c:pt>
                <c:pt idx="18">
                  <c:v>44592</c:v>
                </c:pt>
                <c:pt idx="19">
                  <c:v>44599</c:v>
                </c:pt>
                <c:pt idx="20">
                  <c:v>44606</c:v>
                </c:pt>
                <c:pt idx="21">
                  <c:v>44613</c:v>
                </c:pt>
                <c:pt idx="22">
                  <c:v>44620</c:v>
                </c:pt>
                <c:pt idx="23">
                  <c:v>44627</c:v>
                </c:pt>
                <c:pt idx="24">
                  <c:v>44634</c:v>
                </c:pt>
                <c:pt idx="25">
                  <c:v>44641</c:v>
                </c:pt>
                <c:pt idx="26">
                  <c:v>44648</c:v>
                </c:pt>
                <c:pt idx="27">
                  <c:v>44655</c:v>
                </c:pt>
                <c:pt idx="28">
                  <c:v>44662</c:v>
                </c:pt>
                <c:pt idx="29">
                  <c:v>44669</c:v>
                </c:pt>
                <c:pt idx="30">
                  <c:v>44676</c:v>
                </c:pt>
                <c:pt idx="31">
                  <c:v>44683</c:v>
                </c:pt>
                <c:pt idx="32">
                  <c:v>44690</c:v>
                </c:pt>
                <c:pt idx="33">
                  <c:v>44697</c:v>
                </c:pt>
                <c:pt idx="34">
                  <c:v>44704</c:v>
                </c:pt>
                <c:pt idx="35">
                  <c:v>44711</c:v>
                </c:pt>
                <c:pt idx="36">
                  <c:v>44718</c:v>
                </c:pt>
                <c:pt idx="37">
                  <c:v>44725</c:v>
                </c:pt>
                <c:pt idx="38">
                  <c:v>44732</c:v>
                </c:pt>
                <c:pt idx="39">
                  <c:v>44739</c:v>
                </c:pt>
                <c:pt idx="40">
                  <c:v>44746</c:v>
                </c:pt>
                <c:pt idx="41">
                  <c:v>44753</c:v>
                </c:pt>
                <c:pt idx="42">
                  <c:v>44760</c:v>
                </c:pt>
                <c:pt idx="43">
                  <c:v>44767</c:v>
                </c:pt>
                <c:pt idx="44">
                  <c:v>44774</c:v>
                </c:pt>
                <c:pt idx="45">
                  <c:v>44781</c:v>
                </c:pt>
                <c:pt idx="46">
                  <c:v>44788</c:v>
                </c:pt>
                <c:pt idx="47">
                  <c:v>44795</c:v>
                </c:pt>
                <c:pt idx="48">
                  <c:v>44802</c:v>
                </c:pt>
                <c:pt idx="49">
                  <c:v>44809</c:v>
                </c:pt>
                <c:pt idx="50">
                  <c:v>44816</c:v>
                </c:pt>
                <c:pt idx="51">
                  <c:v>44823</c:v>
                </c:pt>
                <c:pt idx="52">
                  <c:v>44830</c:v>
                </c:pt>
              </c:numCache>
            </c:numRef>
          </c:cat>
          <c:val>
            <c:numRef>
              <c:f>Sheet1!$C$2:$C$54</c:f>
              <c:numCache>
                <c:formatCode>General</c:formatCode>
                <c:ptCount val="53"/>
                <c:pt idx="0">
                  <c:v>64036</c:v>
                </c:pt>
                <c:pt idx="1">
                  <c:v>64289</c:v>
                </c:pt>
                <c:pt idx="2">
                  <c:v>64599</c:v>
                </c:pt>
                <c:pt idx="3">
                  <c:v>64944</c:v>
                </c:pt>
                <c:pt idx="4">
                  <c:v>65246</c:v>
                </c:pt>
                <c:pt idx="5">
                  <c:v>65482</c:v>
                </c:pt>
                <c:pt idx="6">
                  <c:v>65736</c:v>
                </c:pt>
                <c:pt idx="7">
                  <c:v>66183</c:v>
                </c:pt>
                <c:pt idx="8">
                  <c:v>66511</c:v>
                </c:pt>
                <c:pt idx="9">
                  <c:v>66810</c:v>
                </c:pt>
                <c:pt idx="10">
                  <c:v>67143</c:v>
                </c:pt>
                <c:pt idx="11">
                  <c:v>67530</c:v>
                </c:pt>
                <c:pt idx="12">
                  <c:v>67844</c:v>
                </c:pt>
                <c:pt idx="13">
                  <c:v>68126</c:v>
                </c:pt>
                <c:pt idx="14">
                  <c:v>68619</c:v>
                </c:pt>
                <c:pt idx="15">
                  <c:v>69064</c:v>
                </c:pt>
                <c:pt idx="16">
                  <c:v>69412</c:v>
                </c:pt>
                <c:pt idx="17">
                  <c:v>69720</c:v>
                </c:pt>
                <c:pt idx="18">
                  <c:v>69966</c:v>
                </c:pt>
                <c:pt idx="19">
                  <c:v>70235</c:v>
                </c:pt>
                <c:pt idx="20">
                  <c:v>70530</c:v>
                </c:pt>
                <c:pt idx="21">
                  <c:v>70766</c:v>
                </c:pt>
                <c:pt idx="22">
                  <c:v>70955</c:v>
                </c:pt>
                <c:pt idx="23">
                  <c:v>71154</c:v>
                </c:pt>
                <c:pt idx="24">
                  <c:v>71405</c:v>
                </c:pt>
                <c:pt idx="25">
                  <c:v>71663</c:v>
                </c:pt>
                <c:pt idx="26">
                  <c:v>71949</c:v>
                </c:pt>
                <c:pt idx="27">
                  <c:v>72109</c:v>
                </c:pt>
                <c:pt idx="28">
                  <c:v>72388</c:v>
                </c:pt>
                <c:pt idx="29">
                  <c:v>72705</c:v>
                </c:pt>
                <c:pt idx="30">
                  <c:v>73048</c:v>
                </c:pt>
                <c:pt idx="31">
                  <c:v>73334</c:v>
                </c:pt>
                <c:pt idx="32">
                  <c:v>73646</c:v>
                </c:pt>
                <c:pt idx="33">
                  <c:v>73935</c:v>
                </c:pt>
                <c:pt idx="34">
                  <c:v>74191</c:v>
                </c:pt>
                <c:pt idx="35">
                  <c:v>74478</c:v>
                </c:pt>
                <c:pt idx="36">
                  <c:v>74865</c:v>
                </c:pt>
                <c:pt idx="37">
                  <c:v>75212</c:v>
                </c:pt>
                <c:pt idx="38">
                  <c:v>75532</c:v>
                </c:pt>
                <c:pt idx="39">
                  <c:v>75842</c:v>
                </c:pt>
                <c:pt idx="40">
                  <c:v>76135</c:v>
                </c:pt>
                <c:pt idx="41">
                  <c:v>76439</c:v>
                </c:pt>
                <c:pt idx="42">
                  <c:v>76727</c:v>
                </c:pt>
                <c:pt idx="43">
                  <c:v>76995</c:v>
                </c:pt>
                <c:pt idx="44">
                  <c:v>77341</c:v>
                </c:pt>
                <c:pt idx="45">
                  <c:v>77608</c:v>
                </c:pt>
                <c:pt idx="46">
                  <c:v>77845</c:v>
                </c:pt>
                <c:pt idx="47">
                  <c:v>78071</c:v>
                </c:pt>
                <c:pt idx="48">
                  <c:v>78366</c:v>
                </c:pt>
                <c:pt idx="49">
                  <c:v>78701</c:v>
                </c:pt>
                <c:pt idx="50">
                  <c:v>79055</c:v>
                </c:pt>
                <c:pt idx="51">
                  <c:v>79455</c:v>
                </c:pt>
                <c:pt idx="52">
                  <c:v>79894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6C-4384-AE1F-B5A707CAAD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6024616"/>
        <c:axId val="416021008"/>
      </c:areaChart>
      <c:dateAx>
        <c:axId val="41602461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21008"/>
        <c:crosses val="autoZero"/>
        <c:auto val="1"/>
        <c:lblOffset val="100"/>
        <c:baseTimeUnit val="days"/>
      </c:dateAx>
      <c:valAx>
        <c:axId val="41602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246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EC7CF-9264-42FE-99B4-E15A805BA8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 Development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DFA1FC-8B02-4E28-91C1-E15FE43E4B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SCHOTT AG</a:t>
            </a:r>
          </a:p>
        </p:txBody>
      </p:sp>
    </p:spTree>
    <p:extLst>
      <p:ext uri="{BB962C8B-B14F-4D97-AF65-F5344CB8AC3E}">
        <p14:creationId xmlns:p14="http://schemas.microsoft.com/office/powerpoint/2010/main" val="54087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56F87-3489-4D78-B0D9-95D806200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3B4312-598B-4694-9DC7-1081B8BF3F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4300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029450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42796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8253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2507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01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296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9828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4131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951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SCHOTT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4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Corning Incorporated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506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E8B1E-0026-40C9-934C-3D99F1F55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4154882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1D33-82ED-4D11-B8F3-E4023F9FE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83BCE5-9546-4896-BC28-6807DC6EC6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7936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69512-BCD9-4F41-911E-BFC7581FE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09/27/2021 - 10/02/2022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4147E-7F42-40F8-99C9-C739B01A9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573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D78C9-9213-4423-8244-EA8F1984E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047EEA-DF39-48A7-81CE-46A64E7F27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4791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374DC-0EED-4C24-95F5-A0C131B0E1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09/27/2021 - 10/02/2022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91E4B-26EB-4A75-AC8F-C531CC593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550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47498-498B-45DE-828C-E8ACCB85D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BD5A65-D6C3-49D0-B82A-A20C375F8D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9635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9EB99-AC0D-4EF8-AC50-FEB629D70F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09/27/2021 - 10/02/2022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ECE1B-6BFF-4658-A3B7-1BE195614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92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6DB53-A52C-42E7-95F7-A8F32B0F9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6F84D3-6519-4526-8C00-E8C33C0037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291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7100F-789A-4628-8DEB-F38827D2BC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A1DD8-2072-4519-B17D-712867A32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224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F3EFD-0AEB-4BD1-830A-D86538F85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7F6784-FEB3-4A40-B688-FA6297AFEC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4976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74AAD-6B2A-4ACF-AC64-A00E09BAF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8F352-071C-4CA2-BC25-6F1ACA5D4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137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81634-5009-412C-9A55-C81EFBB85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Development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00E179-0742-4F3F-86F0-661F52A21E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214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6C875-F883-4799-B2BF-C59B225D4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09/27/2021 - 10/02/2022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9F634-8114-4F0C-9D93-A116FC9F6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4444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123</Words>
  <Application>Microsoft Office PowerPoint</Application>
  <PresentationFormat>On-screen Show (4:3)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Follower Development </vt:lpstr>
      <vt:lpstr>LinkedIn Followers Table | All profiles</vt:lpstr>
      <vt:lpstr>LinkedIn Followers Total | All profiles</vt:lpstr>
      <vt:lpstr>LinkedIn Followers Change Rate | All profiles</vt:lpstr>
      <vt:lpstr>LinkedIn Followers Change | All profiles</vt:lpstr>
      <vt:lpstr>LinkedIn Followers Change Per Weekday | All profiles</vt:lpstr>
      <vt:lpstr>LinkedIn Follower Distribution | All profiles</vt:lpstr>
      <vt:lpstr>LinkedIn Follower Distribution Development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 Development </dc:title>
  <dc:creator>Administrator</dc:creator>
  <cp:lastModifiedBy>Administrator</cp:lastModifiedBy>
  <cp:revision>1</cp:revision>
  <dcterms:created xsi:type="dcterms:W3CDTF">2023-01-30T13:54:10Z</dcterms:created>
  <dcterms:modified xsi:type="dcterms:W3CDTF">2023-01-30T13:54:50Z</dcterms:modified>
</cp:coreProperties>
</file>