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8348F-E7AF-467C-8385-AEB8F2340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- Post Level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EBB1FD-14FD-47A0-9FA7-DCD9334348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07874"/>
              </p:ext>
            </p:extLst>
          </p:nvPr>
        </p:nvGraphicFramePr>
        <p:xfrm>
          <a:off x="457200" y="1731963"/>
          <a:ext cx="7653528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045510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1495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7523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0202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7059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8963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4706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3499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0713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2352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27850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6568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9177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5823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8035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3118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0693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6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SCHOTT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197.02857142857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4971.7714285714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5.1252793610003 %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2228.05885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491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4C36F-78C7-489A-90AA-553F84C88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26406529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Key Metrics Table - Post Level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 - Post Level | All profiles</dc:title>
  <dc:creator>Administrator</dc:creator>
  <cp:lastModifiedBy>Administrator</cp:lastModifiedBy>
  <cp:revision>1</cp:revision>
  <dcterms:created xsi:type="dcterms:W3CDTF">2022-11-30T14:53:54Z</dcterms:created>
  <dcterms:modified xsi:type="dcterms:W3CDTF">2022-11-30T14:54:01Z</dcterms:modified>
</cp:coreProperties>
</file>