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25D6-43B5-A226-0A67B794B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709312"/>
        <c:axId val="47862544"/>
      </c:barChart>
      <c:catAx>
        <c:axId val="34670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62544"/>
        <c:crosses val="autoZero"/>
        <c:auto val="1"/>
        <c:lblAlgn val="ctr"/>
        <c:lblOffset val="100"/>
        <c:noMultiLvlLbl val="0"/>
      </c:catAx>
      <c:valAx>
        <c:axId val="4786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0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E5F8-9504-44FA-B347-BC30A8B12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607F2C-E173-4023-BB23-C28E4735E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7134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BF1E2-3E0C-4859-B2E2-8A85D946EF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06E12-58FF-4FCB-B422-EA5D9C2A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444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Administrator</dc:creator>
  <cp:lastModifiedBy>Administrator</cp:lastModifiedBy>
  <cp:revision>1</cp:revision>
  <dcterms:created xsi:type="dcterms:W3CDTF">2022-11-30T14:48:18Z</dcterms:created>
  <dcterms:modified xsi:type="dcterms:W3CDTF">2022-11-30T14:48:39Z</dcterms:modified>
</cp:coreProperties>
</file>