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8.3978754018820005</c:v>
                </c:pt>
                <c:pt idx="1">
                  <c:v>2.4199843871975002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E-4D63-80FB-AB39B67E27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405648"/>
        <c:axId val="287449424"/>
      </c:barChart>
      <c:catAx>
        <c:axId val="28640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49424"/>
        <c:crosses val="autoZero"/>
        <c:auto val="1"/>
        <c:lblAlgn val="ctr"/>
        <c:lblOffset val="100"/>
        <c:noMultiLvlLbl val="0"/>
      </c:catAx>
      <c:valAx>
        <c:axId val="28744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44865</c:v>
                </c:pt>
                <c:pt idx="1">
                  <c:v>44866</c:v>
                </c:pt>
                <c:pt idx="2">
                  <c:v>44867</c:v>
                </c:pt>
                <c:pt idx="3">
                  <c:v>44868</c:v>
                </c:pt>
                <c:pt idx="4">
                  <c:v>44869</c:v>
                </c:pt>
                <c:pt idx="5">
                  <c:v>44870</c:v>
                </c:pt>
                <c:pt idx="6">
                  <c:v>44871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4.0753822214538001E-2</c:v>
                </c:pt>
                <c:pt idx="1">
                  <c:v>4.6909526337230098E-2</c:v>
                </c:pt>
                <c:pt idx="2">
                  <c:v>5.5524708495280399E-2</c:v>
                </c:pt>
                <c:pt idx="3">
                  <c:v>5.3027500308299398E-2</c:v>
                </c:pt>
                <c:pt idx="4">
                  <c:v>5.29993960533938E-2</c:v>
                </c:pt>
                <c:pt idx="5">
                  <c:v>2.7101606386124001E-2</c:v>
                </c:pt>
                <c:pt idx="6">
                  <c:v>2.83258208330254E-2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61-4E11-B5B7-7C445DC21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53880"/>
        <c:axId val="288754536"/>
      </c:lineChart>
      <c:dateAx>
        <c:axId val="28875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54536"/>
        <c:crosses val="autoZero"/>
        <c:auto val="1"/>
        <c:lblOffset val="100"/>
        <c:baseTimeUnit val="days"/>
      </c:dateAx>
      <c:valAx>
        <c:axId val="28875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5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44865</c:v>
                </c:pt>
                <c:pt idx="1">
                  <c:v>44866</c:v>
                </c:pt>
                <c:pt idx="2">
                  <c:v>44867</c:v>
                </c:pt>
                <c:pt idx="3">
                  <c:v>44868</c:v>
                </c:pt>
                <c:pt idx="4">
                  <c:v>44869</c:v>
                </c:pt>
                <c:pt idx="5">
                  <c:v>44870</c:v>
                </c:pt>
                <c:pt idx="6">
                  <c:v>44871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81007</c:v>
                </c:pt>
                <c:pt idx="1">
                  <c:v>81045</c:v>
                </c:pt>
                <c:pt idx="2">
                  <c:v>81090</c:v>
                </c:pt>
                <c:pt idx="3">
                  <c:v>81133</c:v>
                </c:pt>
                <c:pt idx="4">
                  <c:v>81176</c:v>
                </c:pt>
                <c:pt idx="5">
                  <c:v>81198</c:v>
                </c:pt>
                <c:pt idx="6">
                  <c:v>81221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18-497A-B9E0-2719EBB37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164152"/>
        <c:axId val="399165136"/>
      </c:lineChart>
      <c:dateAx>
        <c:axId val="399164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65136"/>
        <c:crosses val="autoZero"/>
        <c:auto val="1"/>
        <c:lblOffset val="100"/>
        <c:baseTimeUnit val="days"/>
      </c:dateAx>
      <c:valAx>
        <c:axId val="39916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6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6EF4-73D7-4B49-A206-C022506E3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Probe Test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B05209-9F74-467B-84E0-57C0B00231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393016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F426-C380-41D2-A754-4FDCFF3B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617DD8-55BD-4EF7-9DBF-C42BD8B781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842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C66E9-8FC1-4600-B105-2C085A9C0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8D7E2-DDE8-460F-AFC5-3B10C7AE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89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B4230-927C-48AB-9586-8AFA4460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57D22-45B3-4065-96A5-9A33F52C9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4473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48AE7-18E0-4B6D-9CB0-26219DB25C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02D1E-6ECB-4819-B44D-6C5A8C99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588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DFE5-28AD-4208-BFBA-48D20E35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78F01F-7445-4213-8BE7-53A01D5823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118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5CC8C-C24A-4556-876A-135C2F2EC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829FD-EF1B-4AD6-84CA-ACF85DC86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1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5348-3841-42E1-BA3B-A32D27F2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F8CDE-0015-492B-B73B-E51A4ED507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023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96138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5676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8672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357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7679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2402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715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4266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8392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0591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42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SCHOTT - 2022-11-04 10:00:31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We've been a participant in the #CIIE  since the very beginning. Starting tomorrow, we #glasslovers will showcase our products and #innovations in Shanghai.
Our CEO Dr. Heinricht was interviewed by Shanghai Dragon TV to discuss our participation at the country's largest expo. In the interview, he said: "China is one of our fastest-growing markets. That's why we're excited to showcase our latest innovations at China International Import Expo."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12.770161788317 %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9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3A1B3-DC24-4637-B50A-C5DC6F1C5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</p:spTree>
    <p:extLst>
      <p:ext uri="{BB962C8B-B14F-4D97-AF65-F5344CB8AC3E}">
        <p14:creationId xmlns:p14="http://schemas.microsoft.com/office/powerpoint/2010/main" val="58290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A69C4-39EC-4E26-8F3A-A7AC16300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344CF-6EAC-491C-89DA-8A65C78E0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1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76590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5344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181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2970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0882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732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464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3290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1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3746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2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SCHOTT - 2022-11-03 11:00:29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our greatest invention ever? It is #FTPS. 😉 If you ask Development Engineer Leonie Kiefer, that means a tinted #glass-ceramic that:
🔥 provides a great view of the flames for pellet stoves,
💙 conceals the combustion chamber when your stove is off,
😍 and makes an elegant design statement in your home.
We #glasslovers are always working on finding the perfect solution to tomorrow's challenges together with our partners. 💙
Learn more about our FTPS spirit: https://lnkd.in/efPsBStM
#iyog2022 #fireplace #ROBAX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4.025589015447 %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37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F221E-F68C-40C8-9194-A4377D9FB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</p:spTree>
    <p:extLst>
      <p:ext uri="{BB962C8B-B14F-4D97-AF65-F5344CB8AC3E}">
        <p14:creationId xmlns:p14="http://schemas.microsoft.com/office/powerpoint/2010/main" val="66742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BF503-0EA8-4000-A09C-BFA7AF42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4AD85-6517-47F9-B6F7-7FDF25A56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650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457898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325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7979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249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6790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61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9753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409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666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0032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49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SCHOTT - 2022-11-02 09:36:10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​Curious to know the other properties of SCHOTT B 270® Thin? Manufactured using SCHOTT’s renowned down-draw process, which reduces internal and surface defects to a minimum, this special #glass combines high optical quality with a range of optimized geometric properties, and features low total thickness variation (TTV) and flatness. https://bit.ly/3K3VdJJ 
#schott #B270 #glass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2.4199843871975 %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71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6D25B-20D3-4E55-969A-86F175CC5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</p:spTree>
    <p:extLst>
      <p:ext uri="{BB962C8B-B14F-4D97-AF65-F5344CB8AC3E}">
        <p14:creationId xmlns:p14="http://schemas.microsoft.com/office/powerpoint/2010/main" val="204191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3D306-DCC2-42DD-BC9B-91EA46745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- Post Level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F967A3-D2C8-47F2-9A03-DA342F1B52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123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231093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610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310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5901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244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569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034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332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88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6886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616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4941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049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1887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3867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920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981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1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5689.3333333333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6.4052450636538 %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278.053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68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B6A00-ABFE-483B-86FA-3F69D3459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10/31/2022 - 11/06/2022</a:t>
            </a:r>
          </a:p>
        </p:txBody>
      </p:sp>
    </p:spTree>
    <p:extLst>
      <p:ext uri="{BB962C8B-B14F-4D97-AF65-F5344CB8AC3E}">
        <p14:creationId xmlns:p14="http://schemas.microsoft.com/office/powerpoint/2010/main" val="1040147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Probe Test Dashboard</vt:lpstr>
      <vt:lpstr>LinkedIn Engagement Rate By Post Type | All profiles</vt:lpstr>
      <vt:lpstr>LinkedIn Followers Change Rate | All profiles</vt:lpstr>
      <vt:lpstr>LinkedIn Followers Total | All profiles</vt:lpstr>
      <vt:lpstr>LinkedIn Posts Table | All profiles - 1 of 3</vt:lpstr>
      <vt:lpstr>LinkedIn Posts Table | All profiles - 2 of 3</vt:lpstr>
      <vt:lpstr>LinkedIn Posts Table | All profiles - 3 of 3</vt:lpstr>
      <vt:lpstr>LinkedIn Key Metrics Table - Post Level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Probe Test Dashboard</dc:title>
  <dc:creator>Administrator</dc:creator>
  <cp:lastModifiedBy>Administrator</cp:lastModifiedBy>
  <cp:revision>1</cp:revision>
  <dcterms:created xsi:type="dcterms:W3CDTF">2022-11-24T07:37:12Z</dcterms:created>
  <dcterms:modified xsi:type="dcterms:W3CDTF">2022-11-24T07:37:29Z</dcterms:modified>
</cp:coreProperties>
</file>