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A2D7F-64D3-4C6B-8F28-37CEBED685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digiday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3866-E62C-42C1-A8A8-FFD61A1A1E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adesso SE</a:t>
            </a:r>
          </a:p>
        </p:txBody>
      </p:sp>
    </p:spTree>
    <p:extLst>
      <p:ext uri="{BB962C8B-B14F-4D97-AF65-F5344CB8AC3E}">
        <p14:creationId xmlns:p14="http://schemas.microsoft.com/office/powerpoint/2010/main" val="220963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990D5-BD8E-4FC5-99CE-5FEA66CB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C22C89-9317-488E-8A3A-318AC43AA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971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60396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34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38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382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718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364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648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699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91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58ADD-A097-44CD-A6B4-DDCA37A50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99111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955E8-B2D9-4AF0-88B7-357CF09C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3F693-0B99-4E73-9378-7E2C5E0CD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194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1452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525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502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91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19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036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68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7517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1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- 2023-05-17 17:25:47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Diskussionen um Technologien und verpasste Chancen! 😮‍💨
Sollten das die Themen sein über die wir reden, wenn es um die #Digitalisierung geht? 🤔
Dr. Michael Müller-Wünsch, #CIO bei der OTTO GmbH &amp; Co. KG, weiß die Antwort auf diese Frage. ☝️
Mit seiner Keynote „Goodbye Selbstzweck: Digitalisierung als Triebfeder gesellschaftlichen Fortschritts“ arbeitet er heraus worauf es wirklich ankommt.
Digitalisierung als Wegstrecke und Prozess! 🚀
Verpassen Sie am 21.06. nicht den #adesso #digitalday 2023 in Düsseldorf und seien Sie Teil einer Veranstaltung rund um das Thema Digitalisierung!
Jetzt anmelden und dabei sein 👉 https://fcld.ly/efri3od
#digiday23 #adessodigitalday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13.613303269448 %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76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58051-339A-4BA6-89BE-5322BD040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133190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2EE8-8D59-4829-B238-34525376E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C425BC-478C-431A-BB9F-B852DF536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43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8549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684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18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094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17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631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168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379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8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- 2023-04-18 08:15:46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David Mattin auf dem #adesso #digitalday! 🗣️🔥
Wir erleben eine brandaktuelle technologische Revolution, einen rasanten sozialen Wandel und wirtschaftliche Turbulenzen. 🤯 
Auf dieses scheinbare Chaos wirft der international anerkannte Trendbeobachter in seiner Keynote einen Blick und identifiziert drei mächtige Trends, die die Geschäfts- und Konsumlandschaft im Jahr 2024 und darüber hinaus umgestalten werden. 
Sie möchten das nicht verpassen? 👀
Dann melden Sie sich jetzt an und erleben Sie einen Tag rund um das Thema #Digitalisierung im Areal Böhler in Düsseldorf! 
👉 https://www.adesso.de/de/news/veranstaltungen/digital-day.jsp?pk_campaign=event&amp;pk_source=linkedin&amp;pk_medium=post&amp;pk_content=digiday23_davidmattin
#events #agiletransformation #düsseldorf AREAL BÖHLER - Der Innovations- und Messestandort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9.7803564028181 %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73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BF725-D0D5-4427-A4C3-98E181F34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760549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77806-3005-4846-BD5F-911892EA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316922-8F02-42B3-81D7-0BAFDCAEFD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793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8879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98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556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715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39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810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78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849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7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- 2023-03-21 15:00:05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Zeitenwende. Technolgiesturm. Krisenakkumulation. Rekordwachstum. – Sie entscheiden! 😉
In genau drei Monaten ist es so weit, der jährliche #adesso #digitalday findet am 21. Juni im Areal Böhler in Düsseldorf statt. 💻🔥
Seien Sie mit dabei und lassen Sie sich von zahlreichen namhaften Speaker:innen mit spannenden Vorträgen rund um die Themen #Digitalisierung und #IT in einer einzigartigen Location mitreißen. 💁 Auch für das leibliche Wohl wird natürlich gesorgt! 😋
Weitere Infos finden Sie im Event. Jetzt anmelden 👉 https://fcld.ly/digiday23
Wir freuen uns auf Sie! 💙
#adessodigitalday #digiday23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4.169148302561 %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785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66849-0676-498C-AFB6-390969989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658505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C8EB6-AFD2-48FE-8A81-A8F45CC68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B0A37-68BA-4CE5-97EF-507A41E203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610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3996778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3045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075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5912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9606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8884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1282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4331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8775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7220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195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5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09B83-E28A-46CF-8D63-352BD924D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34790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6DAC-F346-4F8D-B2C5-C6A9D19ED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503F43-AA51-45B1-9DBD-58196DF95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241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2281357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076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8062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98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135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5519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839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1281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1655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7402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00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0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- 2023-05-18 10:00:23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Diskussionen um Technologien und verpasste Chancen! 😮‍💨
Sollten das die Themen sein über die wir reden, wenn es um die #Digitalisierung geht? 🤔
Dr. Michael Müller-Wünsch, #CIO bei der OTTO GmbH &amp; Co. KG, weiß die Antwort auf diese Frage. ☝️
Mit seiner Keynote „Goodbye Selbstzweck: Digitalisierung als Triebfeder gesellschaftlichen Fortschritts“ arbeitet er heraus worauf es wirklich ankommt.
Digitalisierung als Wegstrecke und Prozess! 🚀
Verpasst am 21.06. nicht den #adesso #digitalday 2023 in Düsseldorf und seid Teil einer Veranstaltung rund um das Thema Digitalisierung!
Jetzt anmelden und dabei sein 👉 https://fcld.ly/in6vaze
#digiday23 #adessodigitalday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61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C36FC-9FC2-4A74-973A-B0C5E2AFE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57674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076F4-9B98-4151-8017-1D6D4FF9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84AC4-C944-4389-9BFF-00626EF29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121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3040294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9953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2610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423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8244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4969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763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04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5373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7473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258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2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- 2023-04-18 09:00:15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David Mattin auf dem #adesso #digitalday! 🗣️🔥
Wir erleben eine brandaktuelle technologische Revolution, einen rasanten sozialen Wandel und wirtschaftliche Turbulenzen. 🤯 
Auf dieses scheinbare Chaos wirft der international anerkannte Trendbeobachter in seiner Keynote einen Blick und identifiziert drei mächtige Trends, die die Geschäfts- und Konsumlandschaft im Jahr 2024 und darüber hinaus umgestalten werden. 
Ihr möchtet das nicht verpassen? 👀
Dann meldet euch jetzt an und erlebt einen Tag rund um das Thema #Digitalisierung im Areal Böhler in Düsseldorf! 
👉 https://fcld.ly/ickny8h
#events #agiletransformation #düsseldorf Areal Böhler - Der Innovations- und Messestandort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003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62DD1-A8D4-49C6-9EBF-FC9A8C462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2836355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84EBF-696F-4D4C-8AEB-79A2E91BA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CDC2D-93B8-4720-BEC7-461321C4B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253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985500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012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3721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393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0378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928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403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676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819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4196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142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0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- 2023-03-21 15:00:11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Zeitenwende. Technolgiesturm. Krisenakkumulation. Rekordwachstum. – Sie entscheiden! 😉
In genau drei Monaten ist es so weit, der jährliche #adesso #digitalday findet am 21. Juni im Areal Böhler in Düsseldorf statt. 💻🔥
Seid mit dabei und lasst euch von zahlreichen namhaften Speaker:innen mit spannenden Vorträgen rund um die Themen #Digitalisierung und #IT in einer einzigartigen Location mitreißen. 💁 Auch für das leibliche Wohl wird natürlich gesorgt! 😋
Jetzt anmelden 👉 https://fcld.ly/4mv0a8p
Wir freuen uns auf euch! 💙
#adessodigitalday #digiday23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2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781C4-CB5B-4BCD-A16B-04A03D738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406170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6D9B-4DC2-4937-8265-85705D47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adesso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2727C-DF33-446B-8C30-159180285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246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148148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243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469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453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77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88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28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0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@adesso_SE - 2023-05-18 10:00:25</a:t>
                      </a:r>
                      <a:r>
                        <a:rPr lang="de-DE" sz="1000"/>
                        <a:t>
 Dr. Michael Müller-Wünsch, #CIO bei der @otto_de GmbH &amp;amp; Co. KG, hält die Keynote „Goodbye Selbstzweck: Digitalisierung als Triebfeder gesellschaftlichen Fortschritts“ und zeigt worauf es bei der Digitalisierung wirklich ankommt. #digitalday am 21.06. 👉 https://t.co/q7xdEU2Zq6 https://t.co/CjDFBf5Bkl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https://pbs.twimg.com/media/FwZUtF2WIAIfGLj.jpg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9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@adesso_SE - 2023-04-18 09:00:21</a:t>
                      </a:r>
                      <a:r>
                        <a:rPr lang="de-DE" sz="1000"/>
                        <a:t>
 David Mattin auf dem #adesso #digitalday! 🗣️🔥
In seiner Keynote identifiziert er drei mächtige Trends, die die Geschäfts- und Konsumlandschaft im Jahr 2024 und darüber hinaus umgestalten werden. Das dürft ihr nicht verpassen! 👉 https://t.co/pkjb2cgghn https://t.co/TxOKiqtVhk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https://pbs.twimg.com/media/Ft-nQIHXsAE7V4M.jpg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54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@adesso_SE - 2023-03-21 15:00:18</a:t>
                      </a:r>
                      <a:r>
                        <a:rPr lang="en-US" sz="1000"/>
                        <a:t>
 Zeitenwende. Technolgiesturm. Krisenakkumulation. Rekordwachstum. – Sie entscheiden!😉 In 3 Monaten ist es so weit, der #adesso #digitalday findet am 21.06. im Areal Böhler in Düsseldorf statt.💻🔥 Anmelden 👉 https://t.co/L5zOT2aSGl Wir freuen uns!💙 #adessodigitalday #digiday23 https://t.co/O3gVjfHgbd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https://pbs.twimg.com/media/Frv63VsakAIJMRy.jpg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4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CFECB-265B-4BEB-A716-7729E34E7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686643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1386</Words>
  <Application>Microsoft Office PowerPoint</Application>
  <PresentationFormat>On-screen Show (4:3)</PresentationFormat>
  <Paragraphs>181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digiday 2023</vt:lpstr>
      <vt:lpstr>LinkedIn Posts Table | adesso - 1 of 4</vt:lpstr>
      <vt:lpstr>LinkedIn Posts Table | adesso - 2 of 4</vt:lpstr>
      <vt:lpstr>LinkedIn Posts Table | adesso - 3 of 4</vt:lpstr>
      <vt:lpstr>LinkedIn Posts Table | adesso - 4 of 4</vt:lpstr>
      <vt:lpstr>Facebook Original Own Posts Table | adesso - 1 of 4</vt:lpstr>
      <vt:lpstr>Facebook Original Own Posts Table | adesso - 2 of 4</vt:lpstr>
      <vt:lpstr>Facebook Original Own Posts Table | adesso - 3 of 4</vt:lpstr>
      <vt:lpstr>Facebook Original Own Posts Table | adesso - 4 of 4</vt:lpstr>
      <vt:lpstr>Twitter Own Tweets Table | adesso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digiday 2023</dc:title>
  <dc:creator>Frederik Born</dc:creator>
  <cp:lastModifiedBy>Frederik Born</cp:lastModifiedBy>
  <cp:revision>1</cp:revision>
  <dcterms:created xsi:type="dcterms:W3CDTF">2023-06-07T12:03:05Z</dcterms:created>
  <dcterms:modified xsi:type="dcterms:W3CDTF">2023-06-07T12:03:20Z</dcterms:modified>
</cp:coreProperties>
</file>