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2" r:id="rId6"/>
    <p:sldId id="263" r:id="rId7"/>
    <p:sldId id="264" r:id="rId8"/>
    <p:sldId id="265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D13B8-9A45-489B-83C3-B5C58D6BDE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eWorld 2023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FF15DE-C6CA-40B9-9EB8-42080E5E910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adesso SE</a:t>
            </a:r>
          </a:p>
        </p:txBody>
      </p:sp>
    </p:spTree>
    <p:extLst>
      <p:ext uri="{BB962C8B-B14F-4D97-AF65-F5344CB8AC3E}">
        <p14:creationId xmlns:p14="http://schemas.microsoft.com/office/powerpoint/2010/main" val="2063233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82C030-2B7E-425A-A12C-4C9E9118B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adesso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179452-CF84-4B8A-AE69-964ECAD21C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386923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2381750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90545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01281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13508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67281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07342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16628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615623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30782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B5ABF9-6132-496F-BBB7-3DFE09C201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03/20/2023 - 05/25/2023</a:t>
            </a:r>
          </a:p>
        </p:txBody>
      </p:sp>
    </p:spTree>
    <p:extLst>
      <p:ext uri="{BB962C8B-B14F-4D97-AF65-F5344CB8AC3E}">
        <p14:creationId xmlns:p14="http://schemas.microsoft.com/office/powerpoint/2010/main" val="29422396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F60076-D491-4B96-A9BE-502EAA9DA1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adesso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5408BB-231B-4FCF-B0FA-69578B0882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338551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8331210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947313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43615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15802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48163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367512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05426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404032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9467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adesso SE - 2023-05-09 07:52:59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Der #EWorldCountdown startet! 👀🔥 
In zwei Wochen ist es so weit: Die E-world energy &amp; water 2023 in #Essen öffnet ihre Tore und die #adesso-Expert:innen dürfen dabei natürlich nicht fehlen! Neben spannenden Highlights wie dem Businessfrühstück zum Thema Netzanschlussportale oder Insides zum Forschungsprojekt VideKIS, beraten wir Sie gern zu unserem Portfolio! 💡
Besuchen Sie uns in Halle 1, Stand 1-225! 
Pro Tipp: Sichern Sie sich im Vorfeld Ihren persönlichen Gesprächstermin und lassen Sie sich zu Ihren Themen individuell beraten. 👉 https://lnkd.in/eXWG6fsn 
Wir freuen uns auf Sie! 💙
#elektrisierend #energiegeladenerAustausch #positiveEnergie #adessoutilities adesso orange AG adesso Schweiz AG E-world energy &amp; water Marco Oesterlein jonas vöhringer Ellen Szczepaniak Jan Arens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Document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16.379088333763 %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11766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8265A6-078F-4EE9-A720-83C694F80E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03/20/2023 - 05/25/2023</a:t>
            </a:r>
          </a:p>
        </p:txBody>
      </p:sp>
    </p:spTree>
    <p:extLst>
      <p:ext uri="{BB962C8B-B14F-4D97-AF65-F5344CB8AC3E}">
        <p14:creationId xmlns:p14="http://schemas.microsoft.com/office/powerpoint/2010/main" val="24884398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E7F79-ADD7-4E8B-BE9A-3001AD9B0B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adesso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5E6780-FD39-4926-B9E6-818F3F97ED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283649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139820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05330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78865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452071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65794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0508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51640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6819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9446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adesso SE - 2023-03-27 10:15:12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#EWorld energy &amp; water 2023 – Wir sind dabei! 💡🌊 
Bei der europäischen Leitmesse der Energiewirtschaft in #Essen darf #adesso natürlich nicht fehlen! Und wir haben einige Highlights für Sie im Gepäck: 
💥 Business-Frühstück rund um das Thema Netzanschlussportale
💥 spannende Hintergründe zum Forschungsprojekt #VideKIS
💥 wissenswerte Infos zu #hydru &amp; Wasserstoff
Selbstverständlich beraten wir Sie gerne zum Thema #SAP #BusinessTechnologyPlatform. 
Vereinbaren Sie schon jetzt einen Termin mit unseren Expert:innen! 👉 https://fcld.ly/uccg01f 
adesso orange AG adesso Schweiz AG #adessoutilities #EWorld2023 #BTP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2.2702104097453 %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26781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33392B-303C-4F12-90F5-9B40AA169A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03/20/2023 - 05/25/2023</a:t>
            </a:r>
          </a:p>
        </p:txBody>
      </p:sp>
    </p:spTree>
    <p:extLst>
      <p:ext uri="{BB962C8B-B14F-4D97-AF65-F5344CB8AC3E}">
        <p14:creationId xmlns:p14="http://schemas.microsoft.com/office/powerpoint/2010/main" val="3498575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01660-8522-4E05-8F73-C2C4AB061D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adesso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B74E8D-CB15-42AB-A329-FE60C09C5C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042104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7">
                  <a:extLst>
                    <a:ext uri="{9D8B030D-6E8A-4147-A177-3AD203B41FA5}">
                      <a16:colId xmlns:a16="http://schemas.microsoft.com/office/drawing/2014/main" val="28472066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586510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049903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434120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055500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939310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623009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450349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846916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82672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7016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93694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DBC22C-0643-4511-BCD5-7437B6413D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03/20/2023 - 05/25/2023</a:t>
            </a:r>
          </a:p>
        </p:txBody>
      </p:sp>
    </p:spTree>
    <p:extLst>
      <p:ext uri="{BB962C8B-B14F-4D97-AF65-F5344CB8AC3E}">
        <p14:creationId xmlns:p14="http://schemas.microsoft.com/office/powerpoint/2010/main" val="35431610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13431F-4CB6-427A-B28B-8D67E892D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adesso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186D57-0374-4FC5-AEFA-55C101528B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590947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7">
                  <a:extLst>
                    <a:ext uri="{9D8B030D-6E8A-4147-A177-3AD203B41FA5}">
                      <a16:colId xmlns:a16="http://schemas.microsoft.com/office/drawing/2014/main" val="29385748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127103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510619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665734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042897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56568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162642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22082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307782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85462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706532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1414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adesso SE - 2023-05-09 09:00:35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Der #EWorldCountdown startet! 👀🔥 
In zwei Wochen ist es so weit: Die E-world energy &amp; water 2023 in #Essen öffnet ihre Tore und die #adesso-Expert:innen dürfen dabei natürlich nicht fehlen! Neben spannenden Highlights wie dem Businessfrühstück zum Thema Netzanschlussportale oder Insides zum Forschungsprojekt VideKIS, beraten wir euch gern zu unserem Portfolio! 💡
Besucht uns in Halle 1, Stand 1-225! 
Pro Tipp: Sichert euch im Vorfeld euren persönlichen Gesprächstermin und lasst euch zu euren Themen individuell beraten. 👉 https://fcld.ly/a4x1bfa
Wir freuen uns auf euch! 💙
#elektrisierend #energiegeladenerAustausch #positiveEnergie #adessoutilities adesso orange AG adesso Schweiz AG E-world energy &amp; water GmbH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2.3810 %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61328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6F1432-545A-4557-A8AE-ED3037CD64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03/20/2023 - 05/25/2023</a:t>
            </a:r>
          </a:p>
        </p:txBody>
      </p:sp>
    </p:spTree>
    <p:extLst>
      <p:ext uri="{BB962C8B-B14F-4D97-AF65-F5344CB8AC3E}">
        <p14:creationId xmlns:p14="http://schemas.microsoft.com/office/powerpoint/2010/main" val="40080710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B9025E-9FF5-419D-832C-2F3BE91743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adesso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C9CC93-3AB1-4D7C-883C-32B9F2B0B0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213825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7">
                  <a:extLst>
                    <a:ext uri="{9D8B030D-6E8A-4147-A177-3AD203B41FA5}">
                      <a16:colId xmlns:a16="http://schemas.microsoft.com/office/drawing/2014/main" val="9649692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985575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008593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423373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489416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279861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184735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455545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585106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626739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005546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4978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adesso SE - 2023-03-27 10:15:06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#Eworld energy &amp; water 2023 – Wir sind dabei! 💡🌊 
Bei der europäischen Leitmesse der Energiewirtschaft in #Essen darf #adesso natürlich nicht fehlen! Und wir haben einige Highlights für euch im Gepäck: 
💥 Business-Frühstück rund um das Thema Netzanschlussportale
💥 spannende Hintergründe zum Forschungsprojekt #VideKIS
💥 wissenswerte Infos zu #hydru &amp; Wasserstoff
Selbstverständlich beraten wir euch gerne zum Thema #SAP #BusinessTechnologyPlatform. 
Vereinbare schon jetzt einen Termin mit unseren Expert:innen! 👉 https://fcld.ly/7iyo9cs 
adesso orange AG adesso Schweiz AG #adessoutilities #EWorld2023 #BTP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0.2646 %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66837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F28830-F08C-44C9-914D-00F4573A0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03/20/2023 - 05/25/2023</a:t>
            </a:r>
          </a:p>
        </p:txBody>
      </p:sp>
    </p:spTree>
    <p:extLst>
      <p:ext uri="{BB962C8B-B14F-4D97-AF65-F5344CB8AC3E}">
        <p14:creationId xmlns:p14="http://schemas.microsoft.com/office/powerpoint/2010/main" val="23495528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B6559-4D70-4A9D-AA33-9B6E031818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adesso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C51CF5-9246-4C28-B9D2-BF049D9F36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474377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91484443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730492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41524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08188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14603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678465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768836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9457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@adesso_SE - 2023-05-09 09:00:30</a:t>
                      </a:r>
                      <a:r>
                        <a:rPr lang="de-DE" sz="1000"/>
                        <a:t>
 Der #EWorldCountdown startet! 👀🔥 
In zwei Wochen ist es so weit: Die E-world energy &amp;amp; water 2023 in #Essen öffnet ihre Tore und die #adesso-Expert:innen dürfen dabei natürlich nicht fehlen!💡 Weitere Infos 👉 https://t.co/3bVRbuEgXN
#adessoutilities @adessoCH @EworldEssen https://t.co/pn9npbuLE6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https://pbs.twimg.com/media/FvqwrMzXwAErmal.jpg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0.2747 %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7107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@adesso_SE - 2023-03-27 10:15:11</a:t>
                      </a:r>
                      <a:r>
                        <a:rPr lang="en-US" sz="1000"/>
                        <a:t>
 #EWorld energy &amp;amp; water 2023 – Wir sind dabei! 💡🌊  Bei der europäischen Leitmesse der Energiewirtschaft in #Essen darf #adesso natürlich nicht fehlen! Mehr Infos 👉 https://t.co/mPFM0vk87V 
#adessoorange @adessoCH #adessoutilities #EWorld2023 #BTP https://t.co/Aezz2vRvsV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https://pbs.twimg.com/media/FsNlapHXgAALwbV.jpg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0.1842 %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76260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D066A7-F12F-432E-8B17-525A84980A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03/20/2023 - 05/25/2023</a:t>
            </a:r>
          </a:p>
        </p:txBody>
      </p:sp>
    </p:spTree>
    <p:extLst>
      <p:ext uri="{BB962C8B-B14F-4D97-AF65-F5344CB8AC3E}">
        <p14:creationId xmlns:p14="http://schemas.microsoft.com/office/powerpoint/2010/main" val="132355338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932</Words>
  <Application>Microsoft Office PowerPoint</Application>
  <PresentationFormat>On-screen Show (4:3)</PresentationFormat>
  <Paragraphs>132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Calibri</vt:lpstr>
      <vt:lpstr>Arial</vt:lpstr>
      <vt:lpstr>quintly_template</vt:lpstr>
      <vt:lpstr>eWorld 2023</vt:lpstr>
      <vt:lpstr>LinkedIn Posts Table | adesso - 1 of 3</vt:lpstr>
      <vt:lpstr>LinkedIn Posts Table | adesso - 2 of 3</vt:lpstr>
      <vt:lpstr>LinkedIn Posts Table | adesso - 3 of 3</vt:lpstr>
      <vt:lpstr>Facebook Original Own Posts Table | adesso - 1 of 3</vt:lpstr>
      <vt:lpstr>Facebook Original Own Posts Table | adesso - 2 of 3</vt:lpstr>
      <vt:lpstr>Facebook Original Own Posts Table | adesso - 3 of 3</vt:lpstr>
      <vt:lpstr>Twitter Own Tweets Table | adesso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eWorld 2023</dc:title>
  <dc:creator>Frederik Born</dc:creator>
  <cp:lastModifiedBy>Frederik Born</cp:lastModifiedBy>
  <cp:revision>1</cp:revision>
  <dcterms:created xsi:type="dcterms:W3CDTF">2023-06-06T09:00:48Z</dcterms:created>
  <dcterms:modified xsi:type="dcterms:W3CDTF">2023-06-06T09:00:58Z</dcterms:modified>
</cp:coreProperties>
</file>