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01.01.2025</c:v>
                </c:pt>
                <c:pt idx="1">
                  <c:v>01.02.2025</c:v>
                </c:pt>
                <c:pt idx="2">
                  <c:v>01.03.2025</c:v>
                </c:pt>
                <c:pt idx="3">
                  <c:v>01.04.2025</c:v>
                </c:pt>
                <c:pt idx="4">
                  <c:v>01.05.2025</c:v>
                </c:pt>
                <c:pt idx="5">
                  <c:v>01.06.2025</c:v>
                </c:pt>
                <c:pt idx="6">
                  <c:v>01.07.2025</c:v>
                </c:pt>
                <c:pt idx="7">
                  <c:v>01.08.2025</c:v>
                </c:pt>
                <c:pt idx="8">
                  <c:v>01.09.2025</c:v>
                </c:pt>
                <c:pt idx="9">
                  <c:v>01.10.2025</c:v>
                </c:pt>
                <c:pt idx="10">
                  <c:v>01.11.2025</c:v>
                </c:pt>
                <c:pt idx="11">
                  <c:v>01.12.2025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126761</c:v>
                </c:pt>
                <c:pt idx="1">
                  <c:v>128372</c:v>
                </c:pt>
                <c:pt idx="2">
                  <c:v>130422</c:v>
                </c:pt>
                <c:pt idx="3">
                  <c:v>131646</c:v>
                </c:pt>
                <c:pt idx="4">
                  <c:v>132156</c:v>
                </c:pt>
                <c:pt idx="5">
                  <c:v>132736</c:v>
                </c:pt>
                <c:pt idx="6">
                  <c:v>133190</c:v>
                </c:pt>
                <c:pt idx="7">
                  <c:v>136592</c:v>
                </c:pt>
                <c:pt idx="8">
                  <c:v>137813</c:v>
                </c:pt>
                <c:pt idx="9">
                  <c:v>141483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20-4DBF-B6BC-65C3FDAF99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793008"/>
        <c:axId val="342793336"/>
      </c:lineChart>
      <c:catAx>
        <c:axId val="342793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93336"/>
        <c:crosses val="autoZero"/>
        <c:auto val="1"/>
        <c:lblAlgn val="ctr"/>
        <c:lblOffset val="100"/>
        <c:noMultiLvlLbl val="0"/>
      </c:catAx>
      <c:valAx>
        <c:axId val="342793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93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84A5B-434E-4901-B578-77F97291B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2025 Instagram Followers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6BA0D8-ADBD-4751-9451-422D080922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55975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777D1-1AD4-46FD-9B77-7991712DE2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01.01.2025 - 31.12.2025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D698A-0C6C-4917-963F-12FC25701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1232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2025 Instagram Followers | rittersport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2025 Instagram Followers | rittersport</dc:title>
  <dc:creator>Frederik Born</dc:creator>
  <cp:lastModifiedBy>Frederik Born</cp:lastModifiedBy>
  <cp:revision>1</cp:revision>
  <dcterms:created xsi:type="dcterms:W3CDTF">2025-10-15T14:21:12Z</dcterms:created>
  <dcterms:modified xsi:type="dcterms:W3CDTF">2025-10-15T14:21:15Z</dcterms:modified>
</cp:coreProperties>
</file>