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1A2C8-2E94-4CCB-9F15-DA3B3B4C6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Monatlicher Social Media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E216DB-B6A6-4565-BCE6-CB59BB9C2C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Alfred Ritter GmbH &amp; Co. KG</a:t>
            </a:r>
          </a:p>
        </p:txBody>
      </p:sp>
    </p:spTree>
    <p:extLst>
      <p:ext uri="{BB962C8B-B14F-4D97-AF65-F5344CB8AC3E}">
        <p14:creationId xmlns:p14="http://schemas.microsoft.com/office/powerpoint/2010/main" val="1127722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B6803-8E5D-415A-8A31-5BCFA47D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Instagram Always-On-Content Per Post | 2 profiles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48C3A-2147-4654-AF48-B374D00D69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9928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2205497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896642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0088961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737565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4888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7487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3359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1408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5990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4625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4065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7753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2049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659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88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rittersport - 2025-04-29 10:01:30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Ups … erwischt! 🍫
@amicelli_dach 
#rittersport #amicelli #quadratischpraktischgut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meme, Retainer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428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8837A-2F26-4A6A-B371-5B8A4E1990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1060927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756B4-D0D4-457B-80E2-9D6C7B8C8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Instagram Always-On-Content Per Post | 2 profiles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31FDF3-1D4F-4C3C-A12B-95EBB29CC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117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94589011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457862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1317901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168449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3405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06111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2601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7908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8635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1552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5960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1354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763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8570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926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rittersport - 2025-04-28 10:01:09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Amicelli-Fans aufgepasst! 😍 Wir verlosen 5x süße Gewinnerpakete vollgepackt mit:
🍫 4x Amicelli Tafeln
🌰 2x Amicelli Haselnuss
🥛 2x Amicelli Milch
Was ihr dafür tun müsst?
Folgt @amicelli_dach und @rittersport
Liked diesen Beitrag
Verratet uns in den Kommentaren, mit wem ihr dieses Schoko-Glück teilen würdet.
Die ausführlichen Teilnahmebedingungen findet ihr in der Bio.
Teilnahmeschluss: 02.05.2025, 23:59 Uhr
Viel Glück &amp; viel Schoki! 💕🍫
#rittersport #gewinnspiel #schokomoment #amicelli #schokoliebe #quadratischpraktischgut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Gewinnspiel, Gewinnspiel, Retainer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1.54 €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038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72BF3-2E6A-4F60-B60A-31E0483B3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2287978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1902D-9D43-445C-B813-06BD92473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Instagram Always-On-Content Per Post | 2 profiles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163D1B-87BF-437B-919F-679808407E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8636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25059033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543498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3638608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100583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3589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5780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2492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8236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1138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3320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6834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3645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1795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0868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7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rittersport - 2025-04-24 11:46:30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Naaa, wer will noch eine Farbanalyse? 😬🍫
#rittersport #colouranalysis #buntevielfalt #quadratischpraktischgut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RS-Insights / Office Content, Retainer, Bunte SchokoWelt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1.26 €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707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AFFF4-7DFC-4705-9644-6ED1C6DC5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2467196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63DB7-B67D-4439-9D74-C3D7B8EB7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Instagram Always-On-Content Per Post | 2 profiles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805FD8-FD78-41BC-B89A-FD1C520600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1833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77659213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793530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6865102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54354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2363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2386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408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6022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0878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8287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7091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9890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1173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2358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42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rittersport - 2025-04-17 10:01:50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Dann wären die wichtigsten Fragen ja geklärt. 😂
#rittersport #schokolade #quadratischpraktischgut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RS-Insights / Office Content, Retainer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497.09 €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883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E4BB3-959C-4B3B-9E7D-122882C04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1903797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FD9C5-E5FF-4230-8796-F8186772F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Instagram Always-On-Content Per Post | 2 profiles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2BD7E5-7A7A-4C57-A7AE-980DF3E529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7214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92722027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192975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4316820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979192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449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1676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0346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163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698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6749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2742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1240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4386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4858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50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rittersport - 2025-04-15 10:02:14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Tasty Vibes Gewinnspiel! 🐣 Der Osterhase hat sich was ganz Besonderes ausgedacht: Wir verstecken 3 kunterbunte Gewinnerpakete – prall gefüllt mit:
🍫 3x Creamy Milk
🍋 3x White Lemon
🥨 3x Crunchy Brezel
🧢 1x Bucket Hat
Und als Highlight gibt es in einem von drei Paketen noch den JBL Flip 6 Lautsprecher obendrauf! 🔊
Was ihr dafür tun müsst?
Folgt uns @rittersport 🍫
Liked diesen Beitrag ❤️
Kommentiert euren absoluten Good Mood Song.
Die ausführlichen Teilnahmebedingungen findet ihr in der Bio. (Teilnahmeschluss: 21.04.2025, 23:59 Uhr)
#rittersport #gewinnspiel #schokomoment #lieblingsschokolade #schokoliebe #quadratischpraktischgut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Gewinnspiel, Gewinnspiel, Retainer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699.97 €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980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D92A5-B9C6-4DD6-A1D5-4491E6958E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2318358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4AA19-8D28-43DE-ACCE-C3CE27353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Instagram Always-On-Content Per Post | 2 profiles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450992-1975-4A1F-827D-E56903D0C3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4929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87584585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52956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4991319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868654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6220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2266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8261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4969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9626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1988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8182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9922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3743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9904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28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rittersport - 2025-04-14 10:01:16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Galaktisch. Praktisch. Gut.? Welchen abgespacten Geschmack verbindet ihr mit dem Weltall? 🪐✨
#fakesorte #rittersport #schokoliebe #quadratischpraktischgut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Fakesorte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999.25 €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1.34 €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87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rittersport - 2025-04-11 10:01:59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Festival-Feeling für die Hosentasche! ✨🎶
#rittersport #schokoliebe #quadratischpraktischgut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Retainer, Realtime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693.93 €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1.27 €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275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83F86-B8D6-497E-A8CA-B46F740F8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231273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7C92C-35A4-47E4-A05A-BBD1968DA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Instagram Always-On-Content Per Post | 2 profiles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6C07C9-4A84-4FEC-802D-1035C20706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7111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25839514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745495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2189635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409729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1068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3452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985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6299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4079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2302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4446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4634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8458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3513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18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rittersport - 2025-04-10 11:16:34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Welcher Benefit hat dich überzeugt? 😅
#rittersport #benefit #jobs #quadratischpraktischgut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Employer Branding, Retainer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696.43 €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1.18 €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39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B4E41-ED7C-4652-8C93-80402737D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3083481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F5D8B-DF94-450F-B8C8-369AC31DF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Instagram Always-On-Content Per Post | 2 profiles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935F47-4CCE-4060-B900-3B56C7BAA3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7115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69853536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659862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9324722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338310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4096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4796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084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5147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5454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0314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4008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8196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2684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8161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587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rittersport - 2025-04-08 15:35:09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Yay – Wieder ein Stück besser! Wir freuen uns, dieses Jahr in den Kategorien Lebensfähiges Einkommen und Agroforstwirtschaft die nächste Stufe erreicht zu haben und damit unter den Top-Marken zu sein.
Die Chocolate Scorecard von @beslaveryfree bewertet jedes Jahr anhand von 6 Kategorien, was die wichtigsten Schoko-Unternehmen weltweit für nachhaltigen Kakaobezug tun.
Weitere Infos dazu findet ihr auf unserem Blog. Link in Bio!
Die Ergebnisse der gesamten Chocolate Scorecard findest du hier: chocolatescorecard.com
Legende zur Grafik:
🟢 = Leading in the industry on policy and implementation
🟡 = Starting to develop and implement good policies
🟠 = Needs more work on policy and implementation
🔴 = Needs to catch up with the industry
#rittersport #chocolatescorecard #goodeggaward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699.98 €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1.33 €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400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27367-EC91-4BEF-ABF6-BEAEF9FA7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760211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F0892-773C-4273-BE2D-00D0901AE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Instagram Always-On-Content Per Post | 2 profiles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FE63C7-C891-4A4A-8DE1-5E4CCA55EE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3010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96105421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460493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9966560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2192494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80084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9247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2670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2845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4182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4616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921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1391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7330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1053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933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rittersport - 2025-04-07 12:01:47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Ooh, was Süßes! 😍
#rittersport #schokoliebe #quadratischpraktischgut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RS-Insights / Office Content, Retainer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697.74 €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14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rittersport - 2025-04-03 10:01:03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Achtung, Explosionsgefahr – diese Schoki ist tntastisch! 🎮🍫
#rittersport #fakesorte #minecraft #minecraftmovie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Fakesorte, Retainer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998.45 €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686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C2CA6-B3E0-4F4B-A58C-9079DBB38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292789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DAABA-1305-40D1-9784-A63B4CFD5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Instagram Always-On-Content Per Post | 2 profiles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CD00EF-296B-42B8-B979-0BEE15F0A9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117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625786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910674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6325587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2418829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3937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3948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1556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6235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6924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1439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093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3513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2417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6251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35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rittersport - 2025-04-01 10:00:36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Zeit für eine Revolution! Bald gibt’s unsere Schoki nicht mehr im Quadrat. Mehr Platz, gleicher Genuss! 🍫 
#ByeByeQuadrat #RitterSport #AprilApril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Retainer, Realtime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1.19 €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11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32406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0.63%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97.5%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7107432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8.29%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91.71%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429510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597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F77DF-527A-42E7-B4ED-BACDC5218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1564677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61DCB-3DCD-41C8-BE41-D12B5178F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Instagram Always-On-Content Per Month | 2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EB45BC-47D1-446A-9E6A-DC86926877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716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0931975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736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2172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2134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86826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67337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1836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9119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04182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4403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3437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46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7107432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8382.84 €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1.24 €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00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7689.82 €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50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8660918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10220.9 €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1.18 €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94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6698.7 €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28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134273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0.55%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0.63%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99.38%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29356465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10.9%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89.1%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515631.25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32992.26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1.14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822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AE23F-CA88-4351-A39D-729DE9BCB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01.01.2025 - 04.05.2025</a:t>
            </a:r>
          </a:p>
        </p:txBody>
      </p:sp>
    </p:spTree>
    <p:extLst>
      <p:ext uri="{BB962C8B-B14F-4D97-AF65-F5344CB8AC3E}">
        <p14:creationId xmlns:p14="http://schemas.microsoft.com/office/powerpoint/2010/main" val="2228771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FEC2D-AD51-45EE-B1DB-64F97634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Always-On-Content Per Post | @rittersport_de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D85D0F-7727-4FA1-99DC-AE58C3A8B2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0478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535667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2755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7066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4768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85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351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703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749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0204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 Video Watch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Time Watched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60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@rittersport_de - 2025-04-24 11:21:11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Naaa, wer will noch eine Farbanalyse? 😅🎨   #colouranalysis #colouranalyst #truespring #fyp #trends #rittersport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RS-Insights / Office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11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@rittersport_de - 2025-04-22 11:12:36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 hat sich der Zusammenstoss aber gelohnt...🍫🫠 #rittersport #amicelli #choctok #chocolatelovers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Produktankündigung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1038316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49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@rittersport_de - 2025-04-17 09:54:35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Dann wären die wichtigsten Fragen ja geklärt 😀 #rittersport #waswürdestdutunwenn #chocolatelovers #choctoc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RS-Insights / Office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56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0714C-E343-4882-AB7A-9C493F14D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642202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D39E5-ECB4-42BE-9732-94118D0FB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Always-On-Content Per Post | @rittersport_de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902AC4-2C31-40F6-8834-10949A4C66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8089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1567384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49782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7157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675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5237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064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5362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91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4289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 Video Watch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Time Watched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73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@rittersport_de - 2025-04-10 10:12:24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Welcher Benefit hat dich überzeugt? 😅✨ #benefits #officecontent #officehumor #rittersport #chocolatelovers #fyp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Employer Branding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67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@rittersport_de - 2025-04-08 10:14:50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Könnt ihr kurz auf unseren ✨Chocolate Maker✨ aufpassen?! 🍫#rittersport #könntihrmalkurzaufpassen #chocolatemaker #chocolatelovers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RS-Insights / Office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947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EE4A0-0F02-4BD5-BBA0-584E6B474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2431494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43034-6BFD-4A3E-B565-B3367ED72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Always-On-Content Per Post | @rittersport_de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0DB63B-6131-443E-B013-55133297C7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502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0672222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86376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3033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7958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619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57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721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29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535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 Video Watch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Time Watched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686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@rittersport_de - 2025-04-03 10:02:36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Antwort auf @lukas Wir wählen monatlich einen eurer Kommentare unter unseren Videos zum ✨Kommentar of the month✨. Einen Monat lang bleibt der dann in unserer Bio... Los gehts!🍫 #kommentarofthemonth #rittersport #chocolatelovers #fyp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RS-Insights / Office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77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5401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5279146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611053.67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754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EC7CD-58D2-4198-A8C9-D3DAD66EF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417421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8CE81-037C-4AF3-BA01-BA40ACB87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Always-On-Content Per Month | @rittersport_de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7076D1-9549-4DEC-B9B1-109F6897C1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8189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462265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99340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18209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0610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0473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Viewers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11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59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5279146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829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1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7597475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729945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71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8235375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89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41922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29743780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491095.2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855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1496D-68A3-48B3-8416-E71E311C5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01.01.2025 - 04.05.2025</a:t>
            </a:r>
          </a:p>
        </p:txBody>
      </p:sp>
    </p:spTree>
    <p:extLst>
      <p:ext uri="{BB962C8B-B14F-4D97-AF65-F5344CB8AC3E}">
        <p14:creationId xmlns:p14="http://schemas.microsoft.com/office/powerpoint/2010/main" val="934166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92EED-72EA-49BE-BF25-6E607BF1C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Always-On-Content Per Post | 2 profiles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71D6C1-EBCA-42F0-A448-81F1DCF090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995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9489905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720013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3105646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886582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4056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3986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0547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1285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9712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2096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99612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5672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77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1088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501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B17BF-A9A1-4364-ADB8-50E709F31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1492589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8F6C4-98E4-4BB9-9B78-4CF442AB1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Always-On-Content Per Post | 2 profiles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08146E-E58C-4485-82F4-87C089BAC0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5619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9422543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977488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4819793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822433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3830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1617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8166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5026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391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8937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4375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6491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6663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3313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533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 Sport - 2025-04-15 10:00:18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unserer Kakaofarm in Nicaragua hat eine Fotofalle nachts einen Puma festgehalten – oder wie man dort sagt: el tigre. 🐾 Dass er sich zeigt, spricht für das intakte Ökosystem auf El Cacao. Nachhaltiger Anbau, fair für Mensch und Natur – und der Puma ist der beste Beweis. 💚
Die ganze Geschichte findet ihr im Blog: https://blog.ritter-sport.de/2025/04/14/nachts-auf-el-cacao-eye-of-el-tigre/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Retainer, Blogartikel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302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E96C0-56F5-4AF9-AEAC-0A4D32BD7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2081287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F080A-623F-4697-9D87-301A5E0F1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Always-On-Content Per Post | 2 profiles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01F097-5C7D-41F5-9A8C-F5C57EF3F3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956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6455466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725207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7151589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4274792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160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0318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1313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0399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1791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4921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4830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5582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3181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3205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9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 Sport - 2025-04-14 10:00:26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Galaktisch. Praktisch. Gut.? Welchen abgespacten Geschmack verbindet ihr mit dem Weltall? 🪐✨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Fakesorte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496.71 €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1.29 €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0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 Sport - 2025-04-11 10:00:35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Festival-Feeling für die Hosentasche! ✨🎶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Retainer, Realtime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299.64 €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1.44 €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198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414FF-EB8C-42B7-B1CA-FF8EE48C6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388922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0E768-0597-4D83-8EE5-D521EC565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Always-On-Content Per Post | 2 profiles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C0AAB7-7D60-462D-9A63-83DD22AB5E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312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46972211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9307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31285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365480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0750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2275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0850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850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2813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609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0077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7964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190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1087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289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 Sport - 2025-04-08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Yay – Wieder ein Stück besser! Wir freuen uns, dieses Jahr in den Kategorien Lebensfähiges Einkommen und Agroforstwirtschaft die nächste Stufe erreicht zu haben und damit unter den Top-Marken zu sein.
Die Chocolate Scorecard bewertet jedes Jahr anhand von 6 Kategorien, was die wichtigsten Schoko-Unternehmen weltweit für nachhaltigen Kakaobezug tun.
Weitere Infos dazu findet ihr auf unserem Blog: https://blog.ritter-sport.de/2025/04/08/scorecard-2025/ 
Die Ergebnisse der gesamten Chocolate Scorecard findest du hier: chocolatescorecard.com
Legende zur Grafik:
🟢 = Leading in the industry on policy and implementation
🟡 = Starting to develop and implement good policies
🟠 = Needs more work on policy and implementation
🔴 = Needs to catch up with the 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735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63DF4-D7EF-497A-A376-468BA29A2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638001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402BB-D452-4381-8972-6351E7AAC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Always-On-Content Per Post | 2 profiles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17D788-96F5-4EB1-9F2A-61DF838993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2811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88533749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799929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8491117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618102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7459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5862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4709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2667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831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8229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997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1035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8170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6746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49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 Sport - 2025-04-03 10:00:17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Achtung, Explosionsgefahr – diese Schoki ist tntastisch! 🎮🍫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Fakesorte, Retainer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1230466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1130817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499.99 €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1.42 €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105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9BAE7-D54F-4A05-8084-7DD8E800D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204712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1A33C-0D1D-4E20-AFD8-97D555D81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Always-On-Content Per Post | 2 profiles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A76E8-9E1A-44E1-9552-7CA95DE78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697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76271581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264443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9452228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3041181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3800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1943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2295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983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8274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4644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4206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0863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6854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0337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52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 Sport - 2025-04-02 10:01:26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Ausgezeichnete Regionalität – Unsere Ritteria wurde mit zwei Löwen der Aktion „Schmeck den Süden“ geehrt! 🎉 Dank Küchenchef Thorsten Niemann und seinem Team kommen täglich regionale Zutaten auf den Teller – von Schwarzwaldmilch bis Spätzle aus Burgstetten. 💚 
Mehr dazu im Blog 👉 https://blog.ritter-sport.de/2025/04/02/schmeckt-nicht-gibts-nicht-zu-besuch-in-der-ritteria/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Retainer, Blogartikel, Nachhaltigkeit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30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0F498-26C3-44BE-9C85-C1FA5A4F5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2779021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96031-F166-4CD7-8843-116640953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Always-On-Content Per Post | 2 profiles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C0FEF8-B2BB-4D8E-BE55-0D12F43C10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9259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43390570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171065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5222186"/>
                    </a:ext>
                  </a:extLst>
                </a:gridCol>
                <a:gridCol w="905257">
                  <a:extLst>
                    <a:ext uri="{9D8B030D-6E8A-4147-A177-3AD203B41FA5}">
                      <a16:colId xmlns:a16="http://schemas.microsoft.com/office/drawing/2014/main" val="1142444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805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0671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6801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5870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1052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3502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9053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8824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6410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2954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Campaigns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61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Ritter Sport - 2025-04-01 10:00:09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Zeit für eine Revolution! Bald gibt’s unsere Schoki nicht mehr im Quadrat. Mehr Platz, gleicher Genuss! 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01.04.2025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Retainer, Realtime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April2025_25_144_RR_Bekanntheit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05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4293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0.33%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47.16%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52.84%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2830996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49.67%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50.41%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349872.57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1896.34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1.24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625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156C9-0589-4A35-91EE-917C3E06E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01.04.2025 - 30.04.2025</a:t>
            </a:r>
          </a:p>
        </p:txBody>
      </p:sp>
    </p:spTree>
    <p:extLst>
      <p:ext uri="{BB962C8B-B14F-4D97-AF65-F5344CB8AC3E}">
        <p14:creationId xmlns:p14="http://schemas.microsoft.com/office/powerpoint/2010/main" val="1273206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532D9-962C-4AAC-B318-6677371E5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Always-On-Content Per Month | 2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C09204-35FC-406C-AE2A-2B4AA6ED1C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8153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94173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4126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946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4785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99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030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5388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7880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5815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114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Impressions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CPM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71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2830996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1896.34 €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1.24 €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1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4865929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222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2027271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1011.89 €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66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2025-01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897.51 €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87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30669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49.95%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50.05%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10557229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53.85%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46.3%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438592.25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5505.74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1.22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113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8C6B8-2D33-40D5-B6C9-91BE93CAA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01.01.2025 - 04.05.2025</a:t>
            </a:r>
          </a:p>
        </p:txBody>
      </p:sp>
    </p:spTree>
    <p:extLst>
      <p:ext uri="{BB962C8B-B14F-4D97-AF65-F5344CB8AC3E}">
        <p14:creationId xmlns:p14="http://schemas.microsoft.com/office/powerpoint/2010/main" val="253292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2973</Words>
  <Application>Microsoft Office PowerPoint</Application>
  <PresentationFormat>On-screen Show (4:3)</PresentationFormat>
  <Paragraphs>820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Monatlicher Social Media Report</vt:lpstr>
      <vt:lpstr>Overall Instagram Always-On-Content Per Post | 2 profiles - 1 of 10</vt:lpstr>
      <vt:lpstr>Overall Instagram Always-On-Content Per Post | 2 profiles - 2 of 10</vt:lpstr>
      <vt:lpstr>Overall Instagram Always-On-Content Per Post | 2 profiles - 3 of 10</vt:lpstr>
      <vt:lpstr>Overall Instagram Always-On-Content Per Post | 2 profiles - 4 of 10</vt:lpstr>
      <vt:lpstr>Overall Instagram Always-On-Content Per Post | 2 profiles - 5 of 10</vt:lpstr>
      <vt:lpstr>Overall Instagram Always-On-Content Per Post | 2 profiles - 6 of 10</vt:lpstr>
      <vt:lpstr>Overall Instagram Always-On-Content Per Post | 2 profiles - 7 of 10</vt:lpstr>
      <vt:lpstr>Overall Instagram Always-On-Content Per Post | 2 profiles - 8 of 10</vt:lpstr>
      <vt:lpstr>Overall Instagram Always-On-Content Per Post | 2 profiles - 9 of 10</vt:lpstr>
      <vt:lpstr>Overall Instagram Always-On-Content Per Post | 2 profiles - 10 of 10</vt:lpstr>
      <vt:lpstr>Overall Instagram Always-On-Content Per Month | 2 profiles</vt:lpstr>
      <vt:lpstr>Tiktok TikTok Always-On-Content Per Post | @rittersport_de - 1 of 3</vt:lpstr>
      <vt:lpstr>Tiktok TikTok Always-On-Content Per Post | @rittersport_de - 2 of 3</vt:lpstr>
      <vt:lpstr>Tiktok TikTok Always-On-Content Per Post | @rittersport_de - 3 of 3</vt:lpstr>
      <vt:lpstr>Tiktok TikTok Always-On-Content Per Month | @rittersport_de</vt:lpstr>
      <vt:lpstr>Facebook Facebook Always-On-Content Per Post | 2 profiles - 1 of 7</vt:lpstr>
      <vt:lpstr>Facebook Facebook Always-On-Content Per Post | 2 profiles - 2 of 7</vt:lpstr>
      <vt:lpstr>Facebook Facebook Always-On-Content Per Post | 2 profiles - 3 of 7</vt:lpstr>
      <vt:lpstr>Facebook Facebook Always-On-Content Per Post | 2 profiles - 4 of 7</vt:lpstr>
      <vt:lpstr>Facebook Facebook Always-On-Content Per Post | 2 profiles - 5 of 7</vt:lpstr>
      <vt:lpstr>Facebook Facebook Always-On-Content Per Post | 2 profiles - 6 of 7</vt:lpstr>
      <vt:lpstr>Facebook Facebook Always-On-Content Per Post | 2 profiles - 7 of 7</vt:lpstr>
      <vt:lpstr>Facebook Facebook Always-On-Content Per Month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Monatlicher Social Media Report</dc:title>
  <dc:creator>Frederik Born</dc:creator>
  <cp:lastModifiedBy>Frederik Born</cp:lastModifiedBy>
  <cp:revision>1</cp:revision>
  <dcterms:created xsi:type="dcterms:W3CDTF">2025-05-05T11:22:09Z</dcterms:created>
  <dcterms:modified xsi:type="dcterms:W3CDTF">2025-05-05T11:23:28Z</dcterms:modified>
</cp:coreProperties>
</file>