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68522-E511-4B0B-9F5B-247F0FFD4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rittersport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5F0CD1-CD90-48A6-9791-517A61668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28566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78649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3256115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242715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67086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Straßenumfrage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93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Fakesorte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5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Social Limited Edition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90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Gewinnspiel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Produktankündigung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7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RS-Insights / Office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252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6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Realtime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92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7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272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379A0-7C8E-470F-872E-023C7187F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29.08.2023 - 28.08.2024</a:t>
            </a:r>
          </a:p>
        </p:txBody>
      </p:sp>
    </p:spTree>
    <p:extLst>
      <p:ext uri="{BB962C8B-B14F-4D97-AF65-F5344CB8AC3E}">
        <p14:creationId xmlns:p14="http://schemas.microsoft.com/office/powerpoint/2010/main" val="263948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50939-175C-4FD5-9348-34510FF95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rittersport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6A9B4-8A34-49A4-A2CF-DA0D5C1EF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775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70520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592396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250917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34469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3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Rezepte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1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3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Nachhaltigkeit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77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80513-3B3C-4E79-B92A-B5AE37597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29.08.2023 - 28.08.2024</a:t>
            </a:r>
          </a:p>
        </p:txBody>
      </p:sp>
    </p:spTree>
    <p:extLst>
      <p:ext uri="{BB962C8B-B14F-4D97-AF65-F5344CB8AC3E}">
        <p14:creationId xmlns:p14="http://schemas.microsoft.com/office/powerpoint/2010/main" val="201080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Tag Performance | rittersport - 1 of 2</vt:lpstr>
      <vt:lpstr>Instagram Post Tag Performance | rittersport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Tag Performance | rittersport - 1 of 2</dc:title>
  <dc:creator>Frederik Born</dc:creator>
  <cp:lastModifiedBy>Frederik Born</cp:lastModifiedBy>
  <cp:revision>1</cp:revision>
  <dcterms:created xsi:type="dcterms:W3CDTF">2024-08-29T11:56:25Z</dcterms:created>
  <dcterms:modified xsi:type="dcterms:W3CDTF">2024-08-29T11:56:37Z</dcterms:modified>
</cp:coreProperties>
</file>