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DA7DC-33E8-4F2D-B8C5-459B5AE82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Tag Performance | rittersport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328F68-42C3-442F-B75F-C87811CCC9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7507809"/>
              </p:ext>
            </p:extLst>
          </p:nvPr>
        </p:nvGraphicFramePr>
        <p:xfrm>
          <a:off x="457200" y="1731963"/>
          <a:ext cx="8147304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760259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16230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400895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55855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20228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058940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272706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780422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1704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493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Straßenumfrage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2.8986460800655 %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907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Fakesorte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1189242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3.1984238699945 %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607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Social Limited Edition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3.1645746359308 %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08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Gewinnspiel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8.8926012786327 %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54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Produktankündigung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3.5948224076891 %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761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RS-Insights / Office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4.4384256324555 %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602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3.0803306665376 %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68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Realtime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3.6277308143108 %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57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Trend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4.6483362143475 %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023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52F2D-B8CA-45E5-A241-B2339DA8CF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29.08.2023 - 28.08.2024</a:t>
            </a:r>
          </a:p>
        </p:txBody>
      </p:sp>
    </p:spTree>
    <p:extLst>
      <p:ext uri="{BB962C8B-B14F-4D97-AF65-F5344CB8AC3E}">
        <p14:creationId xmlns:p14="http://schemas.microsoft.com/office/powerpoint/2010/main" val="1135963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8A452-7E3F-43F4-887C-7FE3ECCCE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Tag Performance | rittersport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9485D9-28FA-47D8-A5FB-92B9838703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0842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6426060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07456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895052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965291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725163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942852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533228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831971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49604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254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Vegan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3.8554039600935 %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39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Rezepte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3.3795181195522 %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92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#edg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3.6061807370033 %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624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Nachhaltigkeit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3.6958521659134 %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330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970FC-6559-4CE4-A088-D9EA159C3B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29.08.2023 - 28.08.2024</a:t>
            </a:r>
          </a:p>
        </p:txBody>
      </p:sp>
    </p:spTree>
    <p:extLst>
      <p:ext uri="{BB962C8B-B14F-4D97-AF65-F5344CB8AC3E}">
        <p14:creationId xmlns:p14="http://schemas.microsoft.com/office/powerpoint/2010/main" val="26706372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244</Words>
  <Application>Microsoft Office PowerPoint</Application>
  <PresentationFormat>On-screen Show (4:3)</PresentationFormat>
  <Paragraphs>139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Post Tag Performance | rittersport - 1 of 2</vt:lpstr>
      <vt:lpstr>Instagram Post Tag Performance | rittersport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Tag Performance | rittersport - 1 of 2</dc:title>
  <dc:creator>Frederik Born</dc:creator>
  <cp:lastModifiedBy>Frederik Born</cp:lastModifiedBy>
  <cp:revision>1</cp:revision>
  <dcterms:created xsi:type="dcterms:W3CDTF">2024-08-29T11:48:33Z</dcterms:created>
  <dcterms:modified xsi:type="dcterms:W3CDTF">2024-08-29T11:49:07Z</dcterms:modified>
</cp:coreProperties>
</file>