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  <c:pt idx="4">
                  <c:v>01.05.2024</c:v>
                </c:pt>
                <c:pt idx="5">
                  <c:v>01.06.2024</c:v>
                </c:pt>
                <c:pt idx="6">
                  <c:v>01.07.2024</c:v>
                </c:pt>
                <c:pt idx="7">
                  <c:v>01.08.2024</c:v>
                </c:pt>
                <c:pt idx="8">
                  <c:v>01.09.2024</c:v>
                </c:pt>
                <c:pt idx="9">
                  <c:v>01.10.2024</c:v>
                </c:pt>
                <c:pt idx="10">
                  <c:v>01.11.2024</c:v>
                </c:pt>
                <c:pt idx="11">
                  <c:v>01.12.2024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4528563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87-446F-A37D-32F0576EE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307304"/>
        <c:axId val="317307632"/>
      </c:lineChart>
      <c:catAx>
        <c:axId val="31730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07632"/>
        <c:crosses val="autoZero"/>
        <c:auto val="1"/>
        <c:lblAlgn val="ctr"/>
        <c:lblOffset val="100"/>
        <c:noMultiLvlLbl val="0"/>
      </c:catAx>
      <c:valAx>
        <c:axId val="31730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0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  <c:pt idx="4">
                  <c:v>01.05.2024</c:v>
                </c:pt>
                <c:pt idx="5">
                  <c:v>01.06.2024</c:v>
                </c:pt>
                <c:pt idx="6">
                  <c:v>01.07.2024</c:v>
                </c:pt>
                <c:pt idx="7">
                  <c:v>01.08.2024</c:v>
                </c:pt>
                <c:pt idx="8">
                  <c:v>01.09.2024</c:v>
                </c:pt>
                <c:pt idx="9">
                  <c:v>01.10.2024</c:v>
                </c:pt>
                <c:pt idx="10">
                  <c:v>01.11.2024</c:v>
                </c:pt>
                <c:pt idx="11">
                  <c:v>01.12.2024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10348405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91-4B9F-9DC1-9D2AC8BD8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79544"/>
        <c:axId val="387774624"/>
      </c:lineChart>
      <c:catAx>
        <c:axId val="38777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4624"/>
        <c:crosses val="autoZero"/>
        <c:auto val="1"/>
        <c:lblAlgn val="ctr"/>
        <c:lblOffset val="100"/>
        <c:noMultiLvlLbl val="0"/>
      </c:catAx>
      <c:valAx>
        <c:axId val="38777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  <c:pt idx="4">
                  <c:v>01.05.2024</c:v>
                </c:pt>
                <c:pt idx="5">
                  <c:v>01.06.2024</c:v>
                </c:pt>
                <c:pt idx="6">
                  <c:v>01.07.2024</c:v>
                </c:pt>
                <c:pt idx="7">
                  <c:v>01.08.2024</c:v>
                </c:pt>
                <c:pt idx="8">
                  <c:v>01.09.2024</c:v>
                </c:pt>
                <c:pt idx="9">
                  <c:v>01.10.2024</c:v>
                </c:pt>
                <c:pt idx="10">
                  <c:v>01.11.2024</c:v>
                </c:pt>
                <c:pt idx="11">
                  <c:v>01.12.2024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119813</c:v>
                </c:pt>
                <c:pt idx="1">
                  <c:v>119979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73-4397-95E0-A085AFC35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78888"/>
        <c:axId val="317906088"/>
      </c:lineChart>
      <c:catAx>
        <c:axId val="38777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06088"/>
        <c:crosses val="autoZero"/>
        <c:auto val="1"/>
        <c:lblAlgn val="ctr"/>
        <c:lblOffset val="100"/>
        <c:noMultiLvlLbl val="0"/>
      </c:catAx>
      <c:valAx>
        <c:axId val="31790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7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  <c:pt idx="4">
                  <c:v>01.05.2024</c:v>
                </c:pt>
                <c:pt idx="5">
                  <c:v>01.06.2024</c:v>
                </c:pt>
                <c:pt idx="6">
                  <c:v>01.07.2024</c:v>
                </c:pt>
                <c:pt idx="7">
                  <c:v>01.08.2024</c:v>
                </c:pt>
                <c:pt idx="8">
                  <c:v>01.09.2024</c:v>
                </c:pt>
                <c:pt idx="9">
                  <c:v>01.10.2024</c:v>
                </c:pt>
                <c:pt idx="10">
                  <c:v>01.11.2024</c:v>
                </c:pt>
                <c:pt idx="11">
                  <c:v>01.12.2024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2029199</c:v>
                </c:pt>
                <c:pt idx="1">
                  <c:v>1618574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17-4C5C-843A-4F7994B69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280328"/>
        <c:axId val="317280984"/>
      </c:lineChart>
      <c:catAx>
        <c:axId val="31728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80984"/>
        <c:crosses val="autoZero"/>
        <c:auto val="1"/>
        <c:lblAlgn val="ctr"/>
        <c:lblOffset val="100"/>
        <c:noMultiLvlLbl val="0"/>
      </c:catAx>
      <c:valAx>
        <c:axId val="31728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8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  <c:pt idx="4">
                  <c:v>01.05.2024</c:v>
                </c:pt>
                <c:pt idx="5">
                  <c:v>01.06.2024</c:v>
                </c:pt>
                <c:pt idx="6">
                  <c:v>01.07.2024</c:v>
                </c:pt>
                <c:pt idx="7">
                  <c:v>01.08.2024</c:v>
                </c:pt>
                <c:pt idx="8">
                  <c:v>01.09.2024</c:v>
                </c:pt>
                <c:pt idx="9">
                  <c:v>01.10.2024</c:v>
                </c:pt>
                <c:pt idx="10">
                  <c:v>01.11.2024</c:v>
                </c:pt>
                <c:pt idx="11">
                  <c:v>01.12.2024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4069579</c:v>
                </c:pt>
                <c:pt idx="1">
                  <c:v>2826308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49-48B9-A051-EDF12EF1E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197184"/>
        <c:axId val="384197512"/>
      </c:lineChart>
      <c:catAx>
        <c:axId val="38419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97512"/>
        <c:crosses val="autoZero"/>
        <c:auto val="1"/>
        <c:lblAlgn val="ctr"/>
        <c:lblOffset val="100"/>
        <c:noMultiLvlLbl val="0"/>
      </c:catAx>
      <c:valAx>
        <c:axId val="38419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9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  <c:pt idx="4">
                  <c:v>01.05.2024</c:v>
                </c:pt>
                <c:pt idx="5">
                  <c:v>01.06.2024</c:v>
                </c:pt>
                <c:pt idx="6">
                  <c:v>01.07.2024</c:v>
                </c:pt>
                <c:pt idx="7">
                  <c:v>01.08.2024</c:v>
                </c:pt>
                <c:pt idx="8">
                  <c:v>01.09.2024</c:v>
                </c:pt>
                <c:pt idx="9">
                  <c:v>01.10.2024</c:v>
                </c:pt>
                <c:pt idx="10">
                  <c:v>01.11.2024</c:v>
                </c:pt>
                <c:pt idx="11">
                  <c:v>01.12.2024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672485</c:v>
                </c:pt>
                <c:pt idx="1">
                  <c:v>672214</c:v>
                </c:pt>
                <c:pt idx="2">
                  <c:v>672214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38-4489-ADC1-9CFDE9AFF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82048"/>
        <c:axId val="390776144"/>
      </c:lineChart>
      <c:catAx>
        <c:axId val="39078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6144"/>
        <c:crosses val="autoZero"/>
        <c:auto val="1"/>
        <c:lblAlgn val="ctr"/>
        <c:lblOffset val="100"/>
        <c:noMultiLvlLbl val="0"/>
      </c:catAx>
      <c:valAx>
        <c:axId val="39077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8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CB-4BCA-99A2-E0D6B770CC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CB-4BCA-99A2-E0D6B770CC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15055415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CB-4BCA-99A2-E0D6B770CC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9879350</c:v>
                </c:pt>
                <c:pt idx="1">
                  <c:v>8514317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CB-4BCA-99A2-E0D6B770C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163472"/>
        <c:axId val="486160520"/>
      </c:lineChart>
      <c:catAx>
        <c:axId val="48616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160520"/>
        <c:crosses val="autoZero"/>
        <c:auto val="1"/>
        <c:lblAlgn val="ctr"/>
        <c:lblOffset val="100"/>
        <c:noMultiLvlLbl val="0"/>
      </c:catAx>
      <c:valAx>
        <c:axId val="48616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16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DA-4E40-8FCD-27EC2DDD9A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DA-4E40-8FCD-27EC2DDD9A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  <c:pt idx="11">
                  <c:v>15013683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DA-4E40-8FCD-27EC2DDD9A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10348405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DA-4E40-8FCD-27EC2DDD9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907072"/>
        <c:axId val="317903792"/>
      </c:lineChart>
      <c:catAx>
        <c:axId val="31790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03792"/>
        <c:crosses val="autoZero"/>
        <c:auto val="1"/>
        <c:lblAlgn val="ctr"/>
        <c:lblOffset val="100"/>
        <c:noMultiLvlLbl val="0"/>
      </c:catAx>
      <c:valAx>
        <c:axId val="31790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0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01.02.2023</c:v>
                </c:pt>
                <c:pt idx="1">
                  <c:v>01.03.2023</c:v>
                </c:pt>
                <c:pt idx="2">
                  <c:v>01.04.2023</c:v>
                </c:pt>
                <c:pt idx="3">
                  <c:v>01.05.2023</c:v>
                </c:pt>
                <c:pt idx="4">
                  <c:v>01.06.2023</c:v>
                </c:pt>
                <c:pt idx="5">
                  <c:v>01.07.2023</c:v>
                </c:pt>
                <c:pt idx="6">
                  <c:v>01.08.2023</c:v>
                </c:pt>
                <c:pt idx="7">
                  <c:v>01.09.2023</c:v>
                </c:pt>
                <c:pt idx="8">
                  <c:v>01.10.2023</c:v>
                </c:pt>
                <c:pt idx="9">
                  <c:v>01.11.2023</c:v>
                </c:pt>
                <c:pt idx="10">
                  <c:v>01.12.2023</c:v>
                </c:pt>
                <c:pt idx="11">
                  <c:v>01.01.2024</c:v>
                </c:pt>
                <c:pt idx="12">
                  <c:v>01.02.2024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5743.5886650000002</c:v>
                </c:pt>
                <c:pt idx="1">
                  <c:v>7840.1025120000004</c:v>
                </c:pt>
                <c:pt idx="2">
                  <c:v>4573.6872210000001</c:v>
                </c:pt>
                <c:pt idx="3">
                  <c:v>4282.5482679999996</c:v>
                </c:pt>
                <c:pt idx="4">
                  <c:v>3839.1481669999998</c:v>
                </c:pt>
                <c:pt idx="5">
                  <c:v>1414.8796689999999</c:v>
                </c:pt>
                <c:pt idx="6">
                  <c:v>1432.706792</c:v>
                </c:pt>
                <c:pt idx="7">
                  <c:v>2067.4463919999998</c:v>
                </c:pt>
                <c:pt idx="8">
                  <c:v>2000.082799</c:v>
                </c:pt>
                <c:pt idx="9">
                  <c:v>4866.9354380000004</c:v>
                </c:pt>
                <c:pt idx="10">
                  <c:v>7751.4163879999996</c:v>
                </c:pt>
                <c:pt idx="11">
                  <c:v>1476.760049</c:v>
                </c:pt>
                <c:pt idx="12">
                  <c:v>696.06110699999999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71-4E32-9DBF-A68CE6154D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01.02.2023</c:v>
                </c:pt>
                <c:pt idx="1">
                  <c:v>01.03.2023</c:v>
                </c:pt>
                <c:pt idx="2">
                  <c:v>01.04.2023</c:v>
                </c:pt>
                <c:pt idx="3">
                  <c:v>01.05.2023</c:v>
                </c:pt>
                <c:pt idx="4">
                  <c:v>01.06.2023</c:v>
                </c:pt>
                <c:pt idx="5">
                  <c:v>01.07.2023</c:v>
                </c:pt>
                <c:pt idx="6">
                  <c:v>01.08.2023</c:v>
                </c:pt>
                <c:pt idx="7">
                  <c:v>01.09.2023</c:v>
                </c:pt>
                <c:pt idx="8">
                  <c:v>01.10.2023</c:v>
                </c:pt>
                <c:pt idx="9">
                  <c:v>01.11.2023</c:v>
                </c:pt>
                <c:pt idx="10">
                  <c:v>01.12.2023</c:v>
                </c:pt>
                <c:pt idx="11">
                  <c:v>01.01.2024</c:v>
                </c:pt>
                <c:pt idx="12">
                  <c:v>01.02.2024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9558.0013350000008</c:v>
                </c:pt>
                <c:pt idx="1">
                  <c:v>6436.6274880000001</c:v>
                </c:pt>
                <c:pt idx="2">
                  <c:v>8304.3427790000005</c:v>
                </c:pt>
                <c:pt idx="3">
                  <c:v>7249.4817320000002</c:v>
                </c:pt>
                <c:pt idx="4">
                  <c:v>6971.8215700000001</c:v>
                </c:pt>
                <c:pt idx="5">
                  <c:v>5992.1503110000003</c:v>
                </c:pt>
                <c:pt idx="6">
                  <c:v>6110.6532079999997</c:v>
                </c:pt>
                <c:pt idx="7">
                  <c:v>5419.8236079999997</c:v>
                </c:pt>
                <c:pt idx="8">
                  <c:v>6775.7372009999999</c:v>
                </c:pt>
                <c:pt idx="9">
                  <c:v>9681.2245619999994</c:v>
                </c:pt>
                <c:pt idx="10">
                  <c:v>22092.111964</c:v>
                </c:pt>
                <c:pt idx="11">
                  <c:v>5779.8999510000003</c:v>
                </c:pt>
                <c:pt idx="12">
                  <c:v>1545.956578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71-4E32-9DBF-A68CE6154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802456"/>
        <c:axId val="487802128"/>
      </c:lineChart>
      <c:catAx>
        <c:axId val="48780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02128"/>
        <c:crosses val="autoZero"/>
        <c:auto val="1"/>
        <c:lblAlgn val="ctr"/>
        <c:lblOffset val="100"/>
        <c:noMultiLvlLbl val="0"/>
      </c:catAx>
      <c:valAx>
        <c:axId val="48780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0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</c:f>
              <c:strCache>
                <c:ptCount val="38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  <c:pt idx="36">
                  <c:v>01.01.2024</c:v>
                </c:pt>
                <c:pt idx="37">
                  <c:v>01.02.2024</c:v>
                </c:pt>
              </c:strCache>
            </c:str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9</c:v>
                </c:pt>
                <c:pt idx="36">
                  <c:v>7</c:v>
                </c:pt>
                <c:pt idx="3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F3-459D-8878-9A0E77937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809344"/>
        <c:axId val="487799504"/>
      </c:lineChart>
      <c:catAx>
        <c:axId val="48780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799504"/>
        <c:crosses val="autoZero"/>
        <c:auto val="1"/>
        <c:lblAlgn val="ctr"/>
        <c:lblOffset val="100"/>
        <c:noMultiLvlLbl val="0"/>
      </c:catAx>
      <c:valAx>
        <c:axId val="48779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0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01.01.2024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561164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F9-4B5C-8D6E-050FED5EE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808360"/>
        <c:axId val="487801800"/>
      </c:lineChart>
      <c:catAx>
        <c:axId val="48780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01800"/>
        <c:crosses val="autoZero"/>
        <c:auto val="1"/>
        <c:lblAlgn val="ctr"/>
        <c:lblOffset val="100"/>
        <c:noMultiLvlLbl val="0"/>
      </c:catAx>
      <c:valAx>
        <c:axId val="48780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0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01.01.2024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561164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64-4BC5-BFFE-3DC663797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813608"/>
        <c:axId val="487817872"/>
      </c:lineChart>
      <c:catAx>
        <c:axId val="48781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17872"/>
        <c:crosses val="autoZero"/>
        <c:auto val="1"/>
        <c:lblAlgn val="ctr"/>
        <c:lblOffset val="100"/>
        <c:noMultiLvlLbl val="0"/>
      </c:catAx>
      <c:valAx>
        <c:axId val="48781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1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01.01.2024</c:v>
                </c:pt>
                <c:pt idx="1">
                  <c:v>08.01.2024</c:v>
                </c:pt>
                <c:pt idx="2">
                  <c:v>15.01.2024</c:v>
                </c:pt>
                <c:pt idx="3">
                  <c:v>22.01.2024</c:v>
                </c:pt>
                <c:pt idx="4">
                  <c:v>29.01.2024</c:v>
                </c:pt>
                <c:pt idx="5">
                  <c:v>05.02.2024</c:v>
                </c:pt>
                <c:pt idx="6">
                  <c:v>12.02.2024</c:v>
                </c:pt>
                <c:pt idx="7">
                  <c:v>19.02.2024</c:v>
                </c:pt>
                <c:pt idx="8">
                  <c:v>26.02.2024</c:v>
                </c:pt>
                <c:pt idx="9">
                  <c:v>04.03.2024</c:v>
                </c:pt>
                <c:pt idx="10">
                  <c:v>11.03.2024</c:v>
                </c:pt>
                <c:pt idx="11">
                  <c:v>18.03.2024</c:v>
                </c:pt>
                <c:pt idx="12">
                  <c:v>25.03.2024</c:v>
                </c:pt>
                <c:pt idx="13">
                  <c:v>01.04.2024</c:v>
                </c:pt>
                <c:pt idx="14">
                  <c:v>08.04.2024</c:v>
                </c:pt>
                <c:pt idx="15">
                  <c:v>15.04.2024</c:v>
                </c:pt>
                <c:pt idx="16">
                  <c:v>22.04.2024</c:v>
                </c:pt>
                <c:pt idx="17">
                  <c:v>29.04.2024</c:v>
                </c:pt>
                <c:pt idx="18">
                  <c:v>06.05.2024</c:v>
                </c:pt>
                <c:pt idx="19">
                  <c:v>13.05.2024</c:v>
                </c:pt>
                <c:pt idx="20">
                  <c:v>20.05.2024</c:v>
                </c:pt>
                <c:pt idx="21">
                  <c:v>27.05.2024</c:v>
                </c:pt>
                <c:pt idx="22">
                  <c:v>03.06.2024</c:v>
                </c:pt>
                <c:pt idx="23">
                  <c:v>10.06.2024</c:v>
                </c:pt>
                <c:pt idx="24">
                  <c:v>17.06.2024</c:v>
                </c:pt>
                <c:pt idx="25">
                  <c:v>24.06.2024</c:v>
                </c:pt>
                <c:pt idx="26">
                  <c:v>01.07.2024</c:v>
                </c:pt>
                <c:pt idx="27">
                  <c:v>08.07.2024</c:v>
                </c:pt>
                <c:pt idx="28">
                  <c:v>15.07.2024</c:v>
                </c:pt>
                <c:pt idx="29">
                  <c:v>22.07.2024</c:v>
                </c:pt>
                <c:pt idx="30">
                  <c:v>29.07.2024</c:v>
                </c:pt>
                <c:pt idx="31">
                  <c:v>05.08.2024</c:v>
                </c:pt>
                <c:pt idx="32">
                  <c:v>12.08.2024</c:v>
                </c:pt>
                <c:pt idx="33">
                  <c:v>19.08.2024</c:v>
                </c:pt>
                <c:pt idx="34">
                  <c:v>26.08.2024</c:v>
                </c:pt>
                <c:pt idx="35">
                  <c:v>02.09.2024</c:v>
                </c:pt>
                <c:pt idx="36">
                  <c:v>09.09.2024</c:v>
                </c:pt>
                <c:pt idx="37">
                  <c:v>16.09.2024</c:v>
                </c:pt>
                <c:pt idx="38">
                  <c:v>23.09.2024</c:v>
                </c:pt>
                <c:pt idx="39">
                  <c:v>30.09.2024</c:v>
                </c:pt>
                <c:pt idx="40">
                  <c:v>07.10.2024</c:v>
                </c:pt>
                <c:pt idx="41">
                  <c:v>14.10.2024</c:v>
                </c:pt>
                <c:pt idx="42">
                  <c:v>21.10.2024</c:v>
                </c:pt>
                <c:pt idx="43">
                  <c:v>28.10.2024</c:v>
                </c:pt>
                <c:pt idx="44">
                  <c:v>04.11.2024</c:v>
                </c:pt>
                <c:pt idx="45">
                  <c:v>11.11.2024</c:v>
                </c:pt>
                <c:pt idx="46">
                  <c:v>18.11.2024</c:v>
                </c:pt>
                <c:pt idx="47">
                  <c:v>25.11.2024</c:v>
                </c:pt>
                <c:pt idx="48">
                  <c:v>02.12.2024</c:v>
                </c:pt>
                <c:pt idx="49">
                  <c:v>09.12.2024</c:v>
                </c:pt>
                <c:pt idx="50">
                  <c:v>16.12.2024</c:v>
                </c:pt>
                <c:pt idx="51">
                  <c:v>23.12.2024</c:v>
                </c:pt>
                <c:pt idx="52">
                  <c:v>30.12.2024</c:v>
                </c:pt>
              </c:strCache>
            </c: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3374</c:v>
                </c:pt>
                <c:pt idx="1">
                  <c:v>3377</c:v>
                </c:pt>
                <c:pt idx="2">
                  <c:v>3732</c:v>
                </c:pt>
                <c:pt idx="3">
                  <c:v>3876</c:v>
                </c:pt>
                <c:pt idx="4">
                  <c:v>3946</c:v>
                </c:pt>
                <c:pt idx="5">
                  <c:v>3960</c:v>
                </c:pt>
                <c:pt idx="6">
                  <c:v>3960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4B-47BC-8D7F-65820D1E9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7819512"/>
        <c:axId val="487819840"/>
      </c:lineChart>
      <c:catAx>
        <c:axId val="48781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19840"/>
        <c:crosses val="autoZero"/>
        <c:auto val="1"/>
        <c:lblAlgn val="ctr"/>
        <c:lblOffset val="100"/>
        <c:noMultiLvlLbl val="0"/>
      </c:catAx>
      <c:valAx>
        <c:axId val="48781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81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14629-EAF0-4846-B7AB-B0D86A20E0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 - NEW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47E43F-F578-42AC-AE57-C3BCEB60AB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401067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F14AA-CF4D-4DE5-B237-4BB2A904B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D0608-10BE-4D17-94AB-036ADC9862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937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A3767-CF3A-4640-84A8-C1117E709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47076-5CB3-4753-A622-1C03A2F90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6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E0C9F-A1A0-4B15-A614-DE13AF835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90102-8502-47FC-9FA3-9AE42B7218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905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89B18-75C4-459A-8DAF-211C7BB81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BF4BB-C27D-42CD-ABAF-CA4016132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5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E19E-903A-4054-A201-FFB16CCC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976CC4-0B5F-4F63-858F-F55190CCA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391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79C97-52A9-443F-9D0B-F3E8F01BE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32433-C07F-472E-91DB-16493F59C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086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6F6C5-1D92-467B-BEC9-9BAADDA5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BA7D2-6FB0-4DA3-9C4C-C53E8BCAC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4647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5F4BB-37AD-4E27-A7B5-7C2D3DD65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95874-4584-4E6F-B7EB-DD9BD9114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48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AFB2-6344-4F78-A8E8-24FAE238F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8017AB-A128-4052-A671-FE8F900496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841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C25FE-CDCE-426E-BA2E-4ED0DF7AC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D026F-A9F0-41C5-85BD-1831D07E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6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2B9E-D2F2-44FE-9BA1-C2A863D5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F06A7-710D-4215-9A43-C2E4B7BAF5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991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5ED5C-1EBA-4C33-B6A2-649E308A7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A37E8-6623-4146-A23D-CD865F35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87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0C9E1-AF4A-4FC9-AA54-0EB805F5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4173F-DC7F-404E-8093-02DB5FC083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42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8295751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77508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29493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20691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746810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86935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1194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2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1476.760049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5779.899951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7256.66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6528317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69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696.061107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1545.956578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2244.35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5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1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0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6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05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45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03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908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9762F-D904-445B-BBFB-4B844754B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</p:spTree>
    <p:extLst>
      <p:ext uri="{BB962C8B-B14F-4D97-AF65-F5344CB8AC3E}">
        <p14:creationId xmlns:p14="http://schemas.microsoft.com/office/powerpoint/2010/main" val="3080478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53A31-10B9-4478-92AE-AB763968F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B7434-93B2-409C-B3A5-8391EEA12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933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075047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79204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22739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6677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24672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4098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767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6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5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9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2173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7326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9501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1867678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6503646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8371324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08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3A330-8A75-40E9-8AA9-DEA5A97AA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01.01.2024 - 31.12.2024</a:t>
            </a:r>
          </a:p>
        </p:txBody>
      </p:sp>
    </p:spTree>
    <p:extLst>
      <p:ext uri="{BB962C8B-B14F-4D97-AF65-F5344CB8AC3E}">
        <p14:creationId xmlns:p14="http://schemas.microsoft.com/office/powerpoint/2010/main" val="93957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1918E-AFD5-4891-8E3A-A7439C2F8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0AB41-9CEA-45BD-9058-B3B0B576BA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5993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6BE93-F309-4CE7-AA5C-113A67754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01.01.2021 - 12.02.2024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31285-A417-4324-B243-B3BBC7A1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74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E7662-6B38-4CCC-870B-C858EC5FE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67DF6A-B83B-4D31-B0A7-E8E342945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026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6EECD-ACD9-4160-B750-CFE39F71F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01.01.2021 - 29.02.2024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35E16-359F-4FEE-9C9B-2EEDDD660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416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CDC67-27D5-4DC7-BD94-9A152813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21890-6A7B-41DB-B738-E2AADA93B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6944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218AC-8268-4E73-9709-58213770D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01.02.2023 - 29.02.2024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4F2E0-044E-48CC-94B4-195455050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170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21E8-8930-410B-A6C6-5F2A3FC7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A8FF9-26C0-47F9-B582-AB070B0AF8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297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1F13D-3A3E-4693-B306-45C8EEBF1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01.01.2021 - 29.02.2024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B7A49-814C-41CA-A530-0B84C866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493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EB60-153E-4064-A0E0-75D44654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93A510-75F9-4B12-AFA5-A1B3B99003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3689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F7C2-B7F4-4909-85C7-517269F98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8A869-AFD3-4E66-BFC1-959416A7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43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4A921-FB42-401C-9404-888DB8460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E0AA6-1979-4C97-83E0-FD12364B78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103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04E9C-2F30-46D8-8C14-4590BDE5C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93AC9-3B9F-4AE0-B7A9-D92028A6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67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9AA6E-A0EC-46C4-8E0F-8E5EF876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B4480-B06A-40FA-B939-06C4E6FCF1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5361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879D2-0FA9-4403-9208-FE93FC81B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01.01.2024 - 05.01.2025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D91D9-2A10-4B95-AA01-EBBA032E2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239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159D-3DB8-467B-A8F0-EA2360681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D576E-A44F-4F05-A2DC-A4B9C955B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94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226789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0642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5695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5446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6245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521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0278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724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2975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8871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520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0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23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2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38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080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B9EF1-E797-4181-82CA-B93BDB169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01.01.2024 - 31.01.2024</a:t>
            </a:r>
          </a:p>
        </p:txBody>
      </p:sp>
    </p:spTree>
    <p:extLst>
      <p:ext uri="{BB962C8B-B14F-4D97-AF65-F5344CB8AC3E}">
        <p14:creationId xmlns:p14="http://schemas.microsoft.com/office/powerpoint/2010/main" val="1435462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563</Words>
  <Application>Microsoft Office PowerPoint</Application>
  <PresentationFormat>On-screen Show (4:3)</PresentationFormat>
  <Paragraphs>218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1 Monatliche Reportings - NEW - Copy</vt:lpstr>
      <vt:lpstr>Instagram IG_Reichweite | rittersport</vt:lpstr>
      <vt:lpstr>Instagram IG_Impressions  | rittersport</vt:lpstr>
      <vt:lpstr>Instagram IG_ Follower_Entwicklung | rittersport</vt:lpstr>
      <vt:lpstr>Facebook FB_Reichweite  | All profiles</vt:lpstr>
      <vt:lpstr>Facebook FB_Impressions | Ritter Sport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Tiktok TT_Views-Impressions | All profiles</vt:lpstr>
      <vt:lpstr>Tiktok Average Views Per Video | All profiles</vt:lpstr>
      <vt:lpstr>Tiktok TT_Follower_Entwicklung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 - NEW - Copy</dc:title>
  <dc:creator>Frederik Born</dc:creator>
  <cp:lastModifiedBy>Frederik Born</cp:lastModifiedBy>
  <cp:revision>1</cp:revision>
  <dcterms:created xsi:type="dcterms:W3CDTF">2024-02-12T13:37:17Z</dcterms:created>
  <dcterms:modified xsi:type="dcterms:W3CDTF">2024-02-12T13:37:39Z</dcterms:modified>
</cp:coreProperties>
</file>