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2" r:id="rId65"/>
    <p:sldId id="323" r:id="rId66"/>
    <p:sldId id="324" r:id="rId67"/>
    <p:sldId id="325" r:id="rId68"/>
    <p:sldId id="326" r:id="rId69"/>
    <p:sldId id="327" r:id="rId70"/>
    <p:sldId id="328" r:id="rId71"/>
    <p:sldId id="329" r:id="rId72"/>
    <p:sldId id="330" r:id="rId73"/>
    <p:sldId id="331"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4528563</c:v>
                </c:pt>
              </c:numCache>
            </c:numRef>
          </c:val>
          <c:smooth val="0"/>
          <c:extLst>
            <c:ext xmlns:c16="http://schemas.microsoft.com/office/drawing/2014/chart" uri="{C3380CC4-5D6E-409C-BE32-E72D297353CC}">
              <c16:uniqueId val="{00000000-6B6D-437D-9B90-E8ABC0961C13}"/>
            </c:ext>
          </c:extLst>
        </c:ser>
        <c:dLbls>
          <c:showLegendKey val="0"/>
          <c:showVal val="0"/>
          <c:showCatName val="0"/>
          <c:showSerName val="0"/>
          <c:showPercent val="0"/>
          <c:showBubbleSize val="0"/>
        </c:dLbls>
        <c:smooth val="0"/>
        <c:axId val="314767448"/>
        <c:axId val="68697608"/>
      </c:lineChart>
      <c:catAx>
        <c:axId val="31476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697608"/>
        <c:crosses val="autoZero"/>
        <c:auto val="1"/>
        <c:lblAlgn val="ctr"/>
        <c:lblOffset val="100"/>
        <c:noMultiLvlLbl val="0"/>
      </c:catAx>
      <c:valAx>
        <c:axId val="6869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6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10348405</c:v>
                </c:pt>
              </c:numCache>
            </c:numRef>
          </c:val>
          <c:smooth val="0"/>
          <c:extLst>
            <c:ext xmlns:c16="http://schemas.microsoft.com/office/drawing/2014/chart" uri="{C3380CC4-5D6E-409C-BE32-E72D297353CC}">
              <c16:uniqueId val="{00000000-7242-43FC-B879-0826AAC46E4A}"/>
            </c:ext>
          </c:extLst>
        </c:ser>
        <c:dLbls>
          <c:showLegendKey val="0"/>
          <c:showVal val="0"/>
          <c:showCatName val="0"/>
          <c:showSerName val="0"/>
          <c:showPercent val="0"/>
          <c:showBubbleSize val="0"/>
        </c:dLbls>
        <c:smooth val="0"/>
        <c:axId val="383242784"/>
        <c:axId val="383243440"/>
      </c:lineChart>
      <c:catAx>
        <c:axId val="38324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43440"/>
        <c:crosses val="autoZero"/>
        <c:auto val="1"/>
        <c:lblAlgn val="ctr"/>
        <c:lblOffset val="100"/>
        <c:noMultiLvlLbl val="0"/>
      </c:catAx>
      <c:valAx>
        <c:axId val="38324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4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119813</c:v>
                </c:pt>
                <c:pt idx="1">
                  <c:v>119979</c:v>
                </c:pt>
              </c:numCache>
            </c:numRef>
          </c:val>
          <c:smooth val="0"/>
          <c:extLst>
            <c:ext xmlns:c16="http://schemas.microsoft.com/office/drawing/2014/chart" uri="{C3380CC4-5D6E-409C-BE32-E72D297353CC}">
              <c16:uniqueId val="{00000000-E87D-4B9A-8134-BB50FDB8BDD7}"/>
            </c:ext>
          </c:extLst>
        </c:ser>
        <c:dLbls>
          <c:showLegendKey val="0"/>
          <c:showVal val="0"/>
          <c:showCatName val="0"/>
          <c:showSerName val="0"/>
          <c:showPercent val="0"/>
          <c:showBubbleSize val="0"/>
        </c:dLbls>
        <c:smooth val="0"/>
        <c:axId val="6609760"/>
        <c:axId val="62311456"/>
      </c:lineChart>
      <c:catAx>
        <c:axId val="66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11456"/>
        <c:crosses val="autoZero"/>
        <c:auto val="1"/>
        <c:lblAlgn val="ctr"/>
        <c:lblOffset val="100"/>
        <c:noMultiLvlLbl val="0"/>
      </c:catAx>
      <c:valAx>
        <c:axId val="6231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2029199</c:v>
                </c:pt>
                <c:pt idx="1">
                  <c:v>1618574</c:v>
                </c:pt>
                <c:pt idx="2">
                  <c:v>0</c:v>
                </c:pt>
              </c:numCache>
            </c:numRef>
          </c:val>
          <c:smooth val="0"/>
          <c:extLst>
            <c:ext xmlns:c16="http://schemas.microsoft.com/office/drawing/2014/chart" uri="{C3380CC4-5D6E-409C-BE32-E72D297353CC}">
              <c16:uniqueId val="{00000000-07C3-4E90-A197-D987107B7C6F}"/>
            </c:ext>
          </c:extLst>
        </c:ser>
        <c:dLbls>
          <c:showLegendKey val="0"/>
          <c:showVal val="0"/>
          <c:showCatName val="0"/>
          <c:showSerName val="0"/>
          <c:showPercent val="0"/>
          <c:showBubbleSize val="0"/>
        </c:dLbls>
        <c:smooth val="0"/>
        <c:axId val="502167232"/>
        <c:axId val="502166904"/>
      </c:lineChart>
      <c:catAx>
        <c:axId val="50216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6904"/>
        <c:crosses val="autoZero"/>
        <c:auto val="1"/>
        <c:lblAlgn val="ctr"/>
        <c:lblOffset val="100"/>
        <c:noMultiLvlLbl val="0"/>
      </c:catAx>
      <c:valAx>
        <c:axId val="50216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4069579</c:v>
                </c:pt>
                <c:pt idx="1">
                  <c:v>2826308</c:v>
                </c:pt>
                <c:pt idx="2">
                  <c:v>0</c:v>
                </c:pt>
              </c:numCache>
            </c:numRef>
          </c:val>
          <c:smooth val="0"/>
          <c:extLst>
            <c:ext xmlns:c16="http://schemas.microsoft.com/office/drawing/2014/chart" uri="{C3380CC4-5D6E-409C-BE32-E72D297353CC}">
              <c16:uniqueId val="{00000000-A2E0-416E-BB39-F2561974769F}"/>
            </c:ext>
          </c:extLst>
        </c:ser>
        <c:dLbls>
          <c:showLegendKey val="0"/>
          <c:showVal val="0"/>
          <c:showCatName val="0"/>
          <c:showSerName val="0"/>
          <c:showPercent val="0"/>
          <c:showBubbleSize val="0"/>
        </c:dLbls>
        <c:smooth val="0"/>
        <c:axId val="502171496"/>
        <c:axId val="502163296"/>
      </c:lineChart>
      <c:catAx>
        <c:axId val="50217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3296"/>
        <c:crosses val="autoZero"/>
        <c:auto val="1"/>
        <c:lblAlgn val="ctr"/>
        <c:lblOffset val="100"/>
        <c:noMultiLvlLbl val="0"/>
      </c:catAx>
      <c:valAx>
        <c:axId val="50216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7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672485</c:v>
                </c:pt>
                <c:pt idx="1">
                  <c:v>672214</c:v>
                </c:pt>
                <c:pt idx="2">
                  <c:v>672214</c:v>
                </c:pt>
              </c:numCache>
            </c:numRef>
          </c:val>
          <c:smooth val="0"/>
          <c:extLst>
            <c:ext xmlns:c16="http://schemas.microsoft.com/office/drawing/2014/chart" uri="{C3380CC4-5D6E-409C-BE32-E72D297353CC}">
              <c16:uniqueId val="{00000000-C966-4E92-9F77-759C73C274E0}"/>
            </c:ext>
          </c:extLst>
        </c:ser>
        <c:dLbls>
          <c:showLegendKey val="0"/>
          <c:showVal val="0"/>
          <c:showCatName val="0"/>
          <c:showSerName val="0"/>
          <c:showPercent val="0"/>
          <c:showBubbleSize val="0"/>
        </c:dLbls>
        <c:smooth val="0"/>
        <c:axId val="483738488"/>
        <c:axId val="483741440"/>
      </c:lineChart>
      <c:catAx>
        <c:axId val="48373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41440"/>
        <c:crosses val="autoZero"/>
        <c:auto val="1"/>
        <c:lblAlgn val="ctr"/>
        <c:lblOffset val="100"/>
        <c:noMultiLvlLbl val="0"/>
      </c:catAx>
      <c:valAx>
        <c:axId val="48374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3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8193389</c:v>
                </c:pt>
                <c:pt idx="1">
                  <c:v>11930401</c:v>
                </c:pt>
                <c:pt idx="2">
                  <c:v>11653608</c:v>
                </c:pt>
                <c:pt idx="3">
                  <c:v>2467084</c:v>
                </c:pt>
                <c:pt idx="4">
                  <c:v>11310717</c:v>
                </c:pt>
                <c:pt idx="5">
                  <c:v>12405094</c:v>
                </c:pt>
                <c:pt idx="6">
                  <c:v>10178984</c:v>
                </c:pt>
                <c:pt idx="7">
                  <c:v>3169578</c:v>
                </c:pt>
                <c:pt idx="8">
                  <c:v>10530687</c:v>
                </c:pt>
                <c:pt idx="9">
                  <c:v>12963284</c:v>
                </c:pt>
                <c:pt idx="10">
                  <c:v>6261953</c:v>
                </c:pt>
                <c:pt idx="11">
                  <c:v>3481118</c:v>
                </c:pt>
              </c:numCache>
            </c:numRef>
          </c:val>
          <c:smooth val="0"/>
          <c:extLst>
            <c:ext xmlns:c16="http://schemas.microsoft.com/office/drawing/2014/chart" uri="{C3380CC4-5D6E-409C-BE32-E72D297353CC}">
              <c16:uniqueId val="{00000000-F839-4A14-8C00-3C4CCCBC7EB7}"/>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11838736</c:v>
                </c:pt>
                <c:pt idx="1">
                  <c:v>17279597</c:v>
                </c:pt>
                <c:pt idx="2">
                  <c:v>699490</c:v>
                </c:pt>
                <c:pt idx="3">
                  <c:v>213872</c:v>
                </c:pt>
                <c:pt idx="4">
                  <c:v>2347817</c:v>
                </c:pt>
                <c:pt idx="5">
                  <c:v>4338699</c:v>
                </c:pt>
                <c:pt idx="6">
                  <c:v>5246430</c:v>
                </c:pt>
                <c:pt idx="7">
                  <c:v>6122766</c:v>
                </c:pt>
                <c:pt idx="8">
                  <c:v>6664486</c:v>
                </c:pt>
                <c:pt idx="9">
                  <c:v>6873266</c:v>
                </c:pt>
                <c:pt idx="10">
                  <c:v>8189951</c:v>
                </c:pt>
                <c:pt idx="11">
                  <c:v>9532980</c:v>
                </c:pt>
              </c:numCache>
            </c:numRef>
          </c:val>
          <c:smooth val="0"/>
          <c:extLst>
            <c:ext xmlns:c16="http://schemas.microsoft.com/office/drawing/2014/chart" uri="{C3380CC4-5D6E-409C-BE32-E72D297353CC}">
              <c16:uniqueId val="{00000001-F839-4A14-8C00-3C4CCCBC7EB7}"/>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4255617</c:v>
                </c:pt>
                <c:pt idx="1">
                  <c:v>11933406</c:v>
                </c:pt>
                <c:pt idx="2">
                  <c:v>9096975</c:v>
                </c:pt>
                <c:pt idx="3">
                  <c:v>7784707</c:v>
                </c:pt>
                <c:pt idx="4">
                  <c:v>5716354</c:v>
                </c:pt>
                <c:pt idx="5">
                  <c:v>5682313</c:v>
                </c:pt>
                <c:pt idx="6">
                  <c:v>4926666</c:v>
                </c:pt>
                <c:pt idx="7">
                  <c:v>4299806</c:v>
                </c:pt>
                <c:pt idx="8">
                  <c:v>3730902</c:v>
                </c:pt>
                <c:pt idx="9">
                  <c:v>11006792</c:v>
                </c:pt>
                <c:pt idx="10">
                  <c:v>9109111</c:v>
                </c:pt>
                <c:pt idx="11">
                  <c:v>15055415</c:v>
                </c:pt>
              </c:numCache>
            </c:numRef>
          </c:val>
          <c:smooth val="0"/>
          <c:extLst>
            <c:ext xmlns:c16="http://schemas.microsoft.com/office/drawing/2014/chart" uri="{C3380CC4-5D6E-409C-BE32-E72D297353CC}">
              <c16:uniqueId val="{00000002-F839-4A14-8C00-3C4CCCBC7EB7}"/>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9879350</c:v>
                </c:pt>
                <c:pt idx="1">
                  <c:v>8514317</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F839-4A14-8C00-3C4CCCBC7EB7}"/>
            </c:ext>
          </c:extLst>
        </c:ser>
        <c:dLbls>
          <c:showLegendKey val="0"/>
          <c:showVal val="0"/>
          <c:showCatName val="0"/>
          <c:showSerName val="0"/>
          <c:showPercent val="0"/>
          <c:showBubbleSize val="0"/>
        </c:dLbls>
        <c:smooth val="0"/>
        <c:axId val="615680216"/>
        <c:axId val="615671688"/>
      </c:lineChart>
      <c:catAx>
        <c:axId val="61568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71688"/>
        <c:crosses val="autoZero"/>
        <c:auto val="1"/>
        <c:lblAlgn val="ctr"/>
        <c:lblOffset val="100"/>
        <c:noMultiLvlLbl val="0"/>
      </c:catAx>
      <c:valAx>
        <c:axId val="61567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9622431</c:v>
                </c:pt>
                <c:pt idx="1">
                  <c:v>14518079</c:v>
                </c:pt>
                <c:pt idx="2">
                  <c:v>12773722</c:v>
                </c:pt>
                <c:pt idx="3">
                  <c:v>3323349</c:v>
                </c:pt>
                <c:pt idx="4">
                  <c:v>12315778</c:v>
                </c:pt>
                <c:pt idx="5">
                  <c:v>12975264</c:v>
                </c:pt>
                <c:pt idx="6">
                  <c:v>10228369</c:v>
                </c:pt>
                <c:pt idx="7">
                  <c:v>3188210</c:v>
                </c:pt>
                <c:pt idx="8">
                  <c:v>12434339</c:v>
                </c:pt>
                <c:pt idx="9">
                  <c:v>12309709</c:v>
                </c:pt>
                <c:pt idx="10">
                  <c:v>6831419</c:v>
                </c:pt>
                <c:pt idx="11">
                  <c:v>3929617</c:v>
                </c:pt>
              </c:numCache>
            </c:numRef>
          </c:val>
          <c:smooth val="0"/>
          <c:extLst>
            <c:ext xmlns:c16="http://schemas.microsoft.com/office/drawing/2014/chart" uri="{C3380CC4-5D6E-409C-BE32-E72D297353CC}">
              <c16:uniqueId val="{00000000-D6C6-4F24-9E39-2FCF28C66942}"/>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12898994</c:v>
                </c:pt>
                <c:pt idx="1">
                  <c:v>19294197</c:v>
                </c:pt>
                <c:pt idx="2">
                  <c:v>701810</c:v>
                </c:pt>
                <c:pt idx="3">
                  <c:v>303516</c:v>
                </c:pt>
                <c:pt idx="4">
                  <c:v>2743640</c:v>
                </c:pt>
                <c:pt idx="5">
                  <c:v>6706628</c:v>
                </c:pt>
                <c:pt idx="6">
                  <c:v>6410705</c:v>
                </c:pt>
                <c:pt idx="7">
                  <c:v>9125346</c:v>
                </c:pt>
                <c:pt idx="8">
                  <c:v>8984981</c:v>
                </c:pt>
                <c:pt idx="9">
                  <c:v>7475345</c:v>
                </c:pt>
                <c:pt idx="10">
                  <c:v>9335136</c:v>
                </c:pt>
                <c:pt idx="11">
                  <c:v>10453003</c:v>
                </c:pt>
              </c:numCache>
            </c:numRef>
          </c:val>
          <c:smooth val="0"/>
          <c:extLst>
            <c:ext xmlns:c16="http://schemas.microsoft.com/office/drawing/2014/chart" uri="{C3380CC4-5D6E-409C-BE32-E72D297353CC}">
              <c16:uniqueId val="{00000001-D6C6-4F24-9E39-2FCF28C66942}"/>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4790090</c:v>
                </c:pt>
                <c:pt idx="1">
                  <c:v>13358661</c:v>
                </c:pt>
                <c:pt idx="2">
                  <c:v>9691302</c:v>
                </c:pt>
                <c:pt idx="3">
                  <c:v>8254013</c:v>
                </c:pt>
                <c:pt idx="4">
                  <c:v>6025253</c:v>
                </c:pt>
                <c:pt idx="5">
                  <c:v>6236441</c:v>
                </c:pt>
                <c:pt idx="6">
                  <c:v>5314154</c:v>
                </c:pt>
                <c:pt idx="7">
                  <c:v>4317407</c:v>
                </c:pt>
                <c:pt idx="8">
                  <c:v>3595576</c:v>
                </c:pt>
                <c:pt idx="9">
                  <c:v>12017307</c:v>
                </c:pt>
                <c:pt idx="10">
                  <c:v>8990305</c:v>
                </c:pt>
                <c:pt idx="11">
                  <c:v>15013683</c:v>
                </c:pt>
              </c:numCache>
            </c:numRef>
          </c:val>
          <c:smooth val="0"/>
          <c:extLst>
            <c:ext xmlns:c16="http://schemas.microsoft.com/office/drawing/2014/chart" uri="{C3380CC4-5D6E-409C-BE32-E72D297353CC}">
              <c16:uniqueId val="{00000002-D6C6-4F24-9E39-2FCF28C66942}"/>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10348405</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D6C6-4F24-9E39-2FCF28C66942}"/>
            </c:ext>
          </c:extLst>
        </c:ser>
        <c:dLbls>
          <c:showLegendKey val="0"/>
          <c:showVal val="0"/>
          <c:showCatName val="0"/>
          <c:showSerName val="0"/>
          <c:showPercent val="0"/>
          <c:showBubbleSize val="0"/>
        </c:dLbls>
        <c:smooth val="0"/>
        <c:axId val="615673984"/>
        <c:axId val="615676280"/>
      </c:lineChart>
      <c:catAx>
        <c:axId val="61567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76280"/>
        <c:crosses val="autoZero"/>
        <c:auto val="1"/>
        <c:lblAlgn val="ctr"/>
        <c:lblOffset val="100"/>
        <c:noMultiLvlLbl val="0"/>
      </c:catAx>
      <c:valAx>
        <c:axId val="61567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7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Sheet1!$B$2:$B$14</c:f>
              <c:numCache>
                <c:formatCode>General</c:formatCode>
                <c:ptCount val="13"/>
                <c:pt idx="0">
                  <c:v>5743.5886650000002</c:v>
                </c:pt>
                <c:pt idx="1">
                  <c:v>7840.1025120000004</c:v>
                </c:pt>
                <c:pt idx="2">
                  <c:v>4573.6872210000001</c:v>
                </c:pt>
                <c:pt idx="3">
                  <c:v>4282.5482679999996</c:v>
                </c:pt>
                <c:pt idx="4">
                  <c:v>3839.1481669999998</c:v>
                </c:pt>
                <c:pt idx="5">
                  <c:v>1414.8796689999999</c:v>
                </c:pt>
                <c:pt idx="6">
                  <c:v>1432.706792</c:v>
                </c:pt>
                <c:pt idx="7">
                  <c:v>2067.4463919999998</c:v>
                </c:pt>
                <c:pt idx="8">
                  <c:v>2000.082799</c:v>
                </c:pt>
                <c:pt idx="9">
                  <c:v>4866.9354380000004</c:v>
                </c:pt>
                <c:pt idx="10">
                  <c:v>7751.4163879999996</c:v>
                </c:pt>
                <c:pt idx="11">
                  <c:v>1476.760049</c:v>
                </c:pt>
                <c:pt idx="12">
                  <c:v>696.06110699999999</c:v>
                </c:pt>
              </c:numCache>
            </c:numRef>
          </c:val>
          <c:smooth val="0"/>
          <c:extLst>
            <c:ext xmlns:c16="http://schemas.microsoft.com/office/drawing/2014/chart" uri="{C3380CC4-5D6E-409C-BE32-E72D297353CC}">
              <c16:uniqueId val="{00000000-60AD-4D38-9A94-BB3CE4FF139B}"/>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Sheet1!$C$2:$C$14</c:f>
              <c:numCache>
                <c:formatCode>General</c:formatCode>
                <c:ptCount val="13"/>
                <c:pt idx="0">
                  <c:v>9558.0013350000008</c:v>
                </c:pt>
                <c:pt idx="1">
                  <c:v>6436.6274880000001</c:v>
                </c:pt>
                <c:pt idx="2">
                  <c:v>8304.3427790000005</c:v>
                </c:pt>
                <c:pt idx="3">
                  <c:v>7249.4817320000002</c:v>
                </c:pt>
                <c:pt idx="4">
                  <c:v>6971.8215700000001</c:v>
                </c:pt>
                <c:pt idx="5">
                  <c:v>5992.1503110000003</c:v>
                </c:pt>
                <c:pt idx="6">
                  <c:v>6110.6532079999997</c:v>
                </c:pt>
                <c:pt idx="7">
                  <c:v>5419.8236079999997</c:v>
                </c:pt>
                <c:pt idx="8">
                  <c:v>6775.7372009999999</c:v>
                </c:pt>
                <c:pt idx="9">
                  <c:v>9681.2245619999994</c:v>
                </c:pt>
                <c:pt idx="10">
                  <c:v>22092.111964</c:v>
                </c:pt>
                <c:pt idx="11">
                  <c:v>5779.8999510000003</c:v>
                </c:pt>
                <c:pt idx="12">
                  <c:v>1545.956578</c:v>
                </c:pt>
              </c:numCache>
            </c:numRef>
          </c:val>
          <c:smooth val="0"/>
          <c:extLst>
            <c:ext xmlns:c16="http://schemas.microsoft.com/office/drawing/2014/chart" uri="{C3380CC4-5D6E-409C-BE32-E72D297353CC}">
              <c16:uniqueId val="{00000001-60AD-4D38-9A94-BB3CE4FF139B}"/>
            </c:ext>
          </c:extLst>
        </c:ser>
        <c:dLbls>
          <c:showLegendKey val="0"/>
          <c:showVal val="0"/>
          <c:showCatName val="0"/>
          <c:showSerName val="0"/>
          <c:showPercent val="0"/>
          <c:showBubbleSize val="0"/>
        </c:dLbls>
        <c:smooth val="0"/>
        <c:axId val="615672672"/>
        <c:axId val="615674312"/>
      </c:lineChart>
      <c:catAx>
        <c:axId val="61567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74312"/>
        <c:crosses val="autoZero"/>
        <c:auto val="1"/>
        <c:lblAlgn val="ctr"/>
        <c:lblOffset val="100"/>
        <c:noMultiLvlLbl val="0"/>
      </c:catAx>
      <c:valAx>
        <c:axId val="61567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7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Sheet1!$A$2:$A$39</c:f>
              <c:strCache>
                <c:ptCount val="38"/>
                <c:pt idx="0">
                  <c:v>01.01.2021</c:v>
                </c:pt>
                <c:pt idx="1">
                  <c:v>01.02.2021</c:v>
                </c:pt>
                <c:pt idx="2">
                  <c:v>01.03.2021</c:v>
                </c:pt>
                <c:pt idx="3">
                  <c:v>01.04.2021</c:v>
                </c:pt>
                <c:pt idx="4">
                  <c:v>01.05.2021</c:v>
                </c:pt>
                <c:pt idx="5">
                  <c:v>01.06.2021</c:v>
                </c:pt>
                <c:pt idx="6">
                  <c:v>01.07.2021</c:v>
                </c:pt>
                <c:pt idx="7">
                  <c:v>01.08.2021</c:v>
                </c:pt>
                <c:pt idx="8">
                  <c:v>01.09.2021</c:v>
                </c:pt>
                <c:pt idx="9">
                  <c:v>01.10.2021</c:v>
                </c:pt>
                <c:pt idx="10">
                  <c:v>01.11.2021</c:v>
                </c:pt>
                <c:pt idx="11">
                  <c:v>01.12.2021</c:v>
                </c:pt>
                <c:pt idx="12">
                  <c:v>01.01.2022</c:v>
                </c:pt>
                <c:pt idx="13">
                  <c:v>01.02.2022</c:v>
                </c:pt>
                <c:pt idx="14">
                  <c:v>01.03.2022</c:v>
                </c:pt>
                <c:pt idx="15">
                  <c:v>01.04.2022</c:v>
                </c:pt>
                <c:pt idx="16">
                  <c:v>01.05.2022</c:v>
                </c:pt>
                <c:pt idx="17">
                  <c:v>01.06.2022</c:v>
                </c:pt>
                <c:pt idx="18">
                  <c:v>01.07.2022</c:v>
                </c:pt>
                <c:pt idx="19">
                  <c:v>01.08.2022</c:v>
                </c:pt>
                <c:pt idx="20">
                  <c:v>01.09.2022</c:v>
                </c:pt>
                <c:pt idx="21">
                  <c:v>01.10.2022</c:v>
                </c:pt>
                <c:pt idx="22">
                  <c:v>01.11.2022</c:v>
                </c:pt>
                <c:pt idx="23">
                  <c:v>01.12.2022</c:v>
                </c:pt>
                <c:pt idx="24">
                  <c:v>01.01.2023</c:v>
                </c:pt>
                <c:pt idx="25">
                  <c:v>01.02.2023</c:v>
                </c:pt>
                <c:pt idx="26">
                  <c:v>01.03.2023</c:v>
                </c:pt>
                <c:pt idx="27">
                  <c:v>01.04.2023</c:v>
                </c:pt>
                <c:pt idx="28">
                  <c:v>01.05.2023</c:v>
                </c:pt>
                <c:pt idx="29">
                  <c:v>01.06.2023</c:v>
                </c:pt>
                <c:pt idx="30">
                  <c:v>01.07.2023</c:v>
                </c:pt>
                <c:pt idx="31">
                  <c:v>01.08.2023</c:v>
                </c:pt>
                <c:pt idx="32">
                  <c:v>01.09.2023</c:v>
                </c:pt>
                <c:pt idx="33">
                  <c:v>01.10.2023</c:v>
                </c:pt>
                <c:pt idx="34">
                  <c:v>01.11.2023</c:v>
                </c:pt>
                <c:pt idx="35">
                  <c:v>01.12.2023</c:v>
                </c:pt>
                <c:pt idx="36">
                  <c:v>01.01.2024</c:v>
                </c:pt>
                <c:pt idx="37">
                  <c:v>01.02.2024</c:v>
                </c:pt>
              </c:strCache>
            </c:strRef>
          </c:cat>
          <c:val>
            <c:numRef>
              <c:f>Sheet1!$B$2:$B$39</c:f>
              <c:numCache>
                <c:formatCode>General</c:formatCode>
                <c:ptCount val="38"/>
                <c:pt idx="0">
                  <c:v>28</c:v>
                </c:pt>
                <c:pt idx="1">
                  <c:v>19</c:v>
                </c:pt>
                <c:pt idx="2">
                  <c:v>23</c:v>
                </c:pt>
                <c:pt idx="3">
                  <c:v>19</c:v>
                </c:pt>
                <c:pt idx="4">
                  <c:v>26</c:v>
                </c:pt>
                <c:pt idx="5">
                  <c:v>29</c:v>
                </c:pt>
                <c:pt idx="6">
                  <c:v>20</c:v>
                </c:pt>
                <c:pt idx="7">
                  <c:v>13</c:v>
                </c:pt>
                <c:pt idx="8">
                  <c:v>15</c:v>
                </c:pt>
                <c:pt idx="9">
                  <c:v>21</c:v>
                </c:pt>
                <c:pt idx="10">
                  <c:v>17</c:v>
                </c:pt>
                <c:pt idx="11">
                  <c:v>11</c:v>
                </c:pt>
                <c:pt idx="12">
                  <c:v>7</c:v>
                </c:pt>
                <c:pt idx="13">
                  <c:v>7</c:v>
                </c:pt>
                <c:pt idx="14">
                  <c:v>1</c:v>
                </c:pt>
                <c:pt idx="15">
                  <c:v>2</c:v>
                </c:pt>
                <c:pt idx="16">
                  <c:v>6</c:v>
                </c:pt>
                <c:pt idx="17">
                  <c:v>10</c:v>
                </c:pt>
                <c:pt idx="18">
                  <c:v>10</c:v>
                </c:pt>
                <c:pt idx="19">
                  <c:v>8</c:v>
                </c:pt>
                <c:pt idx="20">
                  <c:v>8</c:v>
                </c:pt>
                <c:pt idx="21">
                  <c:v>14</c:v>
                </c:pt>
                <c:pt idx="22">
                  <c:v>11</c:v>
                </c:pt>
                <c:pt idx="23">
                  <c:v>12</c:v>
                </c:pt>
                <c:pt idx="24">
                  <c:v>8</c:v>
                </c:pt>
                <c:pt idx="25">
                  <c:v>4</c:v>
                </c:pt>
                <c:pt idx="26">
                  <c:v>7</c:v>
                </c:pt>
                <c:pt idx="27">
                  <c:v>10</c:v>
                </c:pt>
                <c:pt idx="28">
                  <c:v>7</c:v>
                </c:pt>
                <c:pt idx="29">
                  <c:v>8</c:v>
                </c:pt>
                <c:pt idx="30">
                  <c:v>5</c:v>
                </c:pt>
                <c:pt idx="31">
                  <c:v>7</c:v>
                </c:pt>
                <c:pt idx="32">
                  <c:v>5</c:v>
                </c:pt>
                <c:pt idx="33">
                  <c:v>6</c:v>
                </c:pt>
                <c:pt idx="34">
                  <c:v>8</c:v>
                </c:pt>
                <c:pt idx="35">
                  <c:v>9</c:v>
                </c:pt>
                <c:pt idx="36">
                  <c:v>7</c:v>
                </c:pt>
                <c:pt idx="37">
                  <c:v>3</c:v>
                </c:pt>
              </c:numCache>
            </c:numRef>
          </c:val>
          <c:smooth val="0"/>
          <c:extLst>
            <c:ext xmlns:c16="http://schemas.microsoft.com/office/drawing/2014/chart" uri="{C3380CC4-5D6E-409C-BE32-E72D297353CC}">
              <c16:uniqueId val="{00000000-3281-47D3-A6C0-7B697C0B6FFE}"/>
            </c:ext>
          </c:extLst>
        </c:ser>
        <c:dLbls>
          <c:showLegendKey val="0"/>
          <c:showVal val="0"/>
          <c:showCatName val="0"/>
          <c:showSerName val="0"/>
          <c:showPercent val="0"/>
          <c:showBubbleSize val="0"/>
        </c:dLbls>
        <c:smooth val="0"/>
        <c:axId val="615686120"/>
        <c:axId val="615686448"/>
      </c:lineChart>
      <c:catAx>
        <c:axId val="615686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6448"/>
        <c:crosses val="autoZero"/>
        <c:auto val="1"/>
        <c:lblAlgn val="ctr"/>
        <c:lblOffset val="100"/>
        <c:noMultiLvlLbl val="0"/>
      </c:catAx>
      <c:valAx>
        <c:axId val="61568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c:f>
              <c:strCache>
                <c:ptCount val="1"/>
                <c:pt idx="0">
                  <c:v>01.01.2024</c:v>
                </c:pt>
              </c:strCache>
            </c:strRef>
          </c:cat>
          <c:val>
            <c:numRef>
              <c:f>Sheet1!$B$2</c:f>
              <c:numCache>
                <c:formatCode>General</c:formatCode>
                <c:ptCount val="1"/>
                <c:pt idx="0">
                  <c:v>561164</c:v>
                </c:pt>
              </c:numCache>
            </c:numRef>
          </c:val>
          <c:smooth val="0"/>
          <c:extLst>
            <c:ext xmlns:c16="http://schemas.microsoft.com/office/drawing/2014/chart" uri="{C3380CC4-5D6E-409C-BE32-E72D297353CC}">
              <c16:uniqueId val="{00000000-A713-4102-969A-6519E9B42014}"/>
            </c:ext>
          </c:extLst>
        </c:ser>
        <c:dLbls>
          <c:showLegendKey val="0"/>
          <c:showVal val="0"/>
          <c:showCatName val="0"/>
          <c:showSerName val="0"/>
          <c:showPercent val="0"/>
          <c:showBubbleSize val="0"/>
        </c:dLbls>
        <c:smooth val="0"/>
        <c:axId val="615688744"/>
        <c:axId val="615684808"/>
      </c:lineChart>
      <c:catAx>
        <c:axId val="61568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4808"/>
        <c:crosses val="autoZero"/>
        <c:auto val="1"/>
        <c:lblAlgn val="ctr"/>
        <c:lblOffset val="100"/>
        <c:noMultiLvlLbl val="0"/>
      </c:catAx>
      <c:valAx>
        <c:axId val="61568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c:f>
              <c:strCache>
                <c:ptCount val="1"/>
                <c:pt idx="0">
                  <c:v>01.01.2024</c:v>
                </c:pt>
              </c:strCache>
            </c:strRef>
          </c:cat>
          <c:val>
            <c:numRef>
              <c:f>Sheet1!$B$2</c:f>
              <c:numCache>
                <c:formatCode>General</c:formatCode>
                <c:ptCount val="1"/>
                <c:pt idx="0">
                  <c:v>561164</c:v>
                </c:pt>
              </c:numCache>
            </c:numRef>
          </c:val>
          <c:smooth val="0"/>
          <c:extLst>
            <c:ext xmlns:c16="http://schemas.microsoft.com/office/drawing/2014/chart" uri="{C3380CC4-5D6E-409C-BE32-E72D297353CC}">
              <c16:uniqueId val="{00000000-4214-44B8-878D-50AA654A7D72}"/>
            </c:ext>
          </c:extLst>
        </c:ser>
        <c:dLbls>
          <c:showLegendKey val="0"/>
          <c:showVal val="0"/>
          <c:showCatName val="0"/>
          <c:showSerName val="0"/>
          <c:showPercent val="0"/>
          <c:showBubbleSize val="0"/>
        </c:dLbls>
        <c:smooth val="0"/>
        <c:axId val="615690712"/>
        <c:axId val="615682512"/>
      </c:lineChart>
      <c:catAx>
        <c:axId val="61569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82512"/>
        <c:crosses val="autoZero"/>
        <c:auto val="1"/>
        <c:lblAlgn val="ctr"/>
        <c:lblOffset val="100"/>
        <c:noMultiLvlLbl val="0"/>
      </c:catAx>
      <c:valAx>
        <c:axId val="61568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9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Sheet1!$A$2:$A$54</c:f>
              <c:strCache>
                <c:ptCount val="53"/>
                <c:pt idx="0">
                  <c:v>01.01.2024</c:v>
                </c:pt>
                <c:pt idx="1">
                  <c:v>08.01.2024</c:v>
                </c:pt>
                <c:pt idx="2">
                  <c:v>15.01.2024</c:v>
                </c:pt>
                <c:pt idx="3">
                  <c:v>22.01.2024</c:v>
                </c:pt>
                <c:pt idx="4">
                  <c:v>29.01.2024</c:v>
                </c:pt>
                <c:pt idx="5">
                  <c:v>05.02.2024</c:v>
                </c:pt>
                <c:pt idx="6">
                  <c:v>12.02.2024</c:v>
                </c:pt>
                <c:pt idx="7">
                  <c:v>19.02.2024</c:v>
                </c:pt>
                <c:pt idx="8">
                  <c:v>26.02.2024</c:v>
                </c:pt>
                <c:pt idx="9">
                  <c:v>04.03.2024</c:v>
                </c:pt>
                <c:pt idx="10">
                  <c:v>11.03.2024</c:v>
                </c:pt>
                <c:pt idx="11">
                  <c:v>18.03.2024</c:v>
                </c:pt>
                <c:pt idx="12">
                  <c:v>25.03.2024</c:v>
                </c:pt>
                <c:pt idx="13">
                  <c:v>01.04.2024</c:v>
                </c:pt>
                <c:pt idx="14">
                  <c:v>08.04.2024</c:v>
                </c:pt>
                <c:pt idx="15">
                  <c:v>15.04.2024</c:v>
                </c:pt>
                <c:pt idx="16">
                  <c:v>22.04.2024</c:v>
                </c:pt>
                <c:pt idx="17">
                  <c:v>29.04.2024</c:v>
                </c:pt>
                <c:pt idx="18">
                  <c:v>06.05.2024</c:v>
                </c:pt>
                <c:pt idx="19">
                  <c:v>13.05.2024</c:v>
                </c:pt>
                <c:pt idx="20">
                  <c:v>20.05.2024</c:v>
                </c:pt>
                <c:pt idx="21">
                  <c:v>27.05.2024</c:v>
                </c:pt>
                <c:pt idx="22">
                  <c:v>03.06.2024</c:v>
                </c:pt>
                <c:pt idx="23">
                  <c:v>10.06.2024</c:v>
                </c:pt>
                <c:pt idx="24">
                  <c:v>17.06.2024</c:v>
                </c:pt>
                <c:pt idx="25">
                  <c:v>24.06.2024</c:v>
                </c:pt>
                <c:pt idx="26">
                  <c:v>01.07.2024</c:v>
                </c:pt>
                <c:pt idx="27">
                  <c:v>08.07.2024</c:v>
                </c:pt>
                <c:pt idx="28">
                  <c:v>15.07.2024</c:v>
                </c:pt>
                <c:pt idx="29">
                  <c:v>22.07.2024</c:v>
                </c:pt>
                <c:pt idx="30">
                  <c:v>29.07.2024</c:v>
                </c:pt>
                <c:pt idx="31">
                  <c:v>05.08.2024</c:v>
                </c:pt>
                <c:pt idx="32">
                  <c:v>12.08.2024</c:v>
                </c:pt>
                <c:pt idx="33">
                  <c:v>19.08.2024</c:v>
                </c:pt>
                <c:pt idx="34">
                  <c:v>26.08.2024</c:v>
                </c:pt>
                <c:pt idx="35">
                  <c:v>02.09.2024</c:v>
                </c:pt>
                <c:pt idx="36">
                  <c:v>09.09.2024</c:v>
                </c:pt>
                <c:pt idx="37">
                  <c:v>16.09.2024</c:v>
                </c:pt>
                <c:pt idx="38">
                  <c:v>23.09.2024</c:v>
                </c:pt>
                <c:pt idx="39">
                  <c:v>30.09.2024</c:v>
                </c:pt>
                <c:pt idx="40">
                  <c:v>07.10.2024</c:v>
                </c:pt>
                <c:pt idx="41">
                  <c:v>14.10.2024</c:v>
                </c:pt>
                <c:pt idx="42">
                  <c:v>21.10.2024</c:v>
                </c:pt>
                <c:pt idx="43">
                  <c:v>28.10.2024</c:v>
                </c:pt>
                <c:pt idx="44">
                  <c:v>04.11.2024</c:v>
                </c:pt>
                <c:pt idx="45">
                  <c:v>11.11.2024</c:v>
                </c:pt>
                <c:pt idx="46">
                  <c:v>18.11.2024</c:v>
                </c:pt>
                <c:pt idx="47">
                  <c:v>25.11.2024</c:v>
                </c:pt>
                <c:pt idx="48">
                  <c:v>02.12.2024</c:v>
                </c:pt>
                <c:pt idx="49">
                  <c:v>09.12.2024</c:v>
                </c:pt>
                <c:pt idx="50">
                  <c:v>16.12.2024</c:v>
                </c:pt>
                <c:pt idx="51">
                  <c:v>23.12.2024</c:v>
                </c:pt>
                <c:pt idx="52">
                  <c:v>30.12.2024</c:v>
                </c:pt>
              </c:strCache>
            </c:strRef>
          </c:cat>
          <c:val>
            <c:numRef>
              <c:f>Sheet1!$B$2:$B$54</c:f>
              <c:numCache>
                <c:formatCode>General</c:formatCode>
                <c:ptCount val="53"/>
                <c:pt idx="0">
                  <c:v>3374</c:v>
                </c:pt>
                <c:pt idx="1">
                  <c:v>3377</c:v>
                </c:pt>
                <c:pt idx="2">
                  <c:v>3732</c:v>
                </c:pt>
                <c:pt idx="3">
                  <c:v>3876</c:v>
                </c:pt>
                <c:pt idx="4">
                  <c:v>3946</c:v>
                </c:pt>
                <c:pt idx="5">
                  <c:v>3960</c:v>
                </c:pt>
                <c:pt idx="6">
                  <c:v>3960</c:v>
                </c:pt>
              </c:numCache>
            </c:numRef>
          </c:val>
          <c:smooth val="0"/>
          <c:extLst>
            <c:ext xmlns:c16="http://schemas.microsoft.com/office/drawing/2014/chart" uri="{C3380CC4-5D6E-409C-BE32-E72D297353CC}">
              <c16:uniqueId val="{00000000-E9AD-45D9-9017-0E572A3BBB6C}"/>
            </c:ext>
          </c:extLst>
        </c:ser>
        <c:dLbls>
          <c:showLegendKey val="0"/>
          <c:showVal val="0"/>
          <c:showCatName val="0"/>
          <c:showSerName val="0"/>
          <c:showPercent val="0"/>
          <c:showBubbleSize val="0"/>
        </c:dLbls>
        <c:smooth val="0"/>
        <c:axId val="467236176"/>
        <c:axId val="467235848"/>
      </c:lineChart>
      <c:catAx>
        <c:axId val="46723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235848"/>
        <c:crosses val="autoZero"/>
        <c:auto val="1"/>
        <c:lblAlgn val="ctr"/>
        <c:lblOffset val="100"/>
        <c:noMultiLvlLbl val="0"/>
      </c:catAx>
      <c:valAx>
        <c:axId val="46723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23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70B6-4CFA-4855-8431-A0584B1B374C}"/>
              </a:ext>
            </a:extLst>
          </p:cNvPr>
          <p:cNvSpPr>
            <a:spLocks noGrp="1"/>
          </p:cNvSpPr>
          <p:nvPr>
            <p:ph type="ctrTitle"/>
          </p:nvPr>
        </p:nvSpPr>
        <p:spPr/>
        <p:txBody>
          <a:bodyPr/>
          <a:lstStyle/>
          <a:p>
            <a:r>
              <a:rPr lang="en-US"/>
              <a:t>1 Monatliche Reportings - NEW</a:t>
            </a:r>
          </a:p>
        </p:txBody>
      </p:sp>
      <p:sp>
        <p:nvSpPr>
          <p:cNvPr id="3" name="Subtitle 2">
            <a:extLst>
              <a:ext uri="{FF2B5EF4-FFF2-40B4-BE49-F238E27FC236}">
                <a16:creationId xmlns:a16="http://schemas.microsoft.com/office/drawing/2014/main" id="{51832E12-EE78-4A7E-AFCE-85C714DF5E9E}"/>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527780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282D5-0A46-4A1C-9427-E8ED4361E90D}"/>
              </a:ext>
            </a:extLst>
          </p:cNvPr>
          <p:cNvSpPr>
            <a:spLocks noGrp="1"/>
          </p:cNvSpPr>
          <p:nvPr>
            <p:ph type="title"/>
          </p:nvPr>
        </p:nvSpPr>
        <p:spPr/>
        <p:txBody>
          <a:bodyPr/>
          <a:lstStyle/>
          <a:p>
            <a:r>
              <a:rPr lang="en-US"/>
              <a:t>Instagram IG_Reichweite | rittersport</a:t>
            </a:r>
          </a:p>
        </p:txBody>
      </p:sp>
      <p:graphicFrame>
        <p:nvGraphicFramePr>
          <p:cNvPr id="6" name="Chart Placeholder 5">
            <a:extLst>
              <a:ext uri="{FF2B5EF4-FFF2-40B4-BE49-F238E27FC236}">
                <a16:creationId xmlns:a16="http://schemas.microsoft.com/office/drawing/2014/main" id="{BD89A2F2-3F94-4F54-8F41-D762E973C2F2}"/>
              </a:ext>
            </a:extLst>
          </p:cNvPr>
          <p:cNvGraphicFramePr>
            <a:graphicFrameLocks noGrp="1"/>
          </p:cNvGraphicFramePr>
          <p:nvPr>
            <p:ph type="chart" sz="quarter" idx="13"/>
            <p:extLst>
              <p:ext uri="{D42A27DB-BD31-4B8C-83A1-F6EECF244321}">
                <p14:modId xmlns:p14="http://schemas.microsoft.com/office/powerpoint/2010/main" val="669387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76430-3C6D-48D5-A509-0E99D91F48FC}"/>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D5EADB9F-46B6-40A4-B7D0-9D0A24BA8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38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CA90-43D8-4042-860F-18E598FC258A}"/>
              </a:ext>
            </a:extLst>
          </p:cNvPr>
          <p:cNvSpPr>
            <a:spLocks noGrp="1"/>
          </p:cNvSpPr>
          <p:nvPr>
            <p:ph type="title"/>
          </p:nvPr>
        </p:nvSpPr>
        <p:spPr/>
        <p:txBody>
          <a:bodyPr/>
          <a:lstStyle/>
          <a:p>
            <a:r>
              <a:rPr lang="en-US"/>
              <a:t>Instagram IG_Impressions  | rittersport</a:t>
            </a:r>
          </a:p>
        </p:txBody>
      </p:sp>
      <p:graphicFrame>
        <p:nvGraphicFramePr>
          <p:cNvPr id="6" name="Chart Placeholder 5">
            <a:extLst>
              <a:ext uri="{FF2B5EF4-FFF2-40B4-BE49-F238E27FC236}">
                <a16:creationId xmlns:a16="http://schemas.microsoft.com/office/drawing/2014/main" id="{A84026D9-93CC-49B0-AF92-1129C6C753F8}"/>
              </a:ext>
            </a:extLst>
          </p:cNvPr>
          <p:cNvGraphicFramePr>
            <a:graphicFrameLocks noGrp="1"/>
          </p:cNvGraphicFramePr>
          <p:nvPr>
            <p:ph type="chart" sz="quarter" idx="13"/>
            <p:extLst>
              <p:ext uri="{D42A27DB-BD31-4B8C-83A1-F6EECF244321}">
                <p14:modId xmlns:p14="http://schemas.microsoft.com/office/powerpoint/2010/main" val="271335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65F29-1B9B-45E3-98D9-DBA374B4F134}"/>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0CC4424C-1118-4C43-9CE4-E7BD99F08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358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343E2-0800-4B20-B576-6E2F297C5329}"/>
              </a:ext>
            </a:extLst>
          </p:cNvPr>
          <p:cNvSpPr>
            <a:spLocks noGrp="1"/>
          </p:cNvSpPr>
          <p:nvPr>
            <p:ph type="title"/>
          </p:nvPr>
        </p:nvSpPr>
        <p:spPr/>
        <p:txBody>
          <a:bodyPr/>
          <a:lstStyle/>
          <a:p>
            <a:r>
              <a:rPr lang="de-DE"/>
              <a:t>Instagram IG_ Follower_Entwicklung | rittersport</a:t>
            </a:r>
            <a:endParaRPr lang="en-US"/>
          </a:p>
        </p:txBody>
      </p:sp>
      <p:graphicFrame>
        <p:nvGraphicFramePr>
          <p:cNvPr id="6" name="Chart Placeholder 5">
            <a:extLst>
              <a:ext uri="{FF2B5EF4-FFF2-40B4-BE49-F238E27FC236}">
                <a16:creationId xmlns:a16="http://schemas.microsoft.com/office/drawing/2014/main" id="{4C4BE0AE-240A-4B46-824C-6311BC851FA0}"/>
              </a:ext>
            </a:extLst>
          </p:cNvPr>
          <p:cNvGraphicFramePr>
            <a:graphicFrameLocks noGrp="1"/>
          </p:cNvGraphicFramePr>
          <p:nvPr>
            <p:ph type="chart" sz="quarter" idx="13"/>
            <p:extLst>
              <p:ext uri="{D42A27DB-BD31-4B8C-83A1-F6EECF244321}">
                <p14:modId xmlns:p14="http://schemas.microsoft.com/office/powerpoint/2010/main" val="240024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E60A8-E63A-4B2B-B18F-72FC2FB40AFF}"/>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FED686F1-2F57-478E-8B7F-7DAC8FDAD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99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C186-7845-4A1F-9792-5581F69FA526}"/>
              </a:ext>
            </a:extLst>
          </p:cNvPr>
          <p:cNvSpPr>
            <a:spLocks noGrp="1"/>
          </p:cNvSpPr>
          <p:nvPr>
            <p:ph type="title"/>
          </p:nvPr>
        </p:nvSpPr>
        <p:spPr/>
        <p:txBody>
          <a:bodyPr/>
          <a:lstStyle/>
          <a:p>
            <a:r>
              <a:rPr lang="de-DE"/>
              <a:t>Instagram Posts nach Impressions | rittersport</a:t>
            </a:r>
            <a:endParaRPr lang="en-US"/>
          </a:p>
        </p:txBody>
      </p:sp>
      <p:graphicFrame>
        <p:nvGraphicFramePr>
          <p:cNvPr id="5" name="Table Placeholder 4">
            <a:extLst>
              <a:ext uri="{FF2B5EF4-FFF2-40B4-BE49-F238E27FC236}">
                <a16:creationId xmlns:a16="http://schemas.microsoft.com/office/drawing/2014/main" id="{87AD3A93-18A6-414C-840C-911A107B4E9C}"/>
              </a:ext>
            </a:extLst>
          </p:cNvPr>
          <p:cNvGraphicFramePr>
            <a:graphicFrameLocks noGrp="1"/>
          </p:cNvGraphicFramePr>
          <p:nvPr>
            <p:ph type="tbl" sz="quarter" idx="13"/>
            <p:extLst>
              <p:ext uri="{D42A27DB-BD31-4B8C-83A1-F6EECF244321}">
                <p14:modId xmlns:p14="http://schemas.microsoft.com/office/powerpoint/2010/main" val="232069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449220400"/>
                    </a:ext>
                  </a:extLst>
                </a:gridCol>
                <a:gridCol w="2633472">
                  <a:extLst>
                    <a:ext uri="{9D8B030D-6E8A-4147-A177-3AD203B41FA5}">
                      <a16:colId xmlns:a16="http://schemas.microsoft.com/office/drawing/2014/main" val="1277681812"/>
                    </a:ext>
                  </a:extLst>
                </a:gridCol>
              </a:tblGrid>
              <a:tr h="370840">
                <a:tc>
                  <a:txBody>
                    <a:bodyPr/>
                    <a:lstStyle/>
                    <a:p>
                      <a:r>
                        <a:rPr lang="en-US" sz="1000"/>
                        <a:t>Thumbnail</a:t>
                      </a:r>
                    </a:p>
                  </a:txBody>
                  <a:tcPr/>
                </a:tc>
                <a:tc>
                  <a:txBody>
                    <a:bodyPr/>
                    <a:lstStyle/>
                    <a:p>
                      <a:r>
                        <a:rPr lang="en-US" sz="1000"/>
                        <a:t>Impressions (Organic)</a:t>
                      </a:r>
                    </a:p>
                  </a:txBody>
                  <a:tcPr/>
                </a:tc>
                <a:extLst>
                  <a:ext uri="{0D108BD9-81ED-4DB2-BD59-A6C34878D82A}">
                    <a16:rowId xmlns:a16="http://schemas.microsoft.com/office/drawing/2014/main" val="381774587"/>
                  </a:ext>
                </a:extLst>
              </a:tr>
              <a:tr h="370840">
                <a:tc>
                  <a:txBody>
                    <a:bodyPr/>
                    <a:lstStyle/>
                    <a:p>
                      <a:r>
                        <a:rPr lang="en-US" sz="1000"/>
                        <a:t>https://quintly-eu-image-storage.s3.amazonaws.com/fadaf8a03fd48ecc7c93228c3f957b9f/46cbdf197c88efb5ac4bcf60df2faa22.jpg</a:t>
                      </a:r>
                    </a:p>
                  </a:txBody>
                  <a:tcPr/>
                </a:tc>
                <a:tc>
                  <a:txBody>
                    <a:bodyPr/>
                    <a:lstStyle/>
                    <a:p>
                      <a:r>
                        <a:rPr lang="en-US" sz="1000"/>
                        <a:t>37707</a:t>
                      </a:r>
                    </a:p>
                  </a:txBody>
                  <a:tcPr/>
                </a:tc>
                <a:extLst>
                  <a:ext uri="{0D108BD9-81ED-4DB2-BD59-A6C34878D82A}">
                    <a16:rowId xmlns:a16="http://schemas.microsoft.com/office/drawing/2014/main" val="3695666697"/>
                  </a:ext>
                </a:extLst>
              </a:tr>
              <a:tr h="370840">
                <a:tc>
                  <a:txBody>
                    <a:bodyPr/>
                    <a:lstStyle/>
                    <a:p>
                      <a:r>
                        <a:rPr lang="en-US" sz="1000"/>
                        <a:t>https://quintly-eu-image-storage.s3.amazonaws.com/fadaf8a03fd48ecc7c93228c3f957b9f/12f0251e3dcba2f7a60a193cd8cc68c8.jpg</a:t>
                      </a:r>
                    </a:p>
                  </a:txBody>
                  <a:tcPr/>
                </a:tc>
                <a:tc>
                  <a:txBody>
                    <a:bodyPr/>
                    <a:lstStyle/>
                    <a:p>
                      <a:r>
                        <a:rPr lang="en-US" sz="1000"/>
                        <a:t>31064</a:t>
                      </a:r>
                    </a:p>
                  </a:txBody>
                  <a:tcPr/>
                </a:tc>
                <a:extLst>
                  <a:ext uri="{0D108BD9-81ED-4DB2-BD59-A6C34878D82A}">
                    <a16:rowId xmlns:a16="http://schemas.microsoft.com/office/drawing/2014/main" val="3955623093"/>
                  </a:ext>
                </a:extLst>
              </a:tr>
              <a:tr h="370840">
                <a:tc>
                  <a:txBody>
                    <a:bodyPr/>
                    <a:lstStyle/>
                    <a:p>
                      <a:r>
                        <a:rPr lang="en-US" sz="1000"/>
                        <a:t>https://quintly-eu-image-storage.s3.amazonaws.com/fadaf8a03fd48ecc7c93228c3f957b9f/2ce6153b7407ed3113468fd4ad2098c4.jpg</a:t>
                      </a:r>
                    </a:p>
                  </a:txBody>
                  <a:tcPr/>
                </a:tc>
                <a:tc>
                  <a:txBody>
                    <a:bodyPr/>
                    <a:lstStyle/>
                    <a:p>
                      <a:r>
                        <a:rPr lang="en-US" sz="1000"/>
                        <a:t>22330</a:t>
                      </a:r>
                    </a:p>
                  </a:txBody>
                  <a:tcPr/>
                </a:tc>
                <a:extLst>
                  <a:ext uri="{0D108BD9-81ED-4DB2-BD59-A6C34878D82A}">
                    <a16:rowId xmlns:a16="http://schemas.microsoft.com/office/drawing/2014/main" val="4035584002"/>
                  </a:ext>
                </a:extLst>
              </a:tr>
              <a:tr h="370840">
                <a:tc>
                  <a:txBody>
                    <a:bodyPr/>
                    <a:lstStyle/>
                    <a:p>
                      <a:r>
                        <a:rPr lang="en-US" sz="1000"/>
                        <a:t>https://quintly-eu-image-storage.s3.amazonaws.com/fadaf8a03fd48ecc7c93228c3f957b9f/0995b75ae2870cb5a4808bafcc601c0e.jpg</a:t>
                      </a:r>
                    </a:p>
                  </a:txBody>
                  <a:tcPr/>
                </a:tc>
                <a:tc>
                  <a:txBody>
                    <a:bodyPr/>
                    <a:lstStyle/>
                    <a:p>
                      <a:r>
                        <a:rPr lang="en-US" sz="1000"/>
                        <a:t>21688</a:t>
                      </a:r>
                    </a:p>
                  </a:txBody>
                  <a:tcPr/>
                </a:tc>
                <a:extLst>
                  <a:ext uri="{0D108BD9-81ED-4DB2-BD59-A6C34878D82A}">
                    <a16:rowId xmlns:a16="http://schemas.microsoft.com/office/drawing/2014/main" val="35814816"/>
                  </a:ext>
                </a:extLst>
              </a:tr>
              <a:tr h="370840">
                <a:tc>
                  <a:txBody>
                    <a:bodyPr/>
                    <a:lstStyle/>
                    <a:p>
                      <a:r>
                        <a:rPr lang="en-US" sz="1000"/>
                        <a:t>https://quintly-eu-image-storage.s3.amazonaws.com/fadaf8a03fd48ecc7c93228c3f957b9f/9218411768232d125d184e5a8add3c17.jpg</a:t>
                      </a:r>
                    </a:p>
                  </a:txBody>
                  <a:tcPr/>
                </a:tc>
                <a:tc>
                  <a:txBody>
                    <a:bodyPr/>
                    <a:lstStyle/>
                    <a:p>
                      <a:r>
                        <a:rPr lang="en-US" sz="1000"/>
                        <a:t>n/a</a:t>
                      </a:r>
                    </a:p>
                  </a:txBody>
                  <a:tcPr/>
                </a:tc>
                <a:extLst>
                  <a:ext uri="{0D108BD9-81ED-4DB2-BD59-A6C34878D82A}">
                    <a16:rowId xmlns:a16="http://schemas.microsoft.com/office/drawing/2014/main" val="4016334222"/>
                  </a:ext>
                </a:extLst>
              </a:tr>
              <a:tr h="370840">
                <a:tc>
                  <a:txBody>
                    <a:bodyPr/>
                    <a:lstStyle/>
                    <a:p>
                      <a:r>
                        <a:rPr lang="en-US" sz="1000"/>
                        <a:t>https://quintly-eu-image-storage.s3.amazonaws.com/fadaf8a03fd48ecc7c93228c3f957b9f/6d846be5775c7cd49ac7333d262741a6.jpg</a:t>
                      </a:r>
                    </a:p>
                  </a:txBody>
                  <a:tcPr/>
                </a:tc>
                <a:tc>
                  <a:txBody>
                    <a:bodyPr/>
                    <a:lstStyle/>
                    <a:p>
                      <a:r>
                        <a:rPr lang="en-US" sz="1000"/>
                        <a:t>n/a</a:t>
                      </a:r>
                    </a:p>
                  </a:txBody>
                  <a:tcPr/>
                </a:tc>
                <a:extLst>
                  <a:ext uri="{0D108BD9-81ED-4DB2-BD59-A6C34878D82A}">
                    <a16:rowId xmlns:a16="http://schemas.microsoft.com/office/drawing/2014/main" val="2057194542"/>
                  </a:ext>
                </a:extLst>
              </a:tr>
              <a:tr h="370840">
                <a:tc>
                  <a:txBody>
                    <a:bodyPr/>
                    <a:lstStyle/>
                    <a:p>
                      <a:r>
                        <a:rPr lang="en-US" sz="1000"/>
                        <a:t>https://quintly-eu-image-storage.s3.amazonaws.com/fadaf8a03fd48ecc7c93228c3f957b9f/313e5383275bef750bd020cca377c117.jpg</a:t>
                      </a:r>
                    </a:p>
                  </a:txBody>
                  <a:tcPr/>
                </a:tc>
                <a:tc>
                  <a:txBody>
                    <a:bodyPr/>
                    <a:lstStyle/>
                    <a:p>
                      <a:r>
                        <a:rPr lang="en-US" sz="1000"/>
                        <a:t>n/a</a:t>
                      </a:r>
                    </a:p>
                  </a:txBody>
                  <a:tcPr/>
                </a:tc>
                <a:extLst>
                  <a:ext uri="{0D108BD9-81ED-4DB2-BD59-A6C34878D82A}">
                    <a16:rowId xmlns:a16="http://schemas.microsoft.com/office/drawing/2014/main" val="549918955"/>
                  </a:ext>
                </a:extLst>
              </a:tr>
            </a:tbl>
          </a:graphicData>
        </a:graphic>
      </p:graphicFrame>
      <p:sp>
        <p:nvSpPr>
          <p:cNvPr id="4" name="Text Placeholder 3">
            <a:extLst>
              <a:ext uri="{FF2B5EF4-FFF2-40B4-BE49-F238E27FC236}">
                <a16:creationId xmlns:a16="http://schemas.microsoft.com/office/drawing/2014/main" id="{BD1681DE-9B84-4EB9-876D-11F60B61A7D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3124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9144-2535-41E1-A8B0-D645B405E370}"/>
              </a:ext>
            </a:extLst>
          </p:cNvPr>
          <p:cNvSpPr>
            <a:spLocks noGrp="1"/>
          </p:cNvSpPr>
          <p:nvPr>
            <p:ph type="title"/>
          </p:nvPr>
        </p:nvSpPr>
        <p:spPr/>
        <p:txBody>
          <a:bodyPr/>
          <a:lstStyle/>
          <a:p>
            <a:r>
              <a:rPr lang="en-US"/>
              <a:t>Instagram Posts nach Video Views | rittersport</a:t>
            </a:r>
          </a:p>
        </p:txBody>
      </p:sp>
      <p:graphicFrame>
        <p:nvGraphicFramePr>
          <p:cNvPr id="5" name="Table Placeholder 4">
            <a:extLst>
              <a:ext uri="{FF2B5EF4-FFF2-40B4-BE49-F238E27FC236}">
                <a16:creationId xmlns:a16="http://schemas.microsoft.com/office/drawing/2014/main" id="{E84119B0-C0A9-4011-8BB9-E5B68C92D3C6}"/>
              </a:ext>
            </a:extLst>
          </p:cNvPr>
          <p:cNvGraphicFramePr>
            <a:graphicFrameLocks noGrp="1"/>
          </p:cNvGraphicFramePr>
          <p:nvPr>
            <p:ph type="tbl" sz="quarter" idx="13"/>
            <p:extLst>
              <p:ext uri="{D42A27DB-BD31-4B8C-83A1-F6EECF244321}">
                <p14:modId xmlns:p14="http://schemas.microsoft.com/office/powerpoint/2010/main" val="172655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591797458"/>
                    </a:ext>
                  </a:extLst>
                </a:gridCol>
                <a:gridCol w="2633472">
                  <a:extLst>
                    <a:ext uri="{9D8B030D-6E8A-4147-A177-3AD203B41FA5}">
                      <a16:colId xmlns:a16="http://schemas.microsoft.com/office/drawing/2014/main" val="1413476117"/>
                    </a:ext>
                  </a:extLst>
                </a:gridCol>
              </a:tblGrid>
              <a:tr h="370840">
                <a:tc>
                  <a:txBody>
                    <a:bodyPr/>
                    <a:lstStyle/>
                    <a:p>
                      <a:r>
                        <a:rPr lang="en-US" sz="1000"/>
                        <a:t>Thumbnail</a:t>
                      </a:r>
                    </a:p>
                  </a:txBody>
                  <a:tcPr/>
                </a:tc>
                <a:tc>
                  <a:txBody>
                    <a:bodyPr/>
                    <a:lstStyle/>
                    <a:p>
                      <a:r>
                        <a:rPr lang="en-US" sz="1000"/>
                        <a:t>Video Views (Organic)</a:t>
                      </a:r>
                    </a:p>
                  </a:txBody>
                  <a:tcPr/>
                </a:tc>
                <a:extLst>
                  <a:ext uri="{0D108BD9-81ED-4DB2-BD59-A6C34878D82A}">
                    <a16:rowId xmlns:a16="http://schemas.microsoft.com/office/drawing/2014/main" val="2100542017"/>
                  </a:ext>
                </a:extLst>
              </a:tr>
              <a:tr h="370840">
                <a:tc>
                  <a:txBody>
                    <a:bodyPr/>
                    <a:lstStyle/>
                    <a:p>
                      <a:r>
                        <a:rPr lang="en-US" sz="1000"/>
                        <a:t>https://quintly-eu-image-storage.s3.amazonaws.com/fadaf8a03fd48ecc7c93228c3f957b9f/9218411768232d125d184e5a8add3c17.jpg</a:t>
                      </a:r>
                    </a:p>
                  </a:txBody>
                  <a:tcPr/>
                </a:tc>
                <a:tc>
                  <a:txBody>
                    <a:bodyPr/>
                    <a:lstStyle/>
                    <a:p>
                      <a:r>
                        <a:rPr lang="en-US" sz="1000"/>
                        <a:t>122362</a:t>
                      </a:r>
                    </a:p>
                  </a:txBody>
                  <a:tcPr/>
                </a:tc>
                <a:extLst>
                  <a:ext uri="{0D108BD9-81ED-4DB2-BD59-A6C34878D82A}">
                    <a16:rowId xmlns:a16="http://schemas.microsoft.com/office/drawing/2014/main" val="3682324305"/>
                  </a:ext>
                </a:extLst>
              </a:tr>
              <a:tr h="370840">
                <a:tc>
                  <a:txBody>
                    <a:bodyPr/>
                    <a:lstStyle/>
                    <a:p>
                      <a:r>
                        <a:rPr lang="en-US" sz="1000"/>
                        <a:t>https://quintly-eu-image-storage.s3.amazonaws.com/fadaf8a03fd48ecc7c93228c3f957b9f/313e5383275bef750bd020cca377c117.jpg</a:t>
                      </a:r>
                    </a:p>
                  </a:txBody>
                  <a:tcPr/>
                </a:tc>
                <a:tc>
                  <a:txBody>
                    <a:bodyPr/>
                    <a:lstStyle/>
                    <a:p>
                      <a:r>
                        <a:rPr lang="en-US" sz="1000"/>
                        <a:t>22101</a:t>
                      </a:r>
                    </a:p>
                  </a:txBody>
                  <a:tcPr/>
                </a:tc>
                <a:extLst>
                  <a:ext uri="{0D108BD9-81ED-4DB2-BD59-A6C34878D82A}">
                    <a16:rowId xmlns:a16="http://schemas.microsoft.com/office/drawing/2014/main" val="2104412810"/>
                  </a:ext>
                </a:extLst>
              </a:tr>
              <a:tr h="370840">
                <a:tc>
                  <a:txBody>
                    <a:bodyPr/>
                    <a:lstStyle/>
                    <a:p>
                      <a:r>
                        <a:rPr lang="en-US" sz="1000"/>
                        <a:t>https://quintly-eu-image-storage.s3.amazonaws.com/fadaf8a03fd48ecc7c93228c3f957b9f/6d846be5775c7cd49ac7333d262741a6.jpg</a:t>
                      </a:r>
                    </a:p>
                  </a:txBody>
                  <a:tcPr/>
                </a:tc>
                <a:tc>
                  <a:txBody>
                    <a:bodyPr/>
                    <a:lstStyle/>
                    <a:p>
                      <a:r>
                        <a:rPr lang="en-US" sz="1000"/>
                        <a:t>9368</a:t>
                      </a:r>
                    </a:p>
                  </a:txBody>
                  <a:tcPr/>
                </a:tc>
                <a:extLst>
                  <a:ext uri="{0D108BD9-81ED-4DB2-BD59-A6C34878D82A}">
                    <a16:rowId xmlns:a16="http://schemas.microsoft.com/office/drawing/2014/main" val="2910089066"/>
                  </a:ext>
                </a:extLst>
              </a:tr>
              <a:tr h="370840">
                <a:tc>
                  <a:txBody>
                    <a:bodyPr/>
                    <a:lstStyle/>
                    <a:p>
                      <a:r>
                        <a:rPr lang="en-US" sz="1000"/>
                        <a:t>https://quintly-eu-image-storage.s3.amazonaws.com/fadaf8a03fd48ecc7c93228c3f957b9f/0995b75ae2870cb5a4808bafcc601c0e.jpg</a:t>
                      </a:r>
                    </a:p>
                  </a:txBody>
                  <a:tcPr/>
                </a:tc>
                <a:tc>
                  <a:txBody>
                    <a:bodyPr/>
                    <a:lstStyle/>
                    <a:p>
                      <a:r>
                        <a:rPr lang="en-US" sz="1000"/>
                        <a:t>0</a:t>
                      </a:r>
                    </a:p>
                  </a:txBody>
                  <a:tcPr/>
                </a:tc>
                <a:extLst>
                  <a:ext uri="{0D108BD9-81ED-4DB2-BD59-A6C34878D82A}">
                    <a16:rowId xmlns:a16="http://schemas.microsoft.com/office/drawing/2014/main" val="860458566"/>
                  </a:ext>
                </a:extLst>
              </a:tr>
              <a:tr h="370840">
                <a:tc>
                  <a:txBody>
                    <a:bodyPr/>
                    <a:lstStyle/>
                    <a:p>
                      <a:r>
                        <a:rPr lang="en-US" sz="1000"/>
                        <a:t>https://quintly-eu-image-storage.s3.amazonaws.com/fadaf8a03fd48ecc7c93228c3f957b9f/46cbdf197c88efb5ac4bcf60df2faa22.jpg</a:t>
                      </a:r>
                    </a:p>
                  </a:txBody>
                  <a:tcPr/>
                </a:tc>
                <a:tc>
                  <a:txBody>
                    <a:bodyPr/>
                    <a:lstStyle/>
                    <a:p>
                      <a:r>
                        <a:rPr lang="en-US" sz="1000"/>
                        <a:t>0</a:t>
                      </a:r>
                    </a:p>
                  </a:txBody>
                  <a:tcPr/>
                </a:tc>
                <a:extLst>
                  <a:ext uri="{0D108BD9-81ED-4DB2-BD59-A6C34878D82A}">
                    <a16:rowId xmlns:a16="http://schemas.microsoft.com/office/drawing/2014/main" val="3450089345"/>
                  </a:ext>
                </a:extLst>
              </a:tr>
              <a:tr h="370840">
                <a:tc>
                  <a:txBody>
                    <a:bodyPr/>
                    <a:lstStyle/>
                    <a:p>
                      <a:r>
                        <a:rPr lang="en-US" sz="1000"/>
                        <a:t>https://quintly-eu-image-storage.s3.amazonaws.com/fadaf8a03fd48ecc7c93228c3f957b9f/2ce6153b7407ed3113468fd4ad2098c4.jpg</a:t>
                      </a:r>
                    </a:p>
                  </a:txBody>
                  <a:tcPr/>
                </a:tc>
                <a:tc>
                  <a:txBody>
                    <a:bodyPr/>
                    <a:lstStyle/>
                    <a:p>
                      <a:r>
                        <a:rPr lang="en-US" sz="1000"/>
                        <a:t>0</a:t>
                      </a:r>
                    </a:p>
                  </a:txBody>
                  <a:tcPr/>
                </a:tc>
                <a:extLst>
                  <a:ext uri="{0D108BD9-81ED-4DB2-BD59-A6C34878D82A}">
                    <a16:rowId xmlns:a16="http://schemas.microsoft.com/office/drawing/2014/main" val="3371156340"/>
                  </a:ext>
                </a:extLst>
              </a:tr>
              <a:tr h="370840">
                <a:tc>
                  <a:txBody>
                    <a:bodyPr/>
                    <a:lstStyle/>
                    <a:p>
                      <a:r>
                        <a:rPr lang="en-US" sz="1000"/>
                        <a:t>https://quintly-eu-image-storage.s3.amazonaws.com/fadaf8a03fd48ecc7c93228c3f957b9f/12f0251e3dcba2f7a60a193cd8cc68c8.jpg</a:t>
                      </a:r>
                    </a:p>
                  </a:txBody>
                  <a:tcPr/>
                </a:tc>
                <a:tc>
                  <a:txBody>
                    <a:bodyPr/>
                    <a:lstStyle/>
                    <a:p>
                      <a:r>
                        <a:rPr lang="en-US" sz="1000"/>
                        <a:t>0</a:t>
                      </a:r>
                    </a:p>
                  </a:txBody>
                  <a:tcPr/>
                </a:tc>
                <a:extLst>
                  <a:ext uri="{0D108BD9-81ED-4DB2-BD59-A6C34878D82A}">
                    <a16:rowId xmlns:a16="http://schemas.microsoft.com/office/drawing/2014/main" val="1817126906"/>
                  </a:ext>
                </a:extLst>
              </a:tr>
            </a:tbl>
          </a:graphicData>
        </a:graphic>
      </p:graphicFrame>
      <p:sp>
        <p:nvSpPr>
          <p:cNvPr id="4" name="Text Placeholder 3">
            <a:extLst>
              <a:ext uri="{FF2B5EF4-FFF2-40B4-BE49-F238E27FC236}">
                <a16:creationId xmlns:a16="http://schemas.microsoft.com/office/drawing/2014/main" id="{7DE1AD18-65E5-4A0C-B7F8-4D8BD6927497}"/>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52969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9AAE-23F9-4161-BAA1-675521536966}"/>
              </a:ext>
            </a:extLst>
          </p:cNvPr>
          <p:cNvSpPr>
            <a:spLocks noGrp="1"/>
          </p:cNvSpPr>
          <p:nvPr>
            <p:ph type="title"/>
          </p:nvPr>
        </p:nvSpPr>
        <p:spPr/>
        <p:txBody>
          <a:bodyPr/>
          <a:lstStyle/>
          <a:p>
            <a:r>
              <a:rPr lang="de-DE"/>
              <a:t>Instagram Posts nach ERI | rittersport</a:t>
            </a:r>
            <a:endParaRPr lang="en-US"/>
          </a:p>
        </p:txBody>
      </p:sp>
      <p:graphicFrame>
        <p:nvGraphicFramePr>
          <p:cNvPr id="5" name="Table Placeholder 4">
            <a:extLst>
              <a:ext uri="{FF2B5EF4-FFF2-40B4-BE49-F238E27FC236}">
                <a16:creationId xmlns:a16="http://schemas.microsoft.com/office/drawing/2014/main" id="{04481E70-E28B-4D00-B5E2-894025E95362}"/>
              </a:ext>
            </a:extLst>
          </p:cNvPr>
          <p:cNvGraphicFramePr>
            <a:graphicFrameLocks noGrp="1"/>
          </p:cNvGraphicFramePr>
          <p:nvPr>
            <p:ph type="tbl" sz="quarter" idx="13"/>
            <p:extLst>
              <p:ext uri="{D42A27DB-BD31-4B8C-83A1-F6EECF244321}">
                <p14:modId xmlns:p14="http://schemas.microsoft.com/office/powerpoint/2010/main" val="390234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163502558"/>
                    </a:ext>
                  </a:extLst>
                </a:gridCol>
                <a:gridCol w="2633472">
                  <a:extLst>
                    <a:ext uri="{9D8B030D-6E8A-4147-A177-3AD203B41FA5}">
                      <a16:colId xmlns:a16="http://schemas.microsoft.com/office/drawing/2014/main" val="3697482426"/>
                    </a:ext>
                  </a:extLst>
                </a:gridCol>
              </a:tblGrid>
              <a:tr h="370840">
                <a:tc>
                  <a:txBody>
                    <a:bodyPr/>
                    <a:lstStyle/>
                    <a:p>
                      <a:r>
                        <a:rPr lang="en-US" sz="1000"/>
                        <a:t>Thumbnail</a:t>
                      </a:r>
                    </a:p>
                  </a:txBody>
                  <a:tcPr/>
                </a:tc>
                <a:tc>
                  <a:txBody>
                    <a:bodyPr/>
                    <a:lstStyle/>
                    <a:p>
                      <a:r>
                        <a:rPr lang="en-US" sz="1000"/>
                        <a:t>Engagement Rate (Organic)</a:t>
                      </a:r>
                    </a:p>
                  </a:txBody>
                  <a:tcPr/>
                </a:tc>
                <a:extLst>
                  <a:ext uri="{0D108BD9-81ED-4DB2-BD59-A6C34878D82A}">
                    <a16:rowId xmlns:a16="http://schemas.microsoft.com/office/drawing/2014/main" val="3699297437"/>
                  </a:ext>
                </a:extLst>
              </a:tr>
              <a:tr h="370840">
                <a:tc>
                  <a:txBody>
                    <a:bodyPr/>
                    <a:lstStyle/>
                    <a:p>
                      <a:r>
                        <a:rPr lang="en-US" sz="1000"/>
                        <a:t>https://quintly-eu-image-storage.s3.amazonaws.com/fadaf8a03fd48ecc7c93228c3f957b9f/313e5383275bef750bd020cca377c117.jpg</a:t>
                      </a:r>
                    </a:p>
                  </a:txBody>
                  <a:tcPr/>
                </a:tc>
                <a:tc>
                  <a:txBody>
                    <a:bodyPr/>
                    <a:lstStyle/>
                    <a:p>
                      <a:r>
                        <a:rPr lang="en-US" sz="1000"/>
                        <a:t>5.11 %</a:t>
                      </a:r>
                    </a:p>
                  </a:txBody>
                  <a:tcPr/>
                </a:tc>
                <a:extLst>
                  <a:ext uri="{0D108BD9-81ED-4DB2-BD59-A6C34878D82A}">
                    <a16:rowId xmlns:a16="http://schemas.microsoft.com/office/drawing/2014/main" val="3702713794"/>
                  </a:ext>
                </a:extLst>
              </a:tr>
              <a:tr h="370840">
                <a:tc>
                  <a:txBody>
                    <a:bodyPr/>
                    <a:lstStyle/>
                    <a:p>
                      <a:r>
                        <a:rPr lang="en-US" sz="1000"/>
                        <a:t>https://quintly-eu-image-storage.s3.amazonaws.com/fadaf8a03fd48ecc7c93228c3f957b9f/2ce6153b7407ed3113468fd4ad2098c4.jpg</a:t>
                      </a:r>
                    </a:p>
                  </a:txBody>
                  <a:tcPr/>
                </a:tc>
                <a:tc>
                  <a:txBody>
                    <a:bodyPr/>
                    <a:lstStyle/>
                    <a:p>
                      <a:r>
                        <a:rPr lang="en-US" sz="1000"/>
                        <a:t>4.7 %</a:t>
                      </a:r>
                    </a:p>
                  </a:txBody>
                  <a:tcPr/>
                </a:tc>
                <a:extLst>
                  <a:ext uri="{0D108BD9-81ED-4DB2-BD59-A6C34878D82A}">
                    <a16:rowId xmlns:a16="http://schemas.microsoft.com/office/drawing/2014/main" val="2115226966"/>
                  </a:ext>
                </a:extLst>
              </a:tr>
              <a:tr h="370840">
                <a:tc>
                  <a:txBody>
                    <a:bodyPr/>
                    <a:lstStyle/>
                    <a:p>
                      <a:r>
                        <a:rPr lang="en-US" sz="1000"/>
                        <a:t>https://quintly-eu-image-storage.s3.amazonaws.com/fadaf8a03fd48ecc7c93228c3f957b9f/6d846be5775c7cd49ac7333d262741a6.jpg</a:t>
                      </a:r>
                    </a:p>
                  </a:txBody>
                  <a:tcPr/>
                </a:tc>
                <a:tc>
                  <a:txBody>
                    <a:bodyPr/>
                    <a:lstStyle/>
                    <a:p>
                      <a:r>
                        <a:rPr lang="en-US" sz="1000"/>
                        <a:t>4.62 %</a:t>
                      </a:r>
                    </a:p>
                  </a:txBody>
                  <a:tcPr/>
                </a:tc>
                <a:extLst>
                  <a:ext uri="{0D108BD9-81ED-4DB2-BD59-A6C34878D82A}">
                    <a16:rowId xmlns:a16="http://schemas.microsoft.com/office/drawing/2014/main" val="3751130911"/>
                  </a:ext>
                </a:extLst>
              </a:tr>
              <a:tr h="370840">
                <a:tc>
                  <a:txBody>
                    <a:bodyPr/>
                    <a:lstStyle/>
                    <a:p>
                      <a:r>
                        <a:rPr lang="en-US" sz="1000"/>
                        <a:t>https://quintly-eu-image-storage.s3.amazonaws.com/fadaf8a03fd48ecc7c93228c3f957b9f/46cbdf197c88efb5ac4bcf60df2faa22.jpg</a:t>
                      </a:r>
                    </a:p>
                  </a:txBody>
                  <a:tcPr/>
                </a:tc>
                <a:tc>
                  <a:txBody>
                    <a:bodyPr/>
                    <a:lstStyle/>
                    <a:p>
                      <a:r>
                        <a:rPr lang="en-US" sz="1000"/>
                        <a:t>3.58 %</a:t>
                      </a:r>
                    </a:p>
                  </a:txBody>
                  <a:tcPr/>
                </a:tc>
                <a:extLst>
                  <a:ext uri="{0D108BD9-81ED-4DB2-BD59-A6C34878D82A}">
                    <a16:rowId xmlns:a16="http://schemas.microsoft.com/office/drawing/2014/main" val="1944497789"/>
                  </a:ext>
                </a:extLst>
              </a:tr>
              <a:tr h="370840">
                <a:tc>
                  <a:txBody>
                    <a:bodyPr/>
                    <a:lstStyle/>
                    <a:p>
                      <a:r>
                        <a:rPr lang="en-US" sz="1000"/>
                        <a:t>https://quintly-eu-image-storage.s3.amazonaws.com/fadaf8a03fd48ecc7c93228c3f957b9f/12f0251e3dcba2f7a60a193cd8cc68c8.jpg</a:t>
                      </a:r>
                    </a:p>
                  </a:txBody>
                  <a:tcPr/>
                </a:tc>
                <a:tc>
                  <a:txBody>
                    <a:bodyPr/>
                    <a:lstStyle/>
                    <a:p>
                      <a:r>
                        <a:rPr lang="en-US" sz="1000"/>
                        <a:t>3.57 %</a:t>
                      </a:r>
                    </a:p>
                  </a:txBody>
                  <a:tcPr/>
                </a:tc>
                <a:extLst>
                  <a:ext uri="{0D108BD9-81ED-4DB2-BD59-A6C34878D82A}">
                    <a16:rowId xmlns:a16="http://schemas.microsoft.com/office/drawing/2014/main" val="1841186273"/>
                  </a:ext>
                </a:extLst>
              </a:tr>
              <a:tr h="370840">
                <a:tc>
                  <a:txBody>
                    <a:bodyPr/>
                    <a:lstStyle/>
                    <a:p>
                      <a:r>
                        <a:rPr lang="en-US" sz="1000"/>
                        <a:t>https://quintly-eu-image-storage.s3.amazonaws.com/fadaf8a03fd48ecc7c93228c3f957b9f/0995b75ae2870cb5a4808bafcc601c0e.jpg</a:t>
                      </a:r>
                    </a:p>
                  </a:txBody>
                  <a:tcPr/>
                </a:tc>
                <a:tc>
                  <a:txBody>
                    <a:bodyPr/>
                    <a:lstStyle/>
                    <a:p>
                      <a:r>
                        <a:rPr lang="en-US" sz="1000"/>
                        <a:t>2.58 %</a:t>
                      </a:r>
                    </a:p>
                  </a:txBody>
                  <a:tcPr/>
                </a:tc>
                <a:extLst>
                  <a:ext uri="{0D108BD9-81ED-4DB2-BD59-A6C34878D82A}">
                    <a16:rowId xmlns:a16="http://schemas.microsoft.com/office/drawing/2014/main" val="3129480315"/>
                  </a:ext>
                </a:extLst>
              </a:tr>
              <a:tr h="370840">
                <a:tc>
                  <a:txBody>
                    <a:bodyPr/>
                    <a:lstStyle/>
                    <a:p>
                      <a:r>
                        <a:rPr lang="en-US" sz="1000"/>
                        <a:t>https://quintly-eu-image-storage.s3.amazonaws.com/fadaf8a03fd48ecc7c93228c3f957b9f/9218411768232d125d184e5a8add3c17.jpg</a:t>
                      </a:r>
                    </a:p>
                  </a:txBody>
                  <a:tcPr/>
                </a:tc>
                <a:tc>
                  <a:txBody>
                    <a:bodyPr/>
                    <a:lstStyle/>
                    <a:p>
                      <a:r>
                        <a:rPr lang="en-US" sz="1000"/>
                        <a:t>2.1 %</a:t>
                      </a:r>
                    </a:p>
                  </a:txBody>
                  <a:tcPr/>
                </a:tc>
                <a:extLst>
                  <a:ext uri="{0D108BD9-81ED-4DB2-BD59-A6C34878D82A}">
                    <a16:rowId xmlns:a16="http://schemas.microsoft.com/office/drawing/2014/main" val="2917447964"/>
                  </a:ext>
                </a:extLst>
              </a:tr>
            </a:tbl>
          </a:graphicData>
        </a:graphic>
      </p:graphicFrame>
      <p:sp>
        <p:nvSpPr>
          <p:cNvPr id="4" name="Text Placeholder 3">
            <a:extLst>
              <a:ext uri="{FF2B5EF4-FFF2-40B4-BE49-F238E27FC236}">
                <a16:creationId xmlns:a16="http://schemas.microsoft.com/office/drawing/2014/main" id="{1A21E4E7-4F33-4FA7-9201-9D3CB5742CB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605094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8E0D-AFF6-40DB-BB79-551B7DD51EF9}"/>
              </a:ext>
            </a:extLst>
          </p:cNvPr>
          <p:cNvSpPr>
            <a:spLocks noGrp="1"/>
          </p:cNvSpPr>
          <p:nvPr>
            <p:ph type="title"/>
          </p:nvPr>
        </p:nvSpPr>
        <p:spPr/>
        <p:txBody>
          <a:bodyPr/>
          <a:lstStyle/>
          <a:p>
            <a:r>
              <a:rPr lang="en-US"/>
              <a:t>Facebook Instagram Paid Post Performance | All profiles - 1 of 26</a:t>
            </a:r>
          </a:p>
        </p:txBody>
      </p:sp>
      <p:graphicFrame>
        <p:nvGraphicFramePr>
          <p:cNvPr id="5" name="Table Placeholder 4">
            <a:extLst>
              <a:ext uri="{FF2B5EF4-FFF2-40B4-BE49-F238E27FC236}">
                <a16:creationId xmlns:a16="http://schemas.microsoft.com/office/drawing/2014/main" id="{E082886B-D354-4B39-8957-674A495A8DF3}"/>
              </a:ext>
            </a:extLst>
          </p:cNvPr>
          <p:cNvGraphicFramePr>
            <a:graphicFrameLocks noGrp="1"/>
          </p:cNvGraphicFramePr>
          <p:nvPr>
            <p:ph type="tbl" sz="quarter" idx="13"/>
            <p:extLst>
              <p:ext uri="{D42A27DB-BD31-4B8C-83A1-F6EECF244321}">
                <p14:modId xmlns:p14="http://schemas.microsoft.com/office/powerpoint/2010/main" val="350979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4043719"/>
                    </a:ext>
                  </a:extLst>
                </a:gridCol>
                <a:gridCol w="1152144">
                  <a:extLst>
                    <a:ext uri="{9D8B030D-6E8A-4147-A177-3AD203B41FA5}">
                      <a16:colId xmlns:a16="http://schemas.microsoft.com/office/drawing/2014/main" val="3453910326"/>
                    </a:ext>
                  </a:extLst>
                </a:gridCol>
                <a:gridCol w="411480">
                  <a:extLst>
                    <a:ext uri="{9D8B030D-6E8A-4147-A177-3AD203B41FA5}">
                      <a16:colId xmlns:a16="http://schemas.microsoft.com/office/drawing/2014/main" val="2959267411"/>
                    </a:ext>
                  </a:extLst>
                </a:gridCol>
                <a:gridCol w="411480">
                  <a:extLst>
                    <a:ext uri="{9D8B030D-6E8A-4147-A177-3AD203B41FA5}">
                      <a16:colId xmlns:a16="http://schemas.microsoft.com/office/drawing/2014/main" val="2775356955"/>
                    </a:ext>
                  </a:extLst>
                </a:gridCol>
                <a:gridCol w="411480">
                  <a:extLst>
                    <a:ext uri="{9D8B030D-6E8A-4147-A177-3AD203B41FA5}">
                      <a16:colId xmlns:a16="http://schemas.microsoft.com/office/drawing/2014/main" val="340529356"/>
                    </a:ext>
                  </a:extLst>
                </a:gridCol>
                <a:gridCol w="411480">
                  <a:extLst>
                    <a:ext uri="{9D8B030D-6E8A-4147-A177-3AD203B41FA5}">
                      <a16:colId xmlns:a16="http://schemas.microsoft.com/office/drawing/2014/main" val="123492551"/>
                    </a:ext>
                  </a:extLst>
                </a:gridCol>
                <a:gridCol w="411480">
                  <a:extLst>
                    <a:ext uri="{9D8B030D-6E8A-4147-A177-3AD203B41FA5}">
                      <a16:colId xmlns:a16="http://schemas.microsoft.com/office/drawing/2014/main" val="2361616823"/>
                    </a:ext>
                  </a:extLst>
                </a:gridCol>
                <a:gridCol w="411480">
                  <a:extLst>
                    <a:ext uri="{9D8B030D-6E8A-4147-A177-3AD203B41FA5}">
                      <a16:colId xmlns:a16="http://schemas.microsoft.com/office/drawing/2014/main" val="2844149526"/>
                    </a:ext>
                  </a:extLst>
                </a:gridCol>
                <a:gridCol w="411480">
                  <a:extLst>
                    <a:ext uri="{9D8B030D-6E8A-4147-A177-3AD203B41FA5}">
                      <a16:colId xmlns:a16="http://schemas.microsoft.com/office/drawing/2014/main" val="1720550348"/>
                    </a:ext>
                  </a:extLst>
                </a:gridCol>
                <a:gridCol w="411480">
                  <a:extLst>
                    <a:ext uri="{9D8B030D-6E8A-4147-A177-3AD203B41FA5}">
                      <a16:colId xmlns:a16="http://schemas.microsoft.com/office/drawing/2014/main" val="302940047"/>
                    </a:ext>
                  </a:extLst>
                </a:gridCol>
                <a:gridCol w="411480">
                  <a:extLst>
                    <a:ext uri="{9D8B030D-6E8A-4147-A177-3AD203B41FA5}">
                      <a16:colId xmlns:a16="http://schemas.microsoft.com/office/drawing/2014/main" val="2655144261"/>
                    </a:ext>
                  </a:extLst>
                </a:gridCol>
                <a:gridCol w="1728216">
                  <a:extLst>
                    <a:ext uri="{9D8B030D-6E8A-4147-A177-3AD203B41FA5}">
                      <a16:colId xmlns:a16="http://schemas.microsoft.com/office/drawing/2014/main" val="152071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50043189"/>
                  </a:ext>
                </a:extLst>
              </a:tr>
            </a:tbl>
          </a:graphicData>
        </a:graphic>
      </p:graphicFrame>
      <p:sp>
        <p:nvSpPr>
          <p:cNvPr id="4" name="Text Placeholder 3">
            <a:extLst>
              <a:ext uri="{FF2B5EF4-FFF2-40B4-BE49-F238E27FC236}">
                <a16:creationId xmlns:a16="http://schemas.microsoft.com/office/drawing/2014/main" id="{0AFD658F-8AFF-48C3-9839-7FA9388C2AA4}"/>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253800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8D00-4CAA-4732-A6EB-1A5A2A725637}"/>
              </a:ext>
            </a:extLst>
          </p:cNvPr>
          <p:cNvSpPr>
            <a:spLocks noGrp="1"/>
          </p:cNvSpPr>
          <p:nvPr>
            <p:ph type="title"/>
          </p:nvPr>
        </p:nvSpPr>
        <p:spPr/>
        <p:txBody>
          <a:bodyPr/>
          <a:lstStyle/>
          <a:p>
            <a:r>
              <a:rPr lang="en-US"/>
              <a:t>Facebook Instagram Paid Post Performance | All profiles - 2 of 26</a:t>
            </a:r>
          </a:p>
        </p:txBody>
      </p:sp>
      <p:graphicFrame>
        <p:nvGraphicFramePr>
          <p:cNvPr id="5" name="Table Placeholder 4">
            <a:extLst>
              <a:ext uri="{FF2B5EF4-FFF2-40B4-BE49-F238E27FC236}">
                <a16:creationId xmlns:a16="http://schemas.microsoft.com/office/drawing/2014/main" id="{C2B3A3F9-3153-4A7D-BC16-40BC50DA0113}"/>
              </a:ext>
            </a:extLst>
          </p:cNvPr>
          <p:cNvGraphicFramePr>
            <a:graphicFrameLocks noGrp="1"/>
          </p:cNvGraphicFramePr>
          <p:nvPr>
            <p:ph type="tbl" sz="quarter" idx="13"/>
            <p:extLst>
              <p:ext uri="{D42A27DB-BD31-4B8C-83A1-F6EECF244321}">
                <p14:modId xmlns:p14="http://schemas.microsoft.com/office/powerpoint/2010/main" val="270663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76891874"/>
                    </a:ext>
                  </a:extLst>
                </a:gridCol>
                <a:gridCol w="1152144">
                  <a:extLst>
                    <a:ext uri="{9D8B030D-6E8A-4147-A177-3AD203B41FA5}">
                      <a16:colId xmlns:a16="http://schemas.microsoft.com/office/drawing/2014/main" val="3235536560"/>
                    </a:ext>
                  </a:extLst>
                </a:gridCol>
                <a:gridCol w="411480">
                  <a:extLst>
                    <a:ext uri="{9D8B030D-6E8A-4147-A177-3AD203B41FA5}">
                      <a16:colId xmlns:a16="http://schemas.microsoft.com/office/drawing/2014/main" val="4147579656"/>
                    </a:ext>
                  </a:extLst>
                </a:gridCol>
                <a:gridCol w="411480">
                  <a:extLst>
                    <a:ext uri="{9D8B030D-6E8A-4147-A177-3AD203B41FA5}">
                      <a16:colId xmlns:a16="http://schemas.microsoft.com/office/drawing/2014/main" val="2387214351"/>
                    </a:ext>
                  </a:extLst>
                </a:gridCol>
                <a:gridCol w="411480">
                  <a:extLst>
                    <a:ext uri="{9D8B030D-6E8A-4147-A177-3AD203B41FA5}">
                      <a16:colId xmlns:a16="http://schemas.microsoft.com/office/drawing/2014/main" val="3074215309"/>
                    </a:ext>
                  </a:extLst>
                </a:gridCol>
                <a:gridCol w="411480">
                  <a:extLst>
                    <a:ext uri="{9D8B030D-6E8A-4147-A177-3AD203B41FA5}">
                      <a16:colId xmlns:a16="http://schemas.microsoft.com/office/drawing/2014/main" val="1827157363"/>
                    </a:ext>
                  </a:extLst>
                </a:gridCol>
                <a:gridCol w="411480">
                  <a:extLst>
                    <a:ext uri="{9D8B030D-6E8A-4147-A177-3AD203B41FA5}">
                      <a16:colId xmlns:a16="http://schemas.microsoft.com/office/drawing/2014/main" val="1727460707"/>
                    </a:ext>
                  </a:extLst>
                </a:gridCol>
                <a:gridCol w="411480">
                  <a:extLst>
                    <a:ext uri="{9D8B030D-6E8A-4147-A177-3AD203B41FA5}">
                      <a16:colId xmlns:a16="http://schemas.microsoft.com/office/drawing/2014/main" val="3520158904"/>
                    </a:ext>
                  </a:extLst>
                </a:gridCol>
                <a:gridCol w="411480">
                  <a:extLst>
                    <a:ext uri="{9D8B030D-6E8A-4147-A177-3AD203B41FA5}">
                      <a16:colId xmlns:a16="http://schemas.microsoft.com/office/drawing/2014/main" val="678713161"/>
                    </a:ext>
                  </a:extLst>
                </a:gridCol>
                <a:gridCol w="411480">
                  <a:extLst>
                    <a:ext uri="{9D8B030D-6E8A-4147-A177-3AD203B41FA5}">
                      <a16:colId xmlns:a16="http://schemas.microsoft.com/office/drawing/2014/main" val="3953923036"/>
                    </a:ext>
                  </a:extLst>
                </a:gridCol>
                <a:gridCol w="411480">
                  <a:extLst>
                    <a:ext uri="{9D8B030D-6E8A-4147-A177-3AD203B41FA5}">
                      <a16:colId xmlns:a16="http://schemas.microsoft.com/office/drawing/2014/main" val="3119657867"/>
                    </a:ext>
                  </a:extLst>
                </a:gridCol>
                <a:gridCol w="1728216">
                  <a:extLst>
                    <a:ext uri="{9D8B030D-6E8A-4147-A177-3AD203B41FA5}">
                      <a16:colId xmlns:a16="http://schemas.microsoft.com/office/drawing/2014/main" val="110044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6278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- 2024-01-30 10:23:18</a:t>
                      </a:r>
                      <a:r>
                        <a:rPr kumimoji="0" lang="en-US"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Link in Bio. 🍫
#rittersport #duo #doppeltschmecktbesser #neu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https://quintly-eu-image-storage.s3.amazonaws.com/ce3c7051b24efe7a43caa2123c501328/dbb57139ab3ef043538aaf7e752d0553.jpg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529298108"/>
                  </a:ext>
                </a:extLst>
              </a:tr>
            </a:tbl>
          </a:graphicData>
        </a:graphic>
      </p:graphicFrame>
      <p:sp>
        <p:nvSpPr>
          <p:cNvPr id="4" name="Text Placeholder 3">
            <a:extLst>
              <a:ext uri="{FF2B5EF4-FFF2-40B4-BE49-F238E27FC236}">
                <a16:creationId xmlns:a16="http://schemas.microsoft.com/office/drawing/2014/main" id="{DB430C79-8AB5-43DC-91FD-1E96B156F72A}"/>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55053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8FCB-3AF9-425B-A35D-7D8CC472B267}"/>
              </a:ext>
            </a:extLst>
          </p:cNvPr>
          <p:cNvSpPr>
            <a:spLocks noGrp="1"/>
          </p:cNvSpPr>
          <p:nvPr>
            <p:ph type="title"/>
          </p:nvPr>
        </p:nvSpPr>
        <p:spPr/>
        <p:txBody>
          <a:bodyPr/>
          <a:lstStyle/>
          <a:p>
            <a:r>
              <a:rPr lang="en-US"/>
              <a:t>Facebook Instagram Paid Post Performance | All profiles - 3 of 26</a:t>
            </a:r>
          </a:p>
        </p:txBody>
      </p:sp>
      <p:graphicFrame>
        <p:nvGraphicFramePr>
          <p:cNvPr id="5" name="Table Placeholder 4">
            <a:extLst>
              <a:ext uri="{FF2B5EF4-FFF2-40B4-BE49-F238E27FC236}">
                <a16:creationId xmlns:a16="http://schemas.microsoft.com/office/drawing/2014/main" id="{2F7B261B-5824-47B5-B208-026A81ACC518}"/>
              </a:ext>
            </a:extLst>
          </p:cNvPr>
          <p:cNvGraphicFramePr>
            <a:graphicFrameLocks noGrp="1"/>
          </p:cNvGraphicFramePr>
          <p:nvPr>
            <p:ph type="tbl" sz="quarter" idx="13"/>
            <p:extLst>
              <p:ext uri="{D42A27DB-BD31-4B8C-83A1-F6EECF244321}">
                <p14:modId xmlns:p14="http://schemas.microsoft.com/office/powerpoint/2010/main" val="1783455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33376593"/>
                    </a:ext>
                  </a:extLst>
                </a:gridCol>
                <a:gridCol w="1152144">
                  <a:extLst>
                    <a:ext uri="{9D8B030D-6E8A-4147-A177-3AD203B41FA5}">
                      <a16:colId xmlns:a16="http://schemas.microsoft.com/office/drawing/2014/main" val="2518138525"/>
                    </a:ext>
                  </a:extLst>
                </a:gridCol>
                <a:gridCol w="411480">
                  <a:extLst>
                    <a:ext uri="{9D8B030D-6E8A-4147-A177-3AD203B41FA5}">
                      <a16:colId xmlns:a16="http://schemas.microsoft.com/office/drawing/2014/main" val="1508738171"/>
                    </a:ext>
                  </a:extLst>
                </a:gridCol>
                <a:gridCol w="411480">
                  <a:extLst>
                    <a:ext uri="{9D8B030D-6E8A-4147-A177-3AD203B41FA5}">
                      <a16:colId xmlns:a16="http://schemas.microsoft.com/office/drawing/2014/main" val="1229767308"/>
                    </a:ext>
                  </a:extLst>
                </a:gridCol>
                <a:gridCol w="411480">
                  <a:extLst>
                    <a:ext uri="{9D8B030D-6E8A-4147-A177-3AD203B41FA5}">
                      <a16:colId xmlns:a16="http://schemas.microsoft.com/office/drawing/2014/main" val="3151426026"/>
                    </a:ext>
                  </a:extLst>
                </a:gridCol>
                <a:gridCol w="411480">
                  <a:extLst>
                    <a:ext uri="{9D8B030D-6E8A-4147-A177-3AD203B41FA5}">
                      <a16:colId xmlns:a16="http://schemas.microsoft.com/office/drawing/2014/main" val="1399182252"/>
                    </a:ext>
                  </a:extLst>
                </a:gridCol>
                <a:gridCol w="411480">
                  <a:extLst>
                    <a:ext uri="{9D8B030D-6E8A-4147-A177-3AD203B41FA5}">
                      <a16:colId xmlns:a16="http://schemas.microsoft.com/office/drawing/2014/main" val="2860137358"/>
                    </a:ext>
                  </a:extLst>
                </a:gridCol>
                <a:gridCol w="411480">
                  <a:extLst>
                    <a:ext uri="{9D8B030D-6E8A-4147-A177-3AD203B41FA5}">
                      <a16:colId xmlns:a16="http://schemas.microsoft.com/office/drawing/2014/main" val="3424135190"/>
                    </a:ext>
                  </a:extLst>
                </a:gridCol>
                <a:gridCol w="411480">
                  <a:extLst>
                    <a:ext uri="{9D8B030D-6E8A-4147-A177-3AD203B41FA5}">
                      <a16:colId xmlns:a16="http://schemas.microsoft.com/office/drawing/2014/main" val="1801928493"/>
                    </a:ext>
                  </a:extLst>
                </a:gridCol>
                <a:gridCol w="411480">
                  <a:extLst>
                    <a:ext uri="{9D8B030D-6E8A-4147-A177-3AD203B41FA5}">
                      <a16:colId xmlns:a16="http://schemas.microsoft.com/office/drawing/2014/main" val="1635431812"/>
                    </a:ext>
                  </a:extLst>
                </a:gridCol>
                <a:gridCol w="411480">
                  <a:extLst>
                    <a:ext uri="{9D8B030D-6E8A-4147-A177-3AD203B41FA5}">
                      <a16:colId xmlns:a16="http://schemas.microsoft.com/office/drawing/2014/main" val="3524394626"/>
                    </a:ext>
                  </a:extLst>
                </a:gridCol>
                <a:gridCol w="1728216">
                  <a:extLst>
                    <a:ext uri="{9D8B030D-6E8A-4147-A177-3AD203B41FA5}">
                      <a16:colId xmlns:a16="http://schemas.microsoft.com/office/drawing/2014/main" val="418807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5063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50038106"/>
                  </a:ext>
                </a:extLst>
              </a:tr>
            </a:tbl>
          </a:graphicData>
        </a:graphic>
      </p:graphicFrame>
      <p:sp>
        <p:nvSpPr>
          <p:cNvPr id="4" name="Text Placeholder 3">
            <a:extLst>
              <a:ext uri="{FF2B5EF4-FFF2-40B4-BE49-F238E27FC236}">
                <a16:creationId xmlns:a16="http://schemas.microsoft.com/office/drawing/2014/main" id="{F81662F7-D52A-48D2-955F-3B8B9E1FB80B}"/>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575946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436E-46D3-4992-8A7B-C8F000AD090E}"/>
              </a:ext>
            </a:extLst>
          </p:cNvPr>
          <p:cNvSpPr>
            <a:spLocks noGrp="1"/>
          </p:cNvSpPr>
          <p:nvPr>
            <p:ph type="title"/>
          </p:nvPr>
        </p:nvSpPr>
        <p:spPr/>
        <p:txBody>
          <a:bodyPr/>
          <a:lstStyle/>
          <a:p>
            <a:r>
              <a:rPr lang="en-US"/>
              <a:t>Facebook Instagram Paid Post Performance | All profiles - 4 of 26</a:t>
            </a:r>
          </a:p>
        </p:txBody>
      </p:sp>
      <p:graphicFrame>
        <p:nvGraphicFramePr>
          <p:cNvPr id="5" name="Table Placeholder 4">
            <a:extLst>
              <a:ext uri="{FF2B5EF4-FFF2-40B4-BE49-F238E27FC236}">
                <a16:creationId xmlns:a16="http://schemas.microsoft.com/office/drawing/2014/main" id="{A81A3761-4932-4266-9A1A-B3BC09DB71A3}"/>
              </a:ext>
            </a:extLst>
          </p:cNvPr>
          <p:cNvGraphicFramePr>
            <a:graphicFrameLocks noGrp="1"/>
          </p:cNvGraphicFramePr>
          <p:nvPr>
            <p:ph type="tbl" sz="quarter" idx="13"/>
            <p:extLst>
              <p:ext uri="{D42A27DB-BD31-4B8C-83A1-F6EECF244321}">
                <p14:modId xmlns:p14="http://schemas.microsoft.com/office/powerpoint/2010/main" val="358043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7960852"/>
                    </a:ext>
                  </a:extLst>
                </a:gridCol>
                <a:gridCol w="1152144">
                  <a:extLst>
                    <a:ext uri="{9D8B030D-6E8A-4147-A177-3AD203B41FA5}">
                      <a16:colId xmlns:a16="http://schemas.microsoft.com/office/drawing/2014/main" val="1508323868"/>
                    </a:ext>
                  </a:extLst>
                </a:gridCol>
                <a:gridCol w="411480">
                  <a:extLst>
                    <a:ext uri="{9D8B030D-6E8A-4147-A177-3AD203B41FA5}">
                      <a16:colId xmlns:a16="http://schemas.microsoft.com/office/drawing/2014/main" val="2188998586"/>
                    </a:ext>
                  </a:extLst>
                </a:gridCol>
                <a:gridCol w="411480">
                  <a:extLst>
                    <a:ext uri="{9D8B030D-6E8A-4147-A177-3AD203B41FA5}">
                      <a16:colId xmlns:a16="http://schemas.microsoft.com/office/drawing/2014/main" val="2719165939"/>
                    </a:ext>
                  </a:extLst>
                </a:gridCol>
                <a:gridCol w="411480">
                  <a:extLst>
                    <a:ext uri="{9D8B030D-6E8A-4147-A177-3AD203B41FA5}">
                      <a16:colId xmlns:a16="http://schemas.microsoft.com/office/drawing/2014/main" val="1671450455"/>
                    </a:ext>
                  </a:extLst>
                </a:gridCol>
                <a:gridCol w="411480">
                  <a:extLst>
                    <a:ext uri="{9D8B030D-6E8A-4147-A177-3AD203B41FA5}">
                      <a16:colId xmlns:a16="http://schemas.microsoft.com/office/drawing/2014/main" val="472505624"/>
                    </a:ext>
                  </a:extLst>
                </a:gridCol>
                <a:gridCol w="411480">
                  <a:extLst>
                    <a:ext uri="{9D8B030D-6E8A-4147-A177-3AD203B41FA5}">
                      <a16:colId xmlns:a16="http://schemas.microsoft.com/office/drawing/2014/main" val="451678438"/>
                    </a:ext>
                  </a:extLst>
                </a:gridCol>
                <a:gridCol w="411480">
                  <a:extLst>
                    <a:ext uri="{9D8B030D-6E8A-4147-A177-3AD203B41FA5}">
                      <a16:colId xmlns:a16="http://schemas.microsoft.com/office/drawing/2014/main" val="3421408637"/>
                    </a:ext>
                  </a:extLst>
                </a:gridCol>
                <a:gridCol w="411480">
                  <a:extLst>
                    <a:ext uri="{9D8B030D-6E8A-4147-A177-3AD203B41FA5}">
                      <a16:colId xmlns:a16="http://schemas.microsoft.com/office/drawing/2014/main" val="745283454"/>
                    </a:ext>
                  </a:extLst>
                </a:gridCol>
                <a:gridCol w="411480">
                  <a:extLst>
                    <a:ext uri="{9D8B030D-6E8A-4147-A177-3AD203B41FA5}">
                      <a16:colId xmlns:a16="http://schemas.microsoft.com/office/drawing/2014/main" val="1239449798"/>
                    </a:ext>
                  </a:extLst>
                </a:gridCol>
                <a:gridCol w="411480">
                  <a:extLst>
                    <a:ext uri="{9D8B030D-6E8A-4147-A177-3AD203B41FA5}">
                      <a16:colId xmlns:a16="http://schemas.microsoft.com/office/drawing/2014/main" val="442346493"/>
                    </a:ext>
                  </a:extLst>
                </a:gridCol>
                <a:gridCol w="1728216">
                  <a:extLst>
                    <a:ext uri="{9D8B030D-6E8A-4147-A177-3AD203B41FA5}">
                      <a16:colId xmlns:a16="http://schemas.microsoft.com/office/drawing/2014/main" val="276064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150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53266327"/>
                  </a:ext>
                </a:extLst>
              </a:tr>
            </a:tbl>
          </a:graphicData>
        </a:graphic>
      </p:graphicFrame>
      <p:sp>
        <p:nvSpPr>
          <p:cNvPr id="4" name="Text Placeholder 3">
            <a:extLst>
              <a:ext uri="{FF2B5EF4-FFF2-40B4-BE49-F238E27FC236}">
                <a16:creationId xmlns:a16="http://schemas.microsoft.com/office/drawing/2014/main" id="{9BD47F53-4EED-4C47-BD99-2D4EBB294E85}"/>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72863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1AADB-60E6-4155-8E53-157D854F7644}"/>
              </a:ext>
            </a:extLst>
          </p:cNvPr>
          <p:cNvSpPr>
            <a:spLocks noGrp="1"/>
          </p:cNvSpPr>
          <p:nvPr>
            <p:ph type="title"/>
          </p:nvPr>
        </p:nvSpPr>
        <p:spPr/>
        <p:txBody>
          <a:bodyPr/>
          <a:lstStyle/>
          <a:p>
            <a:r>
              <a:rPr lang="en-US"/>
              <a:t>Facebook Instagram Paid Post Performance | All profiles - 5 of 26</a:t>
            </a:r>
          </a:p>
        </p:txBody>
      </p:sp>
      <p:graphicFrame>
        <p:nvGraphicFramePr>
          <p:cNvPr id="5" name="Table Placeholder 4">
            <a:extLst>
              <a:ext uri="{FF2B5EF4-FFF2-40B4-BE49-F238E27FC236}">
                <a16:creationId xmlns:a16="http://schemas.microsoft.com/office/drawing/2014/main" id="{160C8389-951D-4160-86AF-E949FFF1DF52}"/>
              </a:ext>
            </a:extLst>
          </p:cNvPr>
          <p:cNvGraphicFramePr>
            <a:graphicFrameLocks noGrp="1"/>
          </p:cNvGraphicFramePr>
          <p:nvPr>
            <p:ph type="tbl" sz="quarter" idx="13"/>
            <p:extLst>
              <p:ext uri="{D42A27DB-BD31-4B8C-83A1-F6EECF244321}">
                <p14:modId xmlns:p14="http://schemas.microsoft.com/office/powerpoint/2010/main" val="257012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51182939"/>
                    </a:ext>
                  </a:extLst>
                </a:gridCol>
                <a:gridCol w="1152144">
                  <a:extLst>
                    <a:ext uri="{9D8B030D-6E8A-4147-A177-3AD203B41FA5}">
                      <a16:colId xmlns:a16="http://schemas.microsoft.com/office/drawing/2014/main" val="2311750350"/>
                    </a:ext>
                  </a:extLst>
                </a:gridCol>
                <a:gridCol w="411480">
                  <a:extLst>
                    <a:ext uri="{9D8B030D-6E8A-4147-A177-3AD203B41FA5}">
                      <a16:colId xmlns:a16="http://schemas.microsoft.com/office/drawing/2014/main" val="2914430531"/>
                    </a:ext>
                  </a:extLst>
                </a:gridCol>
                <a:gridCol w="411480">
                  <a:extLst>
                    <a:ext uri="{9D8B030D-6E8A-4147-A177-3AD203B41FA5}">
                      <a16:colId xmlns:a16="http://schemas.microsoft.com/office/drawing/2014/main" val="2223638600"/>
                    </a:ext>
                  </a:extLst>
                </a:gridCol>
                <a:gridCol w="411480">
                  <a:extLst>
                    <a:ext uri="{9D8B030D-6E8A-4147-A177-3AD203B41FA5}">
                      <a16:colId xmlns:a16="http://schemas.microsoft.com/office/drawing/2014/main" val="1612919321"/>
                    </a:ext>
                  </a:extLst>
                </a:gridCol>
                <a:gridCol w="411480">
                  <a:extLst>
                    <a:ext uri="{9D8B030D-6E8A-4147-A177-3AD203B41FA5}">
                      <a16:colId xmlns:a16="http://schemas.microsoft.com/office/drawing/2014/main" val="2610755601"/>
                    </a:ext>
                  </a:extLst>
                </a:gridCol>
                <a:gridCol w="411480">
                  <a:extLst>
                    <a:ext uri="{9D8B030D-6E8A-4147-A177-3AD203B41FA5}">
                      <a16:colId xmlns:a16="http://schemas.microsoft.com/office/drawing/2014/main" val="742652675"/>
                    </a:ext>
                  </a:extLst>
                </a:gridCol>
                <a:gridCol w="411480">
                  <a:extLst>
                    <a:ext uri="{9D8B030D-6E8A-4147-A177-3AD203B41FA5}">
                      <a16:colId xmlns:a16="http://schemas.microsoft.com/office/drawing/2014/main" val="1883289446"/>
                    </a:ext>
                  </a:extLst>
                </a:gridCol>
                <a:gridCol w="411480">
                  <a:extLst>
                    <a:ext uri="{9D8B030D-6E8A-4147-A177-3AD203B41FA5}">
                      <a16:colId xmlns:a16="http://schemas.microsoft.com/office/drawing/2014/main" val="3670034545"/>
                    </a:ext>
                  </a:extLst>
                </a:gridCol>
                <a:gridCol w="411480">
                  <a:extLst>
                    <a:ext uri="{9D8B030D-6E8A-4147-A177-3AD203B41FA5}">
                      <a16:colId xmlns:a16="http://schemas.microsoft.com/office/drawing/2014/main" val="375421756"/>
                    </a:ext>
                  </a:extLst>
                </a:gridCol>
                <a:gridCol w="411480">
                  <a:extLst>
                    <a:ext uri="{9D8B030D-6E8A-4147-A177-3AD203B41FA5}">
                      <a16:colId xmlns:a16="http://schemas.microsoft.com/office/drawing/2014/main" val="2048339919"/>
                    </a:ext>
                  </a:extLst>
                </a:gridCol>
                <a:gridCol w="1728216">
                  <a:extLst>
                    <a:ext uri="{9D8B030D-6E8A-4147-A177-3AD203B41FA5}">
                      <a16:colId xmlns:a16="http://schemas.microsoft.com/office/drawing/2014/main" val="191486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0330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03423610"/>
                  </a:ext>
                </a:extLst>
              </a:tr>
            </a:tbl>
          </a:graphicData>
        </a:graphic>
      </p:graphicFrame>
      <p:sp>
        <p:nvSpPr>
          <p:cNvPr id="4" name="Text Placeholder 3">
            <a:extLst>
              <a:ext uri="{FF2B5EF4-FFF2-40B4-BE49-F238E27FC236}">
                <a16:creationId xmlns:a16="http://schemas.microsoft.com/office/drawing/2014/main" id="{AD9B97AE-12E1-4F90-B034-56D55588410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903749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EE2D-8935-4BC1-A817-1E25A0FCEA1D}"/>
              </a:ext>
            </a:extLst>
          </p:cNvPr>
          <p:cNvSpPr>
            <a:spLocks noGrp="1"/>
          </p:cNvSpPr>
          <p:nvPr>
            <p:ph type="title"/>
          </p:nvPr>
        </p:nvSpPr>
        <p:spPr/>
        <p:txBody>
          <a:bodyPr/>
          <a:lstStyle/>
          <a:p>
            <a:r>
              <a:rPr lang="en-US"/>
              <a:t>Facebook Instagram Paid Post Performance | All profiles - 6 of 26</a:t>
            </a:r>
          </a:p>
        </p:txBody>
      </p:sp>
      <p:graphicFrame>
        <p:nvGraphicFramePr>
          <p:cNvPr id="5" name="Table Placeholder 4">
            <a:extLst>
              <a:ext uri="{FF2B5EF4-FFF2-40B4-BE49-F238E27FC236}">
                <a16:creationId xmlns:a16="http://schemas.microsoft.com/office/drawing/2014/main" id="{BFAE70C5-B59E-488E-9216-40D0ADF4732A}"/>
              </a:ext>
            </a:extLst>
          </p:cNvPr>
          <p:cNvGraphicFramePr>
            <a:graphicFrameLocks noGrp="1"/>
          </p:cNvGraphicFramePr>
          <p:nvPr>
            <p:ph type="tbl" sz="quarter" idx="13"/>
            <p:extLst>
              <p:ext uri="{D42A27DB-BD31-4B8C-83A1-F6EECF244321}">
                <p14:modId xmlns:p14="http://schemas.microsoft.com/office/powerpoint/2010/main" val="55355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01177685"/>
                    </a:ext>
                  </a:extLst>
                </a:gridCol>
                <a:gridCol w="1152144">
                  <a:extLst>
                    <a:ext uri="{9D8B030D-6E8A-4147-A177-3AD203B41FA5}">
                      <a16:colId xmlns:a16="http://schemas.microsoft.com/office/drawing/2014/main" val="1542604183"/>
                    </a:ext>
                  </a:extLst>
                </a:gridCol>
                <a:gridCol w="411480">
                  <a:extLst>
                    <a:ext uri="{9D8B030D-6E8A-4147-A177-3AD203B41FA5}">
                      <a16:colId xmlns:a16="http://schemas.microsoft.com/office/drawing/2014/main" val="1517811206"/>
                    </a:ext>
                  </a:extLst>
                </a:gridCol>
                <a:gridCol w="411480">
                  <a:extLst>
                    <a:ext uri="{9D8B030D-6E8A-4147-A177-3AD203B41FA5}">
                      <a16:colId xmlns:a16="http://schemas.microsoft.com/office/drawing/2014/main" val="3808835449"/>
                    </a:ext>
                  </a:extLst>
                </a:gridCol>
                <a:gridCol w="411480">
                  <a:extLst>
                    <a:ext uri="{9D8B030D-6E8A-4147-A177-3AD203B41FA5}">
                      <a16:colId xmlns:a16="http://schemas.microsoft.com/office/drawing/2014/main" val="4266640286"/>
                    </a:ext>
                  </a:extLst>
                </a:gridCol>
                <a:gridCol w="411480">
                  <a:extLst>
                    <a:ext uri="{9D8B030D-6E8A-4147-A177-3AD203B41FA5}">
                      <a16:colId xmlns:a16="http://schemas.microsoft.com/office/drawing/2014/main" val="1198181112"/>
                    </a:ext>
                  </a:extLst>
                </a:gridCol>
                <a:gridCol w="411480">
                  <a:extLst>
                    <a:ext uri="{9D8B030D-6E8A-4147-A177-3AD203B41FA5}">
                      <a16:colId xmlns:a16="http://schemas.microsoft.com/office/drawing/2014/main" val="1386213407"/>
                    </a:ext>
                  </a:extLst>
                </a:gridCol>
                <a:gridCol w="411480">
                  <a:extLst>
                    <a:ext uri="{9D8B030D-6E8A-4147-A177-3AD203B41FA5}">
                      <a16:colId xmlns:a16="http://schemas.microsoft.com/office/drawing/2014/main" val="4268817949"/>
                    </a:ext>
                  </a:extLst>
                </a:gridCol>
                <a:gridCol w="411480">
                  <a:extLst>
                    <a:ext uri="{9D8B030D-6E8A-4147-A177-3AD203B41FA5}">
                      <a16:colId xmlns:a16="http://schemas.microsoft.com/office/drawing/2014/main" val="2401310018"/>
                    </a:ext>
                  </a:extLst>
                </a:gridCol>
                <a:gridCol w="411480">
                  <a:extLst>
                    <a:ext uri="{9D8B030D-6E8A-4147-A177-3AD203B41FA5}">
                      <a16:colId xmlns:a16="http://schemas.microsoft.com/office/drawing/2014/main" val="1612805550"/>
                    </a:ext>
                  </a:extLst>
                </a:gridCol>
                <a:gridCol w="411480">
                  <a:extLst>
                    <a:ext uri="{9D8B030D-6E8A-4147-A177-3AD203B41FA5}">
                      <a16:colId xmlns:a16="http://schemas.microsoft.com/office/drawing/2014/main" val="2446531262"/>
                    </a:ext>
                  </a:extLst>
                </a:gridCol>
                <a:gridCol w="1728216">
                  <a:extLst>
                    <a:ext uri="{9D8B030D-6E8A-4147-A177-3AD203B41FA5}">
                      <a16:colId xmlns:a16="http://schemas.microsoft.com/office/drawing/2014/main" val="117531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087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630245719"/>
                  </a:ext>
                </a:extLst>
              </a:tr>
            </a:tbl>
          </a:graphicData>
        </a:graphic>
      </p:graphicFrame>
      <p:sp>
        <p:nvSpPr>
          <p:cNvPr id="4" name="Text Placeholder 3">
            <a:extLst>
              <a:ext uri="{FF2B5EF4-FFF2-40B4-BE49-F238E27FC236}">
                <a16:creationId xmlns:a16="http://schemas.microsoft.com/office/drawing/2014/main" id="{6581B47B-392B-498A-871A-C7C8CD4AE304}"/>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316115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7259-312C-428D-8BD2-CCC6D1D36C8B}"/>
              </a:ext>
            </a:extLst>
          </p:cNvPr>
          <p:cNvSpPr>
            <a:spLocks noGrp="1"/>
          </p:cNvSpPr>
          <p:nvPr>
            <p:ph type="title"/>
          </p:nvPr>
        </p:nvSpPr>
        <p:spPr/>
        <p:txBody>
          <a:bodyPr/>
          <a:lstStyle/>
          <a:p>
            <a:r>
              <a:rPr lang="en-US"/>
              <a:t>Facebook Instagram Paid Post Performance | All profiles - 7 of 26</a:t>
            </a:r>
          </a:p>
        </p:txBody>
      </p:sp>
      <p:graphicFrame>
        <p:nvGraphicFramePr>
          <p:cNvPr id="5" name="Table Placeholder 4">
            <a:extLst>
              <a:ext uri="{FF2B5EF4-FFF2-40B4-BE49-F238E27FC236}">
                <a16:creationId xmlns:a16="http://schemas.microsoft.com/office/drawing/2014/main" id="{66FAAB14-DFC3-4E9F-9FF9-A69BDE9279C4}"/>
              </a:ext>
            </a:extLst>
          </p:cNvPr>
          <p:cNvGraphicFramePr>
            <a:graphicFrameLocks noGrp="1"/>
          </p:cNvGraphicFramePr>
          <p:nvPr>
            <p:ph type="tbl" sz="quarter" idx="13"/>
            <p:extLst>
              <p:ext uri="{D42A27DB-BD31-4B8C-83A1-F6EECF244321}">
                <p14:modId xmlns:p14="http://schemas.microsoft.com/office/powerpoint/2010/main" val="123618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8714405"/>
                    </a:ext>
                  </a:extLst>
                </a:gridCol>
                <a:gridCol w="1152144">
                  <a:extLst>
                    <a:ext uri="{9D8B030D-6E8A-4147-A177-3AD203B41FA5}">
                      <a16:colId xmlns:a16="http://schemas.microsoft.com/office/drawing/2014/main" val="2598613021"/>
                    </a:ext>
                  </a:extLst>
                </a:gridCol>
                <a:gridCol w="411480">
                  <a:extLst>
                    <a:ext uri="{9D8B030D-6E8A-4147-A177-3AD203B41FA5}">
                      <a16:colId xmlns:a16="http://schemas.microsoft.com/office/drawing/2014/main" val="1820756123"/>
                    </a:ext>
                  </a:extLst>
                </a:gridCol>
                <a:gridCol w="411480">
                  <a:extLst>
                    <a:ext uri="{9D8B030D-6E8A-4147-A177-3AD203B41FA5}">
                      <a16:colId xmlns:a16="http://schemas.microsoft.com/office/drawing/2014/main" val="2386652873"/>
                    </a:ext>
                  </a:extLst>
                </a:gridCol>
                <a:gridCol w="411480">
                  <a:extLst>
                    <a:ext uri="{9D8B030D-6E8A-4147-A177-3AD203B41FA5}">
                      <a16:colId xmlns:a16="http://schemas.microsoft.com/office/drawing/2014/main" val="3442865851"/>
                    </a:ext>
                  </a:extLst>
                </a:gridCol>
                <a:gridCol w="411480">
                  <a:extLst>
                    <a:ext uri="{9D8B030D-6E8A-4147-A177-3AD203B41FA5}">
                      <a16:colId xmlns:a16="http://schemas.microsoft.com/office/drawing/2014/main" val="4290594065"/>
                    </a:ext>
                  </a:extLst>
                </a:gridCol>
                <a:gridCol w="411480">
                  <a:extLst>
                    <a:ext uri="{9D8B030D-6E8A-4147-A177-3AD203B41FA5}">
                      <a16:colId xmlns:a16="http://schemas.microsoft.com/office/drawing/2014/main" val="2427959184"/>
                    </a:ext>
                  </a:extLst>
                </a:gridCol>
                <a:gridCol w="411480">
                  <a:extLst>
                    <a:ext uri="{9D8B030D-6E8A-4147-A177-3AD203B41FA5}">
                      <a16:colId xmlns:a16="http://schemas.microsoft.com/office/drawing/2014/main" val="233833569"/>
                    </a:ext>
                  </a:extLst>
                </a:gridCol>
                <a:gridCol w="411480">
                  <a:extLst>
                    <a:ext uri="{9D8B030D-6E8A-4147-A177-3AD203B41FA5}">
                      <a16:colId xmlns:a16="http://schemas.microsoft.com/office/drawing/2014/main" val="3470181535"/>
                    </a:ext>
                  </a:extLst>
                </a:gridCol>
                <a:gridCol w="411480">
                  <a:extLst>
                    <a:ext uri="{9D8B030D-6E8A-4147-A177-3AD203B41FA5}">
                      <a16:colId xmlns:a16="http://schemas.microsoft.com/office/drawing/2014/main" val="3919210931"/>
                    </a:ext>
                  </a:extLst>
                </a:gridCol>
                <a:gridCol w="411480">
                  <a:extLst>
                    <a:ext uri="{9D8B030D-6E8A-4147-A177-3AD203B41FA5}">
                      <a16:colId xmlns:a16="http://schemas.microsoft.com/office/drawing/2014/main" val="4082278348"/>
                    </a:ext>
                  </a:extLst>
                </a:gridCol>
                <a:gridCol w="1728216">
                  <a:extLst>
                    <a:ext uri="{9D8B030D-6E8A-4147-A177-3AD203B41FA5}">
                      <a16:colId xmlns:a16="http://schemas.microsoft.com/office/drawing/2014/main" val="97987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6188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03757721"/>
                  </a:ext>
                </a:extLst>
              </a:tr>
            </a:tbl>
          </a:graphicData>
        </a:graphic>
      </p:graphicFrame>
      <p:sp>
        <p:nvSpPr>
          <p:cNvPr id="4" name="Text Placeholder 3">
            <a:extLst>
              <a:ext uri="{FF2B5EF4-FFF2-40B4-BE49-F238E27FC236}">
                <a16:creationId xmlns:a16="http://schemas.microsoft.com/office/drawing/2014/main" id="{B138BB5B-7ACC-4F99-940F-F67F7B6E190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606569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ACFD-7D36-4365-B20F-7BB2D053D7E0}"/>
              </a:ext>
            </a:extLst>
          </p:cNvPr>
          <p:cNvSpPr>
            <a:spLocks noGrp="1"/>
          </p:cNvSpPr>
          <p:nvPr>
            <p:ph type="title"/>
          </p:nvPr>
        </p:nvSpPr>
        <p:spPr/>
        <p:txBody>
          <a:bodyPr/>
          <a:lstStyle/>
          <a:p>
            <a:r>
              <a:rPr lang="en-US"/>
              <a:t>Facebook Instagram Paid Post Performance | All profiles - 8 of 26</a:t>
            </a:r>
          </a:p>
        </p:txBody>
      </p:sp>
      <p:graphicFrame>
        <p:nvGraphicFramePr>
          <p:cNvPr id="5" name="Table Placeholder 4">
            <a:extLst>
              <a:ext uri="{FF2B5EF4-FFF2-40B4-BE49-F238E27FC236}">
                <a16:creationId xmlns:a16="http://schemas.microsoft.com/office/drawing/2014/main" id="{E2F18D75-E928-495B-A5C7-F1D6D5E36642}"/>
              </a:ext>
            </a:extLst>
          </p:cNvPr>
          <p:cNvGraphicFramePr>
            <a:graphicFrameLocks noGrp="1"/>
          </p:cNvGraphicFramePr>
          <p:nvPr>
            <p:ph type="tbl" sz="quarter" idx="13"/>
            <p:extLst>
              <p:ext uri="{D42A27DB-BD31-4B8C-83A1-F6EECF244321}">
                <p14:modId xmlns:p14="http://schemas.microsoft.com/office/powerpoint/2010/main" val="4176630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72782959"/>
                    </a:ext>
                  </a:extLst>
                </a:gridCol>
                <a:gridCol w="1152144">
                  <a:extLst>
                    <a:ext uri="{9D8B030D-6E8A-4147-A177-3AD203B41FA5}">
                      <a16:colId xmlns:a16="http://schemas.microsoft.com/office/drawing/2014/main" val="4008357129"/>
                    </a:ext>
                  </a:extLst>
                </a:gridCol>
                <a:gridCol w="411480">
                  <a:extLst>
                    <a:ext uri="{9D8B030D-6E8A-4147-A177-3AD203B41FA5}">
                      <a16:colId xmlns:a16="http://schemas.microsoft.com/office/drawing/2014/main" val="1511017943"/>
                    </a:ext>
                  </a:extLst>
                </a:gridCol>
                <a:gridCol w="411480">
                  <a:extLst>
                    <a:ext uri="{9D8B030D-6E8A-4147-A177-3AD203B41FA5}">
                      <a16:colId xmlns:a16="http://schemas.microsoft.com/office/drawing/2014/main" val="155843362"/>
                    </a:ext>
                  </a:extLst>
                </a:gridCol>
                <a:gridCol w="411480">
                  <a:extLst>
                    <a:ext uri="{9D8B030D-6E8A-4147-A177-3AD203B41FA5}">
                      <a16:colId xmlns:a16="http://schemas.microsoft.com/office/drawing/2014/main" val="1431833452"/>
                    </a:ext>
                  </a:extLst>
                </a:gridCol>
                <a:gridCol w="411480">
                  <a:extLst>
                    <a:ext uri="{9D8B030D-6E8A-4147-A177-3AD203B41FA5}">
                      <a16:colId xmlns:a16="http://schemas.microsoft.com/office/drawing/2014/main" val="10001226"/>
                    </a:ext>
                  </a:extLst>
                </a:gridCol>
                <a:gridCol w="411480">
                  <a:extLst>
                    <a:ext uri="{9D8B030D-6E8A-4147-A177-3AD203B41FA5}">
                      <a16:colId xmlns:a16="http://schemas.microsoft.com/office/drawing/2014/main" val="1738420165"/>
                    </a:ext>
                  </a:extLst>
                </a:gridCol>
                <a:gridCol w="411480">
                  <a:extLst>
                    <a:ext uri="{9D8B030D-6E8A-4147-A177-3AD203B41FA5}">
                      <a16:colId xmlns:a16="http://schemas.microsoft.com/office/drawing/2014/main" val="1492135418"/>
                    </a:ext>
                  </a:extLst>
                </a:gridCol>
                <a:gridCol w="411480">
                  <a:extLst>
                    <a:ext uri="{9D8B030D-6E8A-4147-A177-3AD203B41FA5}">
                      <a16:colId xmlns:a16="http://schemas.microsoft.com/office/drawing/2014/main" val="270602773"/>
                    </a:ext>
                  </a:extLst>
                </a:gridCol>
                <a:gridCol w="411480">
                  <a:extLst>
                    <a:ext uri="{9D8B030D-6E8A-4147-A177-3AD203B41FA5}">
                      <a16:colId xmlns:a16="http://schemas.microsoft.com/office/drawing/2014/main" val="642420692"/>
                    </a:ext>
                  </a:extLst>
                </a:gridCol>
                <a:gridCol w="411480">
                  <a:extLst>
                    <a:ext uri="{9D8B030D-6E8A-4147-A177-3AD203B41FA5}">
                      <a16:colId xmlns:a16="http://schemas.microsoft.com/office/drawing/2014/main" val="3575279501"/>
                    </a:ext>
                  </a:extLst>
                </a:gridCol>
                <a:gridCol w="1728216">
                  <a:extLst>
                    <a:ext uri="{9D8B030D-6E8A-4147-A177-3AD203B41FA5}">
                      <a16:colId xmlns:a16="http://schemas.microsoft.com/office/drawing/2014/main" val="139260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7998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207080077"/>
                  </a:ext>
                </a:extLst>
              </a:tr>
            </a:tbl>
          </a:graphicData>
        </a:graphic>
      </p:graphicFrame>
      <p:sp>
        <p:nvSpPr>
          <p:cNvPr id="4" name="Text Placeholder 3">
            <a:extLst>
              <a:ext uri="{FF2B5EF4-FFF2-40B4-BE49-F238E27FC236}">
                <a16:creationId xmlns:a16="http://schemas.microsoft.com/office/drawing/2014/main" id="{ECE18AF2-81F8-4733-8658-ECE0D8076F63}"/>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110940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B9D05-EEA4-4D93-A48E-B27D8A299FE5}"/>
              </a:ext>
            </a:extLst>
          </p:cNvPr>
          <p:cNvSpPr>
            <a:spLocks noGrp="1"/>
          </p:cNvSpPr>
          <p:nvPr>
            <p:ph type="title"/>
          </p:nvPr>
        </p:nvSpPr>
        <p:spPr/>
        <p:txBody>
          <a:bodyPr/>
          <a:lstStyle/>
          <a:p>
            <a:r>
              <a:rPr lang="en-US"/>
              <a:t>Facebook Instagram Paid Post Performance | All profiles - 9 of 26</a:t>
            </a:r>
          </a:p>
        </p:txBody>
      </p:sp>
      <p:graphicFrame>
        <p:nvGraphicFramePr>
          <p:cNvPr id="5" name="Table Placeholder 4">
            <a:extLst>
              <a:ext uri="{FF2B5EF4-FFF2-40B4-BE49-F238E27FC236}">
                <a16:creationId xmlns:a16="http://schemas.microsoft.com/office/drawing/2014/main" id="{F7FB30CF-0BF7-443A-9FD9-9006FFBE5CE3}"/>
              </a:ext>
            </a:extLst>
          </p:cNvPr>
          <p:cNvGraphicFramePr>
            <a:graphicFrameLocks noGrp="1"/>
          </p:cNvGraphicFramePr>
          <p:nvPr>
            <p:ph type="tbl" sz="quarter" idx="13"/>
            <p:extLst>
              <p:ext uri="{D42A27DB-BD31-4B8C-83A1-F6EECF244321}">
                <p14:modId xmlns:p14="http://schemas.microsoft.com/office/powerpoint/2010/main" val="77840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3289991"/>
                    </a:ext>
                  </a:extLst>
                </a:gridCol>
                <a:gridCol w="1152144">
                  <a:extLst>
                    <a:ext uri="{9D8B030D-6E8A-4147-A177-3AD203B41FA5}">
                      <a16:colId xmlns:a16="http://schemas.microsoft.com/office/drawing/2014/main" val="1787631838"/>
                    </a:ext>
                  </a:extLst>
                </a:gridCol>
                <a:gridCol w="411480">
                  <a:extLst>
                    <a:ext uri="{9D8B030D-6E8A-4147-A177-3AD203B41FA5}">
                      <a16:colId xmlns:a16="http://schemas.microsoft.com/office/drawing/2014/main" val="1315561297"/>
                    </a:ext>
                  </a:extLst>
                </a:gridCol>
                <a:gridCol w="411480">
                  <a:extLst>
                    <a:ext uri="{9D8B030D-6E8A-4147-A177-3AD203B41FA5}">
                      <a16:colId xmlns:a16="http://schemas.microsoft.com/office/drawing/2014/main" val="2592530348"/>
                    </a:ext>
                  </a:extLst>
                </a:gridCol>
                <a:gridCol w="411480">
                  <a:extLst>
                    <a:ext uri="{9D8B030D-6E8A-4147-A177-3AD203B41FA5}">
                      <a16:colId xmlns:a16="http://schemas.microsoft.com/office/drawing/2014/main" val="1609881977"/>
                    </a:ext>
                  </a:extLst>
                </a:gridCol>
                <a:gridCol w="411480">
                  <a:extLst>
                    <a:ext uri="{9D8B030D-6E8A-4147-A177-3AD203B41FA5}">
                      <a16:colId xmlns:a16="http://schemas.microsoft.com/office/drawing/2014/main" val="1246842715"/>
                    </a:ext>
                  </a:extLst>
                </a:gridCol>
                <a:gridCol w="411480">
                  <a:extLst>
                    <a:ext uri="{9D8B030D-6E8A-4147-A177-3AD203B41FA5}">
                      <a16:colId xmlns:a16="http://schemas.microsoft.com/office/drawing/2014/main" val="1919824477"/>
                    </a:ext>
                  </a:extLst>
                </a:gridCol>
                <a:gridCol w="411480">
                  <a:extLst>
                    <a:ext uri="{9D8B030D-6E8A-4147-A177-3AD203B41FA5}">
                      <a16:colId xmlns:a16="http://schemas.microsoft.com/office/drawing/2014/main" val="2062567745"/>
                    </a:ext>
                  </a:extLst>
                </a:gridCol>
                <a:gridCol w="411480">
                  <a:extLst>
                    <a:ext uri="{9D8B030D-6E8A-4147-A177-3AD203B41FA5}">
                      <a16:colId xmlns:a16="http://schemas.microsoft.com/office/drawing/2014/main" val="1169202650"/>
                    </a:ext>
                  </a:extLst>
                </a:gridCol>
                <a:gridCol w="411480">
                  <a:extLst>
                    <a:ext uri="{9D8B030D-6E8A-4147-A177-3AD203B41FA5}">
                      <a16:colId xmlns:a16="http://schemas.microsoft.com/office/drawing/2014/main" val="1287212311"/>
                    </a:ext>
                  </a:extLst>
                </a:gridCol>
                <a:gridCol w="411480">
                  <a:extLst>
                    <a:ext uri="{9D8B030D-6E8A-4147-A177-3AD203B41FA5}">
                      <a16:colId xmlns:a16="http://schemas.microsoft.com/office/drawing/2014/main" val="1395174302"/>
                    </a:ext>
                  </a:extLst>
                </a:gridCol>
                <a:gridCol w="1728216">
                  <a:extLst>
                    <a:ext uri="{9D8B030D-6E8A-4147-A177-3AD203B41FA5}">
                      <a16:colId xmlns:a16="http://schemas.microsoft.com/office/drawing/2014/main" val="245655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5774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98396606"/>
                  </a:ext>
                </a:extLst>
              </a:tr>
            </a:tbl>
          </a:graphicData>
        </a:graphic>
      </p:graphicFrame>
      <p:sp>
        <p:nvSpPr>
          <p:cNvPr id="4" name="Text Placeholder 3">
            <a:extLst>
              <a:ext uri="{FF2B5EF4-FFF2-40B4-BE49-F238E27FC236}">
                <a16:creationId xmlns:a16="http://schemas.microsoft.com/office/drawing/2014/main" id="{D4B9636F-CC0C-422F-B6B6-98BF2760D84B}"/>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68939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3C0A-6FEA-4E98-8D9E-E2D970510E45}"/>
              </a:ext>
            </a:extLst>
          </p:cNvPr>
          <p:cNvSpPr>
            <a:spLocks noGrp="1"/>
          </p:cNvSpPr>
          <p:nvPr>
            <p:ph type="title"/>
          </p:nvPr>
        </p:nvSpPr>
        <p:spPr/>
        <p:txBody>
          <a:bodyPr/>
          <a:lstStyle/>
          <a:p>
            <a:r>
              <a:rPr lang="en-US"/>
              <a:t>Facebook Instagram Paid Post Performance | All profiles - 10 of 26</a:t>
            </a:r>
          </a:p>
        </p:txBody>
      </p:sp>
      <p:graphicFrame>
        <p:nvGraphicFramePr>
          <p:cNvPr id="5" name="Table Placeholder 4">
            <a:extLst>
              <a:ext uri="{FF2B5EF4-FFF2-40B4-BE49-F238E27FC236}">
                <a16:creationId xmlns:a16="http://schemas.microsoft.com/office/drawing/2014/main" id="{1DAE66AA-3D94-4E65-B067-F993508137FE}"/>
              </a:ext>
            </a:extLst>
          </p:cNvPr>
          <p:cNvGraphicFramePr>
            <a:graphicFrameLocks noGrp="1"/>
          </p:cNvGraphicFramePr>
          <p:nvPr>
            <p:ph type="tbl" sz="quarter" idx="13"/>
            <p:extLst>
              <p:ext uri="{D42A27DB-BD31-4B8C-83A1-F6EECF244321}">
                <p14:modId xmlns:p14="http://schemas.microsoft.com/office/powerpoint/2010/main" val="32925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91442506"/>
                    </a:ext>
                  </a:extLst>
                </a:gridCol>
                <a:gridCol w="1152144">
                  <a:extLst>
                    <a:ext uri="{9D8B030D-6E8A-4147-A177-3AD203B41FA5}">
                      <a16:colId xmlns:a16="http://schemas.microsoft.com/office/drawing/2014/main" val="3630812985"/>
                    </a:ext>
                  </a:extLst>
                </a:gridCol>
                <a:gridCol w="411480">
                  <a:extLst>
                    <a:ext uri="{9D8B030D-6E8A-4147-A177-3AD203B41FA5}">
                      <a16:colId xmlns:a16="http://schemas.microsoft.com/office/drawing/2014/main" val="3249585004"/>
                    </a:ext>
                  </a:extLst>
                </a:gridCol>
                <a:gridCol w="411480">
                  <a:extLst>
                    <a:ext uri="{9D8B030D-6E8A-4147-A177-3AD203B41FA5}">
                      <a16:colId xmlns:a16="http://schemas.microsoft.com/office/drawing/2014/main" val="4235551829"/>
                    </a:ext>
                  </a:extLst>
                </a:gridCol>
                <a:gridCol w="411480">
                  <a:extLst>
                    <a:ext uri="{9D8B030D-6E8A-4147-A177-3AD203B41FA5}">
                      <a16:colId xmlns:a16="http://schemas.microsoft.com/office/drawing/2014/main" val="1448687878"/>
                    </a:ext>
                  </a:extLst>
                </a:gridCol>
                <a:gridCol w="411480">
                  <a:extLst>
                    <a:ext uri="{9D8B030D-6E8A-4147-A177-3AD203B41FA5}">
                      <a16:colId xmlns:a16="http://schemas.microsoft.com/office/drawing/2014/main" val="4252457433"/>
                    </a:ext>
                  </a:extLst>
                </a:gridCol>
                <a:gridCol w="411480">
                  <a:extLst>
                    <a:ext uri="{9D8B030D-6E8A-4147-A177-3AD203B41FA5}">
                      <a16:colId xmlns:a16="http://schemas.microsoft.com/office/drawing/2014/main" val="1740461526"/>
                    </a:ext>
                  </a:extLst>
                </a:gridCol>
                <a:gridCol w="411480">
                  <a:extLst>
                    <a:ext uri="{9D8B030D-6E8A-4147-A177-3AD203B41FA5}">
                      <a16:colId xmlns:a16="http://schemas.microsoft.com/office/drawing/2014/main" val="190646710"/>
                    </a:ext>
                  </a:extLst>
                </a:gridCol>
                <a:gridCol w="411480">
                  <a:extLst>
                    <a:ext uri="{9D8B030D-6E8A-4147-A177-3AD203B41FA5}">
                      <a16:colId xmlns:a16="http://schemas.microsoft.com/office/drawing/2014/main" val="1308733570"/>
                    </a:ext>
                  </a:extLst>
                </a:gridCol>
                <a:gridCol w="411480">
                  <a:extLst>
                    <a:ext uri="{9D8B030D-6E8A-4147-A177-3AD203B41FA5}">
                      <a16:colId xmlns:a16="http://schemas.microsoft.com/office/drawing/2014/main" val="2269226919"/>
                    </a:ext>
                  </a:extLst>
                </a:gridCol>
                <a:gridCol w="411480">
                  <a:extLst>
                    <a:ext uri="{9D8B030D-6E8A-4147-A177-3AD203B41FA5}">
                      <a16:colId xmlns:a16="http://schemas.microsoft.com/office/drawing/2014/main" val="3834822076"/>
                    </a:ext>
                  </a:extLst>
                </a:gridCol>
                <a:gridCol w="1728216">
                  <a:extLst>
                    <a:ext uri="{9D8B030D-6E8A-4147-A177-3AD203B41FA5}">
                      <a16:colId xmlns:a16="http://schemas.microsoft.com/office/drawing/2014/main" val="73817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4248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32571296"/>
                  </a:ext>
                </a:extLst>
              </a:tr>
            </a:tbl>
          </a:graphicData>
        </a:graphic>
      </p:graphicFrame>
      <p:sp>
        <p:nvSpPr>
          <p:cNvPr id="4" name="Text Placeholder 3">
            <a:extLst>
              <a:ext uri="{FF2B5EF4-FFF2-40B4-BE49-F238E27FC236}">
                <a16:creationId xmlns:a16="http://schemas.microsoft.com/office/drawing/2014/main" id="{F102F16E-29F7-4F91-A926-4356D3DF153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525013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6167E-BEA7-409B-B82F-8FF4658CE9E4}"/>
              </a:ext>
            </a:extLst>
          </p:cNvPr>
          <p:cNvSpPr>
            <a:spLocks noGrp="1"/>
          </p:cNvSpPr>
          <p:nvPr>
            <p:ph type="title"/>
          </p:nvPr>
        </p:nvSpPr>
        <p:spPr/>
        <p:txBody>
          <a:bodyPr/>
          <a:lstStyle/>
          <a:p>
            <a:r>
              <a:rPr lang="en-US"/>
              <a:t>Facebook Instagram Paid Post Performance | All profiles - 11 of 26</a:t>
            </a:r>
          </a:p>
        </p:txBody>
      </p:sp>
      <p:graphicFrame>
        <p:nvGraphicFramePr>
          <p:cNvPr id="5" name="Table Placeholder 4">
            <a:extLst>
              <a:ext uri="{FF2B5EF4-FFF2-40B4-BE49-F238E27FC236}">
                <a16:creationId xmlns:a16="http://schemas.microsoft.com/office/drawing/2014/main" id="{9E01B828-0CDF-4FEB-BCCD-8A91AB282289}"/>
              </a:ext>
            </a:extLst>
          </p:cNvPr>
          <p:cNvGraphicFramePr>
            <a:graphicFrameLocks noGrp="1"/>
          </p:cNvGraphicFramePr>
          <p:nvPr>
            <p:ph type="tbl" sz="quarter" idx="13"/>
            <p:extLst>
              <p:ext uri="{D42A27DB-BD31-4B8C-83A1-F6EECF244321}">
                <p14:modId xmlns:p14="http://schemas.microsoft.com/office/powerpoint/2010/main" val="311198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13381946"/>
                    </a:ext>
                  </a:extLst>
                </a:gridCol>
                <a:gridCol w="1152144">
                  <a:extLst>
                    <a:ext uri="{9D8B030D-6E8A-4147-A177-3AD203B41FA5}">
                      <a16:colId xmlns:a16="http://schemas.microsoft.com/office/drawing/2014/main" val="1410065327"/>
                    </a:ext>
                  </a:extLst>
                </a:gridCol>
                <a:gridCol w="411480">
                  <a:extLst>
                    <a:ext uri="{9D8B030D-6E8A-4147-A177-3AD203B41FA5}">
                      <a16:colId xmlns:a16="http://schemas.microsoft.com/office/drawing/2014/main" val="2159371101"/>
                    </a:ext>
                  </a:extLst>
                </a:gridCol>
                <a:gridCol w="411480">
                  <a:extLst>
                    <a:ext uri="{9D8B030D-6E8A-4147-A177-3AD203B41FA5}">
                      <a16:colId xmlns:a16="http://schemas.microsoft.com/office/drawing/2014/main" val="747011831"/>
                    </a:ext>
                  </a:extLst>
                </a:gridCol>
                <a:gridCol w="411480">
                  <a:extLst>
                    <a:ext uri="{9D8B030D-6E8A-4147-A177-3AD203B41FA5}">
                      <a16:colId xmlns:a16="http://schemas.microsoft.com/office/drawing/2014/main" val="1365538117"/>
                    </a:ext>
                  </a:extLst>
                </a:gridCol>
                <a:gridCol w="411480">
                  <a:extLst>
                    <a:ext uri="{9D8B030D-6E8A-4147-A177-3AD203B41FA5}">
                      <a16:colId xmlns:a16="http://schemas.microsoft.com/office/drawing/2014/main" val="2455376314"/>
                    </a:ext>
                  </a:extLst>
                </a:gridCol>
                <a:gridCol w="411480">
                  <a:extLst>
                    <a:ext uri="{9D8B030D-6E8A-4147-A177-3AD203B41FA5}">
                      <a16:colId xmlns:a16="http://schemas.microsoft.com/office/drawing/2014/main" val="4077381187"/>
                    </a:ext>
                  </a:extLst>
                </a:gridCol>
                <a:gridCol w="411480">
                  <a:extLst>
                    <a:ext uri="{9D8B030D-6E8A-4147-A177-3AD203B41FA5}">
                      <a16:colId xmlns:a16="http://schemas.microsoft.com/office/drawing/2014/main" val="3349300813"/>
                    </a:ext>
                  </a:extLst>
                </a:gridCol>
                <a:gridCol w="411480">
                  <a:extLst>
                    <a:ext uri="{9D8B030D-6E8A-4147-A177-3AD203B41FA5}">
                      <a16:colId xmlns:a16="http://schemas.microsoft.com/office/drawing/2014/main" val="2802856223"/>
                    </a:ext>
                  </a:extLst>
                </a:gridCol>
                <a:gridCol w="411480">
                  <a:extLst>
                    <a:ext uri="{9D8B030D-6E8A-4147-A177-3AD203B41FA5}">
                      <a16:colId xmlns:a16="http://schemas.microsoft.com/office/drawing/2014/main" val="4104283790"/>
                    </a:ext>
                  </a:extLst>
                </a:gridCol>
                <a:gridCol w="411480">
                  <a:extLst>
                    <a:ext uri="{9D8B030D-6E8A-4147-A177-3AD203B41FA5}">
                      <a16:colId xmlns:a16="http://schemas.microsoft.com/office/drawing/2014/main" val="2352590845"/>
                    </a:ext>
                  </a:extLst>
                </a:gridCol>
                <a:gridCol w="1728216">
                  <a:extLst>
                    <a:ext uri="{9D8B030D-6E8A-4147-A177-3AD203B41FA5}">
                      <a16:colId xmlns:a16="http://schemas.microsoft.com/office/drawing/2014/main" val="269594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7199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59445026"/>
                  </a:ext>
                </a:extLst>
              </a:tr>
            </a:tbl>
          </a:graphicData>
        </a:graphic>
      </p:graphicFrame>
      <p:sp>
        <p:nvSpPr>
          <p:cNvPr id="4" name="Text Placeholder 3">
            <a:extLst>
              <a:ext uri="{FF2B5EF4-FFF2-40B4-BE49-F238E27FC236}">
                <a16:creationId xmlns:a16="http://schemas.microsoft.com/office/drawing/2014/main" id="{E69F24FD-7D11-4005-B131-3EF436515798}"/>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7418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BEED-6A4F-4D23-8685-2A6620E8998C}"/>
              </a:ext>
            </a:extLst>
          </p:cNvPr>
          <p:cNvSpPr>
            <a:spLocks noGrp="1"/>
          </p:cNvSpPr>
          <p:nvPr>
            <p:ph type="title"/>
          </p:nvPr>
        </p:nvSpPr>
        <p:spPr/>
        <p:txBody>
          <a:bodyPr/>
          <a:lstStyle/>
          <a:p>
            <a:r>
              <a:rPr lang="en-US"/>
              <a:t>Facebook Instagram Paid Post Performance | All profiles - 12 of 26</a:t>
            </a:r>
          </a:p>
        </p:txBody>
      </p:sp>
      <p:graphicFrame>
        <p:nvGraphicFramePr>
          <p:cNvPr id="5" name="Table Placeholder 4">
            <a:extLst>
              <a:ext uri="{FF2B5EF4-FFF2-40B4-BE49-F238E27FC236}">
                <a16:creationId xmlns:a16="http://schemas.microsoft.com/office/drawing/2014/main" id="{F1523AA6-B4B3-4385-9163-D4B39BDE6EF1}"/>
              </a:ext>
            </a:extLst>
          </p:cNvPr>
          <p:cNvGraphicFramePr>
            <a:graphicFrameLocks noGrp="1"/>
          </p:cNvGraphicFramePr>
          <p:nvPr>
            <p:ph type="tbl" sz="quarter" idx="13"/>
            <p:extLst>
              <p:ext uri="{D42A27DB-BD31-4B8C-83A1-F6EECF244321}">
                <p14:modId xmlns:p14="http://schemas.microsoft.com/office/powerpoint/2010/main" val="164318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7584078"/>
                    </a:ext>
                  </a:extLst>
                </a:gridCol>
                <a:gridCol w="1152144">
                  <a:extLst>
                    <a:ext uri="{9D8B030D-6E8A-4147-A177-3AD203B41FA5}">
                      <a16:colId xmlns:a16="http://schemas.microsoft.com/office/drawing/2014/main" val="1714303306"/>
                    </a:ext>
                  </a:extLst>
                </a:gridCol>
                <a:gridCol w="411480">
                  <a:extLst>
                    <a:ext uri="{9D8B030D-6E8A-4147-A177-3AD203B41FA5}">
                      <a16:colId xmlns:a16="http://schemas.microsoft.com/office/drawing/2014/main" val="1361363131"/>
                    </a:ext>
                  </a:extLst>
                </a:gridCol>
                <a:gridCol w="411480">
                  <a:extLst>
                    <a:ext uri="{9D8B030D-6E8A-4147-A177-3AD203B41FA5}">
                      <a16:colId xmlns:a16="http://schemas.microsoft.com/office/drawing/2014/main" val="2173803322"/>
                    </a:ext>
                  </a:extLst>
                </a:gridCol>
                <a:gridCol w="411480">
                  <a:extLst>
                    <a:ext uri="{9D8B030D-6E8A-4147-A177-3AD203B41FA5}">
                      <a16:colId xmlns:a16="http://schemas.microsoft.com/office/drawing/2014/main" val="3947446162"/>
                    </a:ext>
                  </a:extLst>
                </a:gridCol>
                <a:gridCol w="411480">
                  <a:extLst>
                    <a:ext uri="{9D8B030D-6E8A-4147-A177-3AD203B41FA5}">
                      <a16:colId xmlns:a16="http://schemas.microsoft.com/office/drawing/2014/main" val="2484179185"/>
                    </a:ext>
                  </a:extLst>
                </a:gridCol>
                <a:gridCol w="411480">
                  <a:extLst>
                    <a:ext uri="{9D8B030D-6E8A-4147-A177-3AD203B41FA5}">
                      <a16:colId xmlns:a16="http://schemas.microsoft.com/office/drawing/2014/main" val="4145349022"/>
                    </a:ext>
                  </a:extLst>
                </a:gridCol>
                <a:gridCol w="411480">
                  <a:extLst>
                    <a:ext uri="{9D8B030D-6E8A-4147-A177-3AD203B41FA5}">
                      <a16:colId xmlns:a16="http://schemas.microsoft.com/office/drawing/2014/main" val="3108883252"/>
                    </a:ext>
                  </a:extLst>
                </a:gridCol>
                <a:gridCol w="411480">
                  <a:extLst>
                    <a:ext uri="{9D8B030D-6E8A-4147-A177-3AD203B41FA5}">
                      <a16:colId xmlns:a16="http://schemas.microsoft.com/office/drawing/2014/main" val="2005086033"/>
                    </a:ext>
                  </a:extLst>
                </a:gridCol>
                <a:gridCol w="411480">
                  <a:extLst>
                    <a:ext uri="{9D8B030D-6E8A-4147-A177-3AD203B41FA5}">
                      <a16:colId xmlns:a16="http://schemas.microsoft.com/office/drawing/2014/main" val="3997389861"/>
                    </a:ext>
                  </a:extLst>
                </a:gridCol>
                <a:gridCol w="411480">
                  <a:extLst>
                    <a:ext uri="{9D8B030D-6E8A-4147-A177-3AD203B41FA5}">
                      <a16:colId xmlns:a16="http://schemas.microsoft.com/office/drawing/2014/main" val="638516691"/>
                    </a:ext>
                  </a:extLst>
                </a:gridCol>
                <a:gridCol w="1728216">
                  <a:extLst>
                    <a:ext uri="{9D8B030D-6E8A-4147-A177-3AD203B41FA5}">
                      <a16:colId xmlns:a16="http://schemas.microsoft.com/office/drawing/2014/main" val="3684778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5137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6739895"/>
                  </a:ext>
                </a:extLst>
              </a:tr>
            </a:tbl>
          </a:graphicData>
        </a:graphic>
      </p:graphicFrame>
      <p:sp>
        <p:nvSpPr>
          <p:cNvPr id="4" name="Text Placeholder 3">
            <a:extLst>
              <a:ext uri="{FF2B5EF4-FFF2-40B4-BE49-F238E27FC236}">
                <a16:creationId xmlns:a16="http://schemas.microsoft.com/office/drawing/2014/main" id="{CB21FDBD-DDD1-4EB6-9CC7-99FC715D78F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645164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3153-861D-490A-89B9-7B265E94822C}"/>
              </a:ext>
            </a:extLst>
          </p:cNvPr>
          <p:cNvSpPr>
            <a:spLocks noGrp="1"/>
          </p:cNvSpPr>
          <p:nvPr>
            <p:ph type="title"/>
          </p:nvPr>
        </p:nvSpPr>
        <p:spPr/>
        <p:txBody>
          <a:bodyPr/>
          <a:lstStyle/>
          <a:p>
            <a:r>
              <a:rPr lang="en-US"/>
              <a:t>Facebook Instagram Paid Post Performance | All profiles - 13 of 26</a:t>
            </a:r>
          </a:p>
        </p:txBody>
      </p:sp>
      <p:graphicFrame>
        <p:nvGraphicFramePr>
          <p:cNvPr id="5" name="Table Placeholder 4">
            <a:extLst>
              <a:ext uri="{FF2B5EF4-FFF2-40B4-BE49-F238E27FC236}">
                <a16:creationId xmlns:a16="http://schemas.microsoft.com/office/drawing/2014/main" id="{1228F573-73F5-485A-B443-820388A5DB29}"/>
              </a:ext>
            </a:extLst>
          </p:cNvPr>
          <p:cNvGraphicFramePr>
            <a:graphicFrameLocks noGrp="1"/>
          </p:cNvGraphicFramePr>
          <p:nvPr>
            <p:ph type="tbl" sz="quarter" idx="13"/>
            <p:extLst>
              <p:ext uri="{D42A27DB-BD31-4B8C-83A1-F6EECF244321}">
                <p14:modId xmlns:p14="http://schemas.microsoft.com/office/powerpoint/2010/main" val="208977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7194811"/>
                    </a:ext>
                  </a:extLst>
                </a:gridCol>
                <a:gridCol w="1152144">
                  <a:extLst>
                    <a:ext uri="{9D8B030D-6E8A-4147-A177-3AD203B41FA5}">
                      <a16:colId xmlns:a16="http://schemas.microsoft.com/office/drawing/2014/main" val="1118555615"/>
                    </a:ext>
                  </a:extLst>
                </a:gridCol>
                <a:gridCol w="411480">
                  <a:extLst>
                    <a:ext uri="{9D8B030D-6E8A-4147-A177-3AD203B41FA5}">
                      <a16:colId xmlns:a16="http://schemas.microsoft.com/office/drawing/2014/main" val="603155829"/>
                    </a:ext>
                  </a:extLst>
                </a:gridCol>
                <a:gridCol w="411480">
                  <a:extLst>
                    <a:ext uri="{9D8B030D-6E8A-4147-A177-3AD203B41FA5}">
                      <a16:colId xmlns:a16="http://schemas.microsoft.com/office/drawing/2014/main" val="2185637557"/>
                    </a:ext>
                  </a:extLst>
                </a:gridCol>
                <a:gridCol w="411480">
                  <a:extLst>
                    <a:ext uri="{9D8B030D-6E8A-4147-A177-3AD203B41FA5}">
                      <a16:colId xmlns:a16="http://schemas.microsoft.com/office/drawing/2014/main" val="1697200631"/>
                    </a:ext>
                  </a:extLst>
                </a:gridCol>
                <a:gridCol w="411480">
                  <a:extLst>
                    <a:ext uri="{9D8B030D-6E8A-4147-A177-3AD203B41FA5}">
                      <a16:colId xmlns:a16="http://schemas.microsoft.com/office/drawing/2014/main" val="3060386490"/>
                    </a:ext>
                  </a:extLst>
                </a:gridCol>
                <a:gridCol w="411480">
                  <a:extLst>
                    <a:ext uri="{9D8B030D-6E8A-4147-A177-3AD203B41FA5}">
                      <a16:colId xmlns:a16="http://schemas.microsoft.com/office/drawing/2014/main" val="4042368042"/>
                    </a:ext>
                  </a:extLst>
                </a:gridCol>
                <a:gridCol w="411480">
                  <a:extLst>
                    <a:ext uri="{9D8B030D-6E8A-4147-A177-3AD203B41FA5}">
                      <a16:colId xmlns:a16="http://schemas.microsoft.com/office/drawing/2014/main" val="237384495"/>
                    </a:ext>
                  </a:extLst>
                </a:gridCol>
                <a:gridCol w="411480">
                  <a:extLst>
                    <a:ext uri="{9D8B030D-6E8A-4147-A177-3AD203B41FA5}">
                      <a16:colId xmlns:a16="http://schemas.microsoft.com/office/drawing/2014/main" val="326326789"/>
                    </a:ext>
                  </a:extLst>
                </a:gridCol>
                <a:gridCol w="411480">
                  <a:extLst>
                    <a:ext uri="{9D8B030D-6E8A-4147-A177-3AD203B41FA5}">
                      <a16:colId xmlns:a16="http://schemas.microsoft.com/office/drawing/2014/main" val="1557795681"/>
                    </a:ext>
                  </a:extLst>
                </a:gridCol>
                <a:gridCol w="411480">
                  <a:extLst>
                    <a:ext uri="{9D8B030D-6E8A-4147-A177-3AD203B41FA5}">
                      <a16:colId xmlns:a16="http://schemas.microsoft.com/office/drawing/2014/main" val="523523331"/>
                    </a:ext>
                  </a:extLst>
                </a:gridCol>
                <a:gridCol w="1728216">
                  <a:extLst>
                    <a:ext uri="{9D8B030D-6E8A-4147-A177-3AD203B41FA5}">
                      <a16:colId xmlns:a16="http://schemas.microsoft.com/office/drawing/2014/main" val="23657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1661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- 2024-01-24 10:17:46</a:t>
                      </a:r>
                      <a:r>
                        <a:rPr kumimoji="0" lang="en-US"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#rittersport #fakesorte #meangirls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https://quintly-eu-image-storage.s3.amazonaws.com/ce3c7051b24efe7a43caa2123c501328/b735b23db5cec07c4582fa9df2e8cbe7.jpg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174537150"/>
                  </a:ext>
                </a:extLst>
              </a:tr>
            </a:tbl>
          </a:graphicData>
        </a:graphic>
      </p:graphicFrame>
      <p:sp>
        <p:nvSpPr>
          <p:cNvPr id="4" name="Text Placeholder 3">
            <a:extLst>
              <a:ext uri="{FF2B5EF4-FFF2-40B4-BE49-F238E27FC236}">
                <a16:creationId xmlns:a16="http://schemas.microsoft.com/office/drawing/2014/main" id="{9895ECE5-819E-43ED-B76B-02CFFF2E9E8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762511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0BCB-5F9F-4D6D-BC05-2C5E4938A1BB}"/>
              </a:ext>
            </a:extLst>
          </p:cNvPr>
          <p:cNvSpPr>
            <a:spLocks noGrp="1"/>
          </p:cNvSpPr>
          <p:nvPr>
            <p:ph type="title"/>
          </p:nvPr>
        </p:nvSpPr>
        <p:spPr/>
        <p:txBody>
          <a:bodyPr/>
          <a:lstStyle/>
          <a:p>
            <a:r>
              <a:rPr lang="en-US"/>
              <a:t>Facebook Instagram Paid Post Performance | All profiles - 14 of 26</a:t>
            </a:r>
          </a:p>
        </p:txBody>
      </p:sp>
      <p:graphicFrame>
        <p:nvGraphicFramePr>
          <p:cNvPr id="5" name="Table Placeholder 4">
            <a:extLst>
              <a:ext uri="{FF2B5EF4-FFF2-40B4-BE49-F238E27FC236}">
                <a16:creationId xmlns:a16="http://schemas.microsoft.com/office/drawing/2014/main" id="{697EDD18-84A8-4703-A80A-ACE4212226DB}"/>
              </a:ext>
            </a:extLst>
          </p:cNvPr>
          <p:cNvGraphicFramePr>
            <a:graphicFrameLocks noGrp="1"/>
          </p:cNvGraphicFramePr>
          <p:nvPr>
            <p:ph type="tbl" sz="quarter" idx="13"/>
            <p:extLst>
              <p:ext uri="{D42A27DB-BD31-4B8C-83A1-F6EECF244321}">
                <p14:modId xmlns:p14="http://schemas.microsoft.com/office/powerpoint/2010/main" val="293210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77117333"/>
                    </a:ext>
                  </a:extLst>
                </a:gridCol>
                <a:gridCol w="1152144">
                  <a:extLst>
                    <a:ext uri="{9D8B030D-6E8A-4147-A177-3AD203B41FA5}">
                      <a16:colId xmlns:a16="http://schemas.microsoft.com/office/drawing/2014/main" val="3988241329"/>
                    </a:ext>
                  </a:extLst>
                </a:gridCol>
                <a:gridCol w="411480">
                  <a:extLst>
                    <a:ext uri="{9D8B030D-6E8A-4147-A177-3AD203B41FA5}">
                      <a16:colId xmlns:a16="http://schemas.microsoft.com/office/drawing/2014/main" val="2996063393"/>
                    </a:ext>
                  </a:extLst>
                </a:gridCol>
                <a:gridCol w="411480">
                  <a:extLst>
                    <a:ext uri="{9D8B030D-6E8A-4147-A177-3AD203B41FA5}">
                      <a16:colId xmlns:a16="http://schemas.microsoft.com/office/drawing/2014/main" val="4157343804"/>
                    </a:ext>
                  </a:extLst>
                </a:gridCol>
                <a:gridCol w="411480">
                  <a:extLst>
                    <a:ext uri="{9D8B030D-6E8A-4147-A177-3AD203B41FA5}">
                      <a16:colId xmlns:a16="http://schemas.microsoft.com/office/drawing/2014/main" val="1774345684"/>
                    </a:ext>
                  </a:extLst>
                </a:gridCol>
                <a:gridCol w="411480">
                  <a:extLst>
                    <a:ext uri="{9D8B030D-6E8A-4147-A177-3AD203B41FA5}">
                      <a16:colId xmlns:a16="http://schemas.microsoft.com/office/drawing/2014/main" val="2734437446"/>
                    </a:ext>
                  </a:extLst>
                </a:gridCol>
                <a:gridCol w="411480">
                  <a:extLst>
                    <a:ext uri="{9D8B030D-6E8A-4147-A177-3AD203B41FA5}">
                      <a16:colId xmlns:a16="http://schemas.microsoft.com/office/drawing/2014/main" val="3373377262"/>
                    </a:ext>
                  </a:extLst>
                </a:gridCol>
                <a:gridCol w="411480">
                  <a:extLst>
                    <a:ext uri="{9D8B030D-6E8A-4147-A177-3AD203B41FA5}">
                      <a16:colId xmlns:a16="http://schemas.microsoft.com/office/drawing/2014/main" val="1949231722"/>
                    </a:ext>
                  </a:extLst>
                </a:gridCol>
                <a:gridCol w="411480">
                  <a:extLst>
                    <a:ext uri="{9D8B030D-6E8A-4147-A177-3AD203B41FA5}">
                      <a16:colId xmlns:a16="http://schemas.microsoft.com/office/drawing/2014/main" val="2437457863"/>
                    </a:ext>
                  </a:extLst>
                </a:gridCol>
                <a:gridCol w="411480">
                  <a:extLst>
                    <a:ext uri="{9D8B030D-6E8A-4147-A177-3AD203B41FA5}">
                      <a16:colId xmlns:a16="http://schemas.microsoft.com/office/drawing/2014/main" val="3222757217"/>
                    </a:ext>
                  </a:extLst>
                </a:gridCol>
                <a:gridCol w="411480">
                  <a:extLst>
                    <a:ext uri="{9D8B030D-6E8A-4147-A177-3AD203B41FA5}">
                      <a16:colId xmlns:a16="http://schemas.microsoft.com/office/drawing/2014/main" val="4040024644"/>
                    </a:ext>
                  </a:extLst>
                </a:gridCol>
                <a:gridCol w="1728216">
                  <a:extLst>
                    <a:ext uri="{9D8B030D-6E8A-4147-A177-3AD203B41FA5}">
                      <a16:colId xmlns:a16="http://schemas.microsoft.com/office/drawing/2014/main" val="106938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7974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29245857"/>
                  </a:ext>
                </a:extLst>
              </a:tr>
            </a:tbl>
          </a:graphicData>
        </a:graphic>
      </p:graphicFrame>
      <p:sp>
        <p:nvSpPr>
          <p:cNvPr id="4" name="Text Placeholder 3">
            <a:extLst>
              <a:ext uri="{FF2B5EF4-FFF2-40B4-BE49-F238E27FC236}">
                <a16:creationId xmlns:a16="http://schemas.microsoft.com/office/drawing/2014/main" id="{E814DC31-17B3-4479-8EE3-3571B3B90A89}"/>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875519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CF7F-1CDF-44E3-A362-CBEBB9454B90}"/>
              </a:ext>
            </a:extLst>
          </p:cNvPr>
          <p:cNvSpPr>
            <a:spLocks noGrp="1"/>
          </p:cNvSpPr>
          <p:nvPr>
            <p:ph type="title"/>
          </p:nvPr>
        </p:nvSpPr>
        <p:spPr/>
        <p:txBody>
          <a:bodyPr/>
          <a:lstStyle/>
          <a:p>
            <a:r>
              <a:rPr lang="en-US"/>
              <a:t>Facebook Instagram Paid Post Performance | All profiles - 15 of 26</a:t>
            </a:r>
          </a:p>
        </p:txBody>
      </p:sp>
      <p:graphicFrame>
        <p:nvGraphicFramePr>
          <p:cNvPr id="5" name="Table Placeholder 4">
            <a:extLst>
              <a:ext uri="{FF2B5EF4-FFF2-40B4-BE49-F238E27FC236}">
                <a16:creationId xmlns:a16="http://schemas.microsoft.com/office/drawing/2014/main" id="{A071287D-5078-4230-AB27-023CE1422A46}"/>
              </a:ext>
            </a:extLst>
          </p:cNvPr>
          <p:cNvGraphicFramePr>
            <a:graphicFrameLocks noGrp="1"/>
          </p:cNvGraphicFramePr>
          <p:nvPr>
            <p:ph type="tbl" sz="quarter" idx="13"/>
            <p:extLst>
              <p:ext uri="{D42A27DB-BD31-4B8C-83A1-F6EECF244321}">
                <p14:modId xmlns:p14="http://schemas.microsoft.com/office/powerpoint/2010/main" val="2932032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48036350"/>
                    </a:ext>
                  </a:extLst>
                </a:gridCol>
                <a:gridCol w="1152144">
                  <a:extLst>
                    <a:ext uri="{9D8B030D-6E8A-4147-A177-3AD203B41FA5}">
                      <a16:colId xmlns:a16="http://schemas.microsoft.com/office/drawing/2014/main" val="2792564716"/>
                    </a:ext>
                  </a:extLst>
                </a:gridCol>
                <a:gridCol w="411480">
                  <a:extLst>
                    <a:ext uri="{9D8B030D-6E8A-4147-A177-3AD203B41FA5}">
                      <a16:colId xmlns:a16="http://schemas.microsoft.com/office/drawing/2014/main" val="670311741"/>
                    </a:ext>
                  </a:extLst>
                </a:gridCol>
                <a:gridCol w="411480">
                  <a:extLst>
                    <a:ext uri="{9D8B030D-6E8A-4147-A177-3AD203B41FA5}">
                      <a16:colId xmlns:a16="http://schemas.microsoft.com/office/drawing/2014/main" val="2293111657"/>
                    </a:ext>
                  </a:extLst>
                </a:gridCol>
                <a:gridCol w="411480">
                  <a:extLst>
                    <a:ext uri="{9D8B030D-6E8A-4147-A177-3AD203B41FA5}">
                      <a16:colId xmlns:a16="http://schemas.microsoft.com/office/drawing/2014/main" val="2652483957"/>
                    </a:ext>
                  </a:extLst>
                </a:gridCol>
                <a:gridCol w="411480">
                  <a:extLst>
                    <a:ext uri="{9D8B030D-6E8A-4147-A177-3AD203B41FA5}">
                      <a16:colId xmlns:a16="http://schemas.microsoft.com/office/drawing/2014/main" val="1901527172"/>
                    </a:ext>
                  </a:extLst>
                </a:gridCol>
                <a:gridCol w="411480">
                  <a:extLst>
                    <a:ext uri="{9D8B030D-6E8A-4147-A177-3AD203B41FA5}">
                      <a16:colId xmlns:a16="http://schemas.microsoft.com/office/drawing/2014/main" val="696883651"/>
                    </a:ext>
                  </a:extLst>
                </a:gridCol>
                <a:gridCol w="411480">
                  <a:extLst>
                    <a:ext uri="{9D8B030D-6E8A-4147-A177-3AD203B41FA5}">
                      <a16:colId xmlns:a16="http://schemas.microsoft.com/office/drawing/2014/main" val="1168644612"/>
                    </a:ext>
                  </a:extLst>
                </a:gridCol>
                <a:gridCol w="411480">
                  <a:extLst>
                    <a:ext uri="{9D8B030D-6E8A-4147-A177-3AD203B41FA5}">
                      <a16:colId xmlns:a16="http://schemas.microsoft.com/office/drawing/2014/main" val="661068565"/>
                    </a:ext>
                  </a:extLst>
                </a:gridCol>
                <a:gridCol w="411480">
                  <a:extLst>
                    <a:ext uri="{9D8B030D-6E8A-4147-A177-3AD203B41FA5}">
                      <a16:colId xmlns:a16="http://schemas.microsoft.com/office/drawing/2014/main" val="2019078122"/>
                    </a:ext>
                  </a:extLst>
                </a:gridCol>
                <a:gridCol w="411480">
                  <a:extLst>
                    <a:ext uri="{9D8B030D-6E8A-4147-A177-3AD203B41FA5}">
                      <a16:colId xmlns:a16="http://schemas.microsoft.com/office/drawing/2014/main" val="3162900577"/>
                    </a:ext>
                  </a:extLst>
                </a:gridCol>
                <a:gridCol w="1728216">
                  <a:extLst>
                    <a:ext uri="{9D8B030D-6E8A-4147-A177-3AD203B41FA5}">
                      <a16:colId xmlns:a16="http://schemas.microsoft.com/office/drawing/2014/main" val="55126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147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12720725"/>
                  </a:ext>
                </a:extLst>
              </a:tr>
            </a:tbl>
          </a:graphicData>
        </a:graphic>
      </p:graphicFrame>
      <p:sp>
        <p:nvSpPr>
          <p:cNvPr id="4" name="Text Placeholder 3">
            <a:extLst>
              <a:ext uri="{FF2B5EF4-FFF2-40B4-BE49-F238E27FC236}">
                <a16:creationId xmlns:a16="http://schemas.microsoft.com/office/drawing/2014/main" id="{47025629-1170-4FC3-8C53-4C2788CAA7E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461712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B6CE-9A9C-4450-94E3-E0AC96489F78}"/>
              </a:ext>
            </a:extLst>
          </p:cNvPr>
          <p:cNvSpPr>
            <a:spLocks noGrp="1"/>
          </p:cNvSpPr>
          <p:nvPr>
            <p:ph type="title"/>
          </p:nvPr>
        </p:nvSpPr>
        <p:spPr/>
        <p:txBody>
          <a:bodyPr/>
          <a:lstStyle/>
          <a:p>
            <a:r>
              <a:rPr lang="en-US"/>
              <a:t>Facebook Instagram Paid Post Performance | All profiles - 16 of 26</a:t>
            </a:r>
          </a:p>
        </p:txBody>
      </p:sp>
      <p:graphicFrame>
        <p:nvGraphicFramePr>
          <p:cNvPr id="5" name="Table Placeholder 4">
            <a:extLst>
              <a:ext uri="{FF2B5EF4-FFF2-40B4-BE49-F238E27FC236}">
                <a16:creationId xmlns:a16="http://schemas.microsoft.com/office/drawing/2014/main" id="{7CC70549-887D-42A2-B960-03F0BA9779DD}"/>
              </a:ext>
            </a:extLst>
          </p:cNvPr>
          <p:cNvGraphicFramePr>
            <a:graphicFrameLocks noGrp="1"/>
          </p:cNvGraphicFramePr>
          <p:nvPr>
            <p:ph type="tbl" sz="quarter" idx="13"/>
            <p:extLst>
              <p:ext uri="{D42A27DB-BD31-4B8C-83A1-F6EECF244321}">
                <p14:modId xmlns:p14="http://schemas.microsoft.com/office/powerpoint/2010/main" val="193377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1903543"/>
                    </a:ext>
                  </a:extLst>
                </a:gridCol>
                <a:gridCol w="1152144">
                  <a:extLst>
                    <a:ext uri="{9D8B030D-6E8A-4147-A177-3AD203B41FA5}">
                      <a16:colId xmlns:a16="http://schemas.microsoft.com/office/drawing/2014/main" val="146298842"/>
                    </a:ext>
                  </a:extLst>
                </a:gridCol>
                <a:gridCol w="411480">
                  <a:extLst>
                    <a:ext uri="{9D8B030D-6E8A-4147-A177-3AD203B41FA5}">
                      <a16:colId xmlns:a16="http://schemas.microsoft.com/office/drawing/2014/main" val="1972929579"/>
                    </a:ext>
                  </a:extLst>
                </a:gridCol>
                <a:gridCol w="411480">
                  <a:extLst>
                    <a:ext uri="{9D8B030D-6E8A-4147-A177-3AD203B41FA5}">
                      <a16:colId xmlns:a16="http://schemas.microsoft.com/office/drawing/2014/main" val="1522298919"/>
                    </a:ext>
                  </a:extLst>
                </a:gridCol>
                <a:gridCol w="411480">
                  <a:extLst>
                    <a:ext uri="{9D8B030D-6E8A-4147-A177-3AD203B41FA5}">
                      <a16:colId xmlns:a16="http://schemas.microsoft.com/office/drawing/2014/main" val="2463911003"/>
                    </a:ext>
                  </a:extLst>
                </a:gridCol>
                <a:gridCol w="411480">
                  <a:extLst>
                    <a:ext uri="{9D8B030D-6E8A-4147-A177-3AD203B41FA5}">
                      <a16:colId xmlns:a16="http://schemas.microsoft.com/office/drawing/2014/main" val="2178486741"/>
                    </a:ext>
                  </a:extLst>
                </a:gridCol>
                <a:gridCol w="411480">
                  <a:extLst>
                    <a:ext uri="{9D8B030D-6E8A-4147-A177-3AD203B41FA5}">
                      <a16:colId xmlns:a16="http://schemas.microsoft.com/office/drawing/2014/main" val="900135642"/>
                    </a:ext>
                  </a:extLst>
                </a:gridCol>
                <a:gridCol w="411480">
                  <a:extLst>
                    <a:ext uri="{9D8B030D-6E8A-4147-A177-3AD203B41FA5}">
                      <a16:colId xmlns:a16="http://schemas.microsoft.com/office/drawing/2014/main" val="3029151456"/>
                    </a:ext>
                  </a:extLst>
                </a:gridCol>
                <a:gridCol w="411480">
                  <a:extLst>
                    <a:ext uri="{9D8B030D-6E8A-4147-A177-3AD203B41FA5}">
                      <a16:colId xmlns:a16="http://schemas.microsoft.com/office/drawing/2014/main" val="2820349809"/>
                    </a:ext>
                  </a:extLst>
                </a:gridCol>
                <a:gridCol w="411480">
                  <a:extLst>
                    <a:ext uri="{9D8B030D-6E8A-4147-A177-3AD203B41FA5}">
                      <a16:colId xmlns:a16="http://schemas.microsoft.com/office/drawing/2014/main" val="2612990554"/>
                    </a:ext>
                  </a:extLst>
                </a:gridCol>
                <a:gridCol w="411480">
                  <a:extLst>
                    <a:ext uri="{9D8B030D-6E8A-4147-A177-3AD203B41FA5}">
                      <a16:colId xmlns:a16="http://schemas.microsoft.com/office/drawing/2014/main" val="1826390151"/>
                    </a:ext>
                  </a:extLst>
                </a:gridCol>
                <a:gridCol w="1728216">
                  <a:extLst>
                    <a:ext uri="{9D8B030D-6E8A-4147-A177-3AD203B41FA5}">
                      <a16:colId xmlns:a16="http://schemas.microsoft.com/office/drawing/2014/main" val="14622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3016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- 2024-01-23 10:29:49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https://quintly-eu-image-storage.s3.amazonaws.com/ce3c7051b24efe7a43caa2123c501328/9b4ebefd21596cbcaf789d995cb1e70f.jpg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129534172"/>
                  </a:ext>
                </a:extLst>
              </a:tr>
            </a:tbl>
          </a:graphicData>
        </a:graphic>
      </p:graphicFrame>
      <p:sp>
        <p:nvSpPr>
          <p:cNvPr id="4" name="Text Placeholder 3">
            <a:extLst>
              <a:ext uri="{FF2B5EF4-FFF2-40B4-BE49-F238E27FC236}">
                <a16:creationId xmlns:a16="http://schemas.microsoft.com/office/drawing/2014/main" id="{606E2396-4B6A-4091-BFE1-6F2CFD007C8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609946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D3ED3-363F-443B-B2C7-CAC5D763B284}"/>
              </a:ext>
            </a:extLst>
          </p:cNvPr>
          <p:cNvSpPr>
            <a:spLocks noGrp="1"/>
          </p:cNvSpPr>
          <p:nvPr>
            <p:ph type="title"/>
          </p:nvPr>
        </p:nvSpPr>
        <p:spPr/>
        <p:txBody>
          <a:bodyPr/>
          <a:lstStyle/>
          <a:p>
            <a:r>
              <a:rPr lang="en-US"/>
              <a:t>Facebook Instagram Paid Post Performance | All profiles - 17 of 26</a:t>
            </a:r>
          </a:p>
        </p:txBody>
      </p:sp>
      <p:graphicFrame>
        <p:nvGraphicFramePr>
          <p:cNvPr id="5" name="Table Placeholder 4">
            <a:extLst>
              <a:ext uri="{FF2B5EF4-FFF2-40B4-BE49-F238E27FC236}">
                <a16:creationId xmlns:a16="http://schemas.microsoft.com/office/drawing/2014/main" id="{A63E87FC-9A54-48FA-91E1-F860544ECC4B}"/>
              </a:ext>
            </a:extLst>
          </p:cNvPr>
          <p:cNvGraphicFramePr>
            <a:graphicFrameLocks noGrp="1"/>
          </p:cNvGraphicFramePr>
          <p:nvPr>
            <p:ph type="tbl" sz="quarter" idx="13"/>
            <p:extLst>
              <p:ext uri="{D42A27DB-BD31-4B8C-83A1-F6EECF244321}">
                <p14:modId xmlns:p14="http://schemas.microsoft.com/office/powerpoint/2010/main" val="318225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672422"/>
                    </a:ext>
                  </a:extLst>
                </a:gridCol>
                <a:gridCol w="1152144">
                  <a:extLst>
                    <a:ext uri="{9D8B030D-6E8A-4147-A177-3AD203B41FA5}">
                      <a16:colId xmlns:a16="http://schemas.microsoft.com/office/drawing/2014/main" val="1873823797"/>
                    </a:ext>
                  </a:extLst>
                </a:gridCol>
                <a:gridCol w="411480">
                  <a:extLst>
                    <a:ext uri="{9D8B030D-6E8A-4147-A177-3AD203B41FA5}">
                      <a16:colId xmlns:a16="http://schemas.microsoft.com/office/drawing/2014/main" val="3329365200"/>
                    </a:ext>
                  </a:extLst>
                </a:gridCol>
                <a:gridCol w="411480">
                  <a:extLst>
                    <a:ext uri="{9D8B030D-6E8A-4147-A177-3AD203B41FA5}">
                      <a16:colId xmlns:a16="http://schemas.microsoft.com/office/drawing/2014/main" val="590588035"/>
                    </a:ext>
                  </a:extLst>
                </a:gridCol>
                <a:gridCol w="411480">
                  <a:extLst>
                    <a:ext uri="{9D8B030D-6E8A-4147-A177-3AD203B41FA5}">
                      <a16:colId xmlns:a16="http://schemas.microsoft.com/office/drawing/2014/main" val="600822703"/>
                    </a:ext>
                  </a:extLst>
                </a:gridCol>
                <a:gridCol w="411480">
                  <a:extLst>
                    <a:ext uri="{9D8B030D-6E8A-4147-A177-3AD203B41FA5}">
                      <a16:colId xmlns:a16="http://schemas.microsoft.com/office/drawing/2014/main" val="1400776676"/>
                    </a:ext>
                  </a:extLst>
                </a:gridCol>
                <a:gridCol w="411480">
                  <a:extLst>
                    <a:ext uri="{9D8B030D-6E8A-4147-A177-3AD203B41FA5}">
                      <a16:colId xmlns:a16="http://schemas.microsoft.com/office/drawing/2014/main" val="3127105494"/>
                    </a:ext>
                  </a:extLst>
                </a:gridCol>
                <a:gridCol w="411480">
                  <a:extLst>
                    <a:ext uri="{9D8B030D-6E8A-4147-A177-3AD203B41FA5}">
                      <a16:colId xmlns:a16="http://schemas.microsoft.com/office/drawing/2014/main" val="3528286690"/>
                    </a:ext>
                  </a:extLst>
                </a:gridCol>
                <a:gridCol w="411480">
                  <a:extLst>
                    <a:ext uri="{9D8B030D-6E8A-4147-A177-3AD203B41FA5}">
                      <a16:colId xmlns:a16="http://schemas.microsoft.com/office/drawing/2014/main" val="839439147"/>
                    </a:ext>
                  </a:extLst>
                </a:gridCol>
                <a:gridCol w="411480">
                  <a:extLst>
                    <a:ext uri="{9D8B030D-6E8A-4147-A177-3AD203B41FA5}">
                      <a16:colId xmlns:a16="http://schemas.microsoft.com/office/drawing/2014/main" val="3807684264"/>
                    </a:ext>
                  </a:extLst>
                </a:gridCol>
                <a:gridCol w="411480">
                  <a:extLst>
                    <a:ext uri="{9D8B030D-6E8A-4147-A177-3AD203B41FA5}">
                      <a16:colId xmlns:a16="http://schemas.microsoft.com/office/drawing/2014/main" val="645093031"/>
                    </a:ext>
                  </a:extLst>
                </a:gridCol>
                <a:gridCol w="1728216">
                  <a:extLst>
                    <a:ext uri="{9D8B030D-6E8A-4147-A177-3AD203B41FA5}">
                      <a16:colId xmlns:a16="http://schemas.microsoft.com/office/drawing/2014/main" val="118007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4563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769891100"/>
                  </a:ext>
                </a:extLst>
              </a:tr>
            </a:tbl>
          </a:graphicData>
        </a:graphic>
      </p:graphicFrame>
      <p:sp>
        <p:nvSpPr>
          <p:cNvPr id="4" name="Text Placeholder 3">
            <a:extLst>
              <a:ext uri="{FF2B5EF4-FFF2-40B4-BE49-F238E27FC236}">
                <a16:creationId xmlns:a16="http://schemas.microsoft.com/office/drawing/2014/main" id="{AB867277-41F4-4C77-AAA4-E7E3FDF583E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260947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B661C-8A6B-4905-BBDC-BF9D6189C679}"/>
              </a:ext>
            </a:extLst>
          </p:cNvPr>
          <p:cNvSpPr>
            <a:spLocks noGrp="1"/>
          </p:cNvSpPr>
          <p:nvPr>
            <p:ph type="title"/>
          </p:nvPr>
        </p:nvSpPr>
        <p:spPr/>
        <p:txBody>
          <a:bodyPr/>
          <a:lstStyle/>
          <a:p>
            <a:r>
              <a:rPr lang="en-US"/>
              <a:t>Facebook Instagram Paid Post Performance | All profiles - 18 of 26</a:t>
            </a:r>
          </a:p>
        </p:txBody>
      </p:sp>
      <p:graphicFrame>
        <p:nvGraphicFramePr>
          <p:cNvPr id="5" name="Table Placeholder 4">
            <a:extLst>
              <a:ext uri="{FF2B5EF4-FFF2-40B4-BE49-F238E27FC236}">
                <a16:creationId xmlns:a16="http://schemas.microsoft.com/office/drawing/2014/main" id="{5F1776D0-DF61-4357-A870-3BF153747CD5}"/>
              </a:ext>
            </a:extLst>
          </p:cNvPr>
          <p:cNvGraphicFramePr>
            <a:graphicFrameLocks noGrp="1"/>
          </p:cNvGraphicFramePr>
          <p:nvPr>
            <p:ph type="tbl" sz="quarter" idx="13"/>
            <p:extLst>
              <p:ext uri="{D42A27DB-BD31-4B8C-83A1-F6EECF244321}">
                <p14:modId xmlns:p14="http://schemas.microsoft.com/office/powerpoint/2010/main" val="116455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0863554"/>
                    </a:ext>
                  </a:extLst>
                </a:gridCol>
                <a:gridCol w="1152144">
                  <a:extLst>
                    <a:ext uri="{9D8B030D-6E8A-4147-A177-3AD203B41FA5}">
                      <a16:colId xmlns:a16="http://schemas.microsoft.com/office/drawing/2014/main" val="1287334052"/>
                    </a:ext>
                  </a:extLst>
                </a:gridCol>
                <a:gridCol w="411480">
                  <a:extLst>
                    <a:ext uri="{9D8B030D-6E8A-4147-A177-3AD203B41FA5}">
                      <a16:colId xmlns:a16="http://schemas.microsoft.com/office/drawing/2014/main" val="1167906778"/>
                    </a:ext>
                  </a:extLst>
                </a:gridCol>
                <a:gridCol w="411480">
                  <a:extLst>
                    <a:ext uri="{9D8B030D-6E8A-4147-A177-3AD203B41FA5}">
                      <a16:colId xmlns:a16="http://schemas.microsoft.com/office/drawing/2014/main" val="2752654942"/>
                    </a:ext>
                  </a:extLst>
                </a:gridCol>
                <a:gridCol w="411480">
                  <a:extLst>
                    <a:ext uri="{9D8B030D-6E8A-4147-A177-3AD203B41FA5}">
                      <a16:colId xmlns:a16="http://schemas.microsoft.com/office/drawing/2014/main" val="2919654062"/>
                    </a:ext>
                  </a:extLst>
                </a:gridCol>
                <a:gridCol w="411480">
                  <a:extLst>
                    <a:ext uri="{9D8B030D-6E8A-4147-A177-3AD203B41FA5}">
                      <a16:colId xmlns:a16="http://schemas.microsoft.com/office/drawing/2014/main" val="3548608917"/>
                    </a:ext>
                  </a:extLst>
                </a:gridCol>
                <a:gridCol w="411480">
                  <a:extLst>
                    <a:ext uri="{9D8B030D-6E8A-4147-A177-3AD203B41FA5}">
                      <a16:colId xmlns:a16="http://schemas.microsoft.com/office/drawing/2014/main" val="888841049"/>
                    </a:ext>
                  </a:extLst>
                </a:gridCol>
                <a:gridCol w="411480">
                  <a:extLst>
                    <a:ext uri="{9D8B030D-6E8A-4147-A177-3AD203B41FA5}">
                      <a16:colId xmlns:a16="http://schemas.microsoft.com/office/drawing/2014/main" val="4285605455"/>
                    </a:ext>
                  </a:extLst>
                </a:gridCol>
                <a:gridCol w="411480">
                  <a:extLst>
                    <a:ext uri="{9D8B030D-6E8A-4147-A177-3AD203B41FA5}">
                      <a16:colId xmlns:a16="http://schemas.microsoft.com/office/drawing/2014/main" val="1490645555"/>
                    </a:ext>
                  </a:extLst>
                </a:gridCol>
                <a:gridCol w="411480">
                  <a:extLst>
                    <a:ext uri="{9D8B030D-6E8A-4147-A177-3AD203B41FA5}">
                      <a16:colId xmlns:a16="http://schemas.microsoft.com/office/drawing/2014/main" val="2053783887"/>
                    </a:ext>
                  </a:extLst>
                </a:gridCol>
                <a:gridCol w="411480">
                  <a:extLst>
                    <a:ext uri="{9D8B030D-6E8A-4147-A177-3AD203B41FA5}">
                      <a16:colId xmlns:a16="http://schemas.microsoft.com/office/drawing/2014/main" val="3094520517"/>
                    </a:ext>
                  </a:extLst>
                </a:gridCol>
                <a:gridCol w="1728216">
                  <a:extLst>
                    <a:ext uri="{9D8B030D-6E8A-4147-A177-3AD203B41FA5}">
                      <a16:colId xmlns:a16="http://schemas.microsoft.com/office/drawing/2014/main" val="577233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7891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53639479"/>
                  </a:ext>
                </a:extLst>
              </a:tr>
            </a:tbl>
          </a:graphicData>
        </a:graphic>
      </p:graphicFrame>
      <p:sp>
        <p:nvSpPr>
          <p:cNvPr id="4" name="Text Placeholder 3">
            <a:extLst>
              <a:ext uri="{FF2B5EF4-FFF2-40B4-BE49-F238E27FC236}">
                <a16:creationId xmlns:a16="http://schemas.microsoft.com/office/drawing/2014/main" id="{35638E4B-FD5B-4F90-9431-F4215969093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524049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D702-DD0A-4479-AE60-FC8D354D87E4}"/>
              </a:ext>
            </a:extLst>
          </p:cNvPr>
          <p:cNvSpPr>
            <a:spLocks noGrp="1"/>
          </p:cNvSpPr>
          <p:nvPr>
            <p:ph type="title"/>
          </p:nvPr>
        </p:nvSpPr>
        <p:spPr/>
        <p:txBody>
          <a:bodyPr/>
          <a:lstStyle/>
          <a:p>
            <a:r>
              <a:rPr lang="en-US"/>
              <a:t>Facebook Instagram Paid Post Performance | All profiles - 19 of 26</a:t>
            </a:r>
          </a:p>
        </p:txBody>
      </p:sp>
      <p:graphicFrame>
        <p:nvGraphicFramePr>
          <p:cNvPr id="5" name="Table Placeholder 4">
            <a:extLst>
              <a:ext uri="{FF2B5EF4-FFF2-40B4-BE49-F238E27FC236}">
                <a16:creationId xmlns:a16="http://schemas.microsoft.com/office/drawing/2014/main" id="{785E058B-D877-428B-A37F-43440FB04B95}"/>
              </a:ext>
            </a:extLst>
          </p:cNvPr>
          <p:cNvGraphicFramePr>
            <a:graphicFrameLocks noGrp="1"/>
          </p:cNvGraphicFramePr>
          <p:nvPr>
            <p:ph type="tbl" sz="quarter" idx="13"/>
            <p:extLst>
              <p:ext uri="{D42A27DB-BD31-4B8C-83A1-F6EECF244321}">
                <p14:modId xmlns:p14="http://schemas.microsoft.com/office/powerpoint/2010/main" val="373130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82164401"/>
                    </a:ext>
                  </a:extLst>
                </a:gridCol>
                <a:gridCol w="1152144">
                  <a:extLst>
                    <a:ext uri="{9D8B030D-6E8A-4147-A177-3AD203B41FA5}">
                      <a16:colId xmlns:a16="http://schemas.microsoft.com/office/drawing/2014/main" val="3619055832"/>
                    </a:ext>
                  </a:extLst>
                </a:gridCol>
                <a:gridCol w="411480">
                  <a:extLst>
                    <a:ext uri="{9D8B030D-6E8A-4147-A177-3AD203B41FA5}">
                      <a16:colId xmlns:a16="http://schemas.microsoft.com/office/drawing/2014/main" val="3012555276"/>
                    </a:ext>
                  </a:extLst>
                </a:gridCol>
                <a:gridCol w="411480">
                  <a:extLst>
                    <a:ext uri="{9D8B030D-6E8A-4147-A177-3AD203B41FA5}">
                      <a16:colId xmlns:a16="http://schemas.microsoft.com/office/drawing/2014/main" val="3082407654"/>
                    </a:ext>
                  </a:extLst>
                </a:gridCol>
                <a:gridCol w="411480">
                  <a:extLst>
                    <a:ext uri="{9D8B030D-6E8A-4147-A177-3AD203B41FA5}">
                      <a16:colId xmlns:a16="http://schemas.microsoft.com/office/drawing/2014/main" val="1898233792"/>
                    </a:ext>
                  </a:extLst>
                </a:gridCol>
                <a:gridCol w="411480">
                  <a:extLst>
                    <a:ext uri="{9D8B030D-6E8A-4147-A177-3AD203B41FA5}">
                      <a16:colId xmlns:a16="http://schemas.microsoft.com/office/drawing/2014/main" val="2790783044"/>
                    </a:ext>
                  </a:extLst>
                </a:gridCol>
                <a:gridCol w="411480">
                  <a:extLst>
                    <a:ext uri="{9D8B030D-6E8A-4147-A177-3AD203B41FA5}">
                      <a16:colId xmlns:a16="http://schemas.microsoft.com/office/drawing/2014/main" val="117282306"/>
                    </a:ext>
                  </a:extLst>
                </a:gridCol>
                <a:gridCol w="411480">
                  <a:extLst>
                    <a:ext uri="{9D8B030D-6E8A-4147-A177-3AD203B41FA5}">
                      <a16:colId xmlns:a16="http://schemas.microsoft.com/office/drawing/2014/main" val="90300660"/>
                    </a:ext>
                  </a:extLst>
                </a:gridCol>
                <a:gridCol w="411480">
                  <a:extLst>
                    <a:ext uri="{9D8B030D-6E8A-4147-A177-3AD203B41FA5}">
                      <a16:colId xmlns:a16="http://schemas.microsoft.com/office/drawing/2014/main" val="1732917892"/>
                    </a:ext>
                  </a:extLst>
                </a:gridCol>
                <a:gridCol w="411480">
                  <a:extLst>
                    <a:ext uri="{9D8B030D-6E8A-4147-A177-3AD203B41FA5}">
                      <a16:colId xmlns:a16="http://schemas.microsoft.com/office/drawing/2014/main" val="2931081452"/>
                    </a:ext>
                  </a:extLst>
                </a:gridCol>
                <a:gridCol w="411480">
                  <a:extLst>
                    <a:ext uri="{9D8B030D-6E8A-4147-A177-3AD203B41FA5}">
                      <a16:colId xmlns:a16="http://schemas.microsoft.com/office/drawing/2014/main" val="3572541691"/>
                    </a:ext>
                  </a:extLst>
                </a:gridCol>
                <a:gridCol w="1728216">
                  <a:extLst>
                    <a:ext uri="{9D8B030D-6E8A-4147-A177-3AD203B41FA5}">
                      <a16:colId xmlns:a16="http://schemas.microsoft.com/office/drawing/2014/main" val="426670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4360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09981207"/>
                  </a:ext>
                </a:extLst>
              </a:tr>
            </a:tbl>
          </a:graphicData>
        </a:graphic>
      </p:graphicFrame>
      <p:sp>
        <p:nvSpPr>
          <p:cNvPr id="4" name="Text Placeholder 3">
            <a:extLst>
              <a:ext uri="{FF2B5EF4-FFF2-40B4-BE49-F238E27FC236}">
                <a16:creationId xmlns:a16="http://schemas.microsoft.com/office/drawing/2014/main" id="{8EA05E82-919E-4DBD-A6A7-9D1EFEAD728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588353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311D5-1235-4CCF-86E5-2D68C63564CB}"/>
              </a:ext>
            </a:extLst>
          </p:cNvPr>
          <p:cNvSpPr>
            <a:spLocks noGrp="1"/>
          </p:cNvSpPr>
          <p:nvPr>
            <p:ph type="title"/>
          </p:nvPr>
        </p:nvSpPr>
        <p:spPr/>
        <p:txBody>
          <a:bodyPr/>
          <a:lstStyle/>
          <a:p>
            <a:r>
              <a:rPr lang="en-US"/>
              <a:t>Facebook Instagram Paid Post Performance | All profiles - 20 of 26</a:t>
            </a:r>
          </a:p>
        </p:txBody>
      </p:sp>
      <p:graphicFrame>
        <p:nvGraphicFramePr>
          <p:cNvPr id="5" name="Table Placeholder 4">
            <a:extLst>
              <a:ext uri="{FF2B5EF4-FFF2-40B4-BE49-F238E27FC236}">
                <a16:creationId xmlns:a16="http://schemas.microsoft.com/office/drawing/2014/main" id="{56BFB6A9-9A57-4325-AF1B-44E1A1B80A1A}"/>
              </a:ext>
            </a:extLst>
          </p:cNvPr>
          <p:cNvGraphicFramePr>
            <a:graphicFrameLocks noGrp="1"/>
          </p:cNvGraphicFramePr>
          <p:nvPr>
            <p:ph type="tbl" sz="quarter" idx="13"/>
            <p:extLst>
              <p:ext uri="{D42A27DB-BD31-4B8C-83A1-F6EECF244321}">
                <p14:modId xmlns:p14="http://schemas.microsoft.com/office/powerpoint/2010/main" val="20558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89641533"/>
                    </a:ext>
                  </a:extLst>
                </a:gridCol>
                <a:gridCol w="1152144">
                  <a:extLst>
                    <a:ext uri="{9D8B030D-6E8A-4147-A177-3AD203B41FA5}">
                      <a16:colId xmlns:a16="http://schemas.microsoft.com/office/drawing/2014/main" val="2363002421"/>
                    </a:ext>
                  </a:extLst>
                </a:gridCol>
                <a:gridCol w="411480">
                  <a:extLst>
                    <a:ext uri="{9D8B030D-6E8A-4147-A177-3AD203B41FA5}">
                      <a16:colId xmlns:a16="http://schemas.microsoft.com/office/drawing/2014/main" val="121808409"/>
                    </a:ext>
                  </a:extLst>
                </a:gridCol>
                <a:gridCol w="411480">
                  <a:extLst>
                    <a:ext uri="{9D8B030D-6E8A-4147-A177-3AD203B41FA5}">
                      <a16:colId xmlns:a16="http://schemas.microsoft.com/office/drawing/2014/main" val="1987907049"/>
                    </a:ext>
                  </a:extLst>
                </a:gridCol>
                <a:gridCol w="411480">
                  <a:extLst>
                    <a:ext uri="{9D8B030D-6E8A-4147-A177-3AD203B41FA5}">
                      <a16:colId xmlns:a16="http://schemas.microsoft.com/office/drawing/2014/main" val="2093556999"/>
                    </a:ext>
                  </a:extLst>
                </a:gridCol>
                <a:gridCol w="411480">
                  <a:extLst>
                    <a:ext uri="{9D8B030D-6E8A-4147-A177-3AD203B41FA5}">
                      <a16:colId xmlns:a16="http://schemas.microsoft.com/office/drawing/2014/main" val="790633684"/>
                    </a:ext>
                  </a:extLst>
                </a:gridCol>
                <a:gridCol w="411480">
                  <a:extLst>
                    <a:ext uri="{9D8B030D-6E8A-4147-A177-3AD203B41FA5}">
                      <a16:colId xmlns:a16="http://schemas.microsoft.com/office/drawing/2014/main" val="269799358"/>
                    </a:ext>
                  </a:extLst>
                </a:gridCol>
                <a:gridCol w="411480">
                  <a:extLst>
                    <a:ext uri="{9D8B030D-6E8A-4147-A177-3AD203B41FA5}">
                      <a16:colId xmlns:a16="http://schemas.microsoft.com/office/drawing/2014/main" val="445305226"/>
                    </a:ext>
                  </a:extLst>
                </a:gridCol>
                <a:gridCol w="411480">
                  <a:extLst>
                    <a:ext uri="{9D8B030D-6E8A-4147-A177-3AD203B41FA5}">
                      <a16:colId xmlns:a16="http://schemas.microsoft.com/office/drawing/2014/main" val="2793932723"/>
                    </a:ext>
                  </a:extLst>
                </a:gridCol>
                <a:gridCol w="411480">
                  <a:extLst>
                    <a:ext uri="{9D8B030D-6E8A-4147-A177-3AD203B41FA5}">
                      <a16:colId xmlns:a16="http://schemas.microsoft.com/office/drawing/2014/main" val="3356912035"/>
                    </a:ext>
                  </a:extLst>
                </a:gridCol>
                <a:gridCol w="411480">
                  <a:extLst>
                    <a:ext uri="{9D8B030D-6E8A-4147-A177-3AD203B41FA5}">
                      <a16:colId xmlns:a16="http://schemas.microsoft.com/office/drawing/2014/main" val="690262288"/>
                    </a:ext>
                  </a:extLst>
                </a:gridCol>
                <a:gridCol w="1728216">
                  <a:extLst>
                    <a:ext uri="{9D8B030D-6E8A-4147-A177-3AD203B41FA5}">
                      <a16:colId xmlns:a16="http://schemas.microsoft.com/office/drawing/2014/main" val="3977856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7046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- 2024-01-16 11:24:59</a:t>
                      </a:r>
                      <a:r>
                        <a:rPr kumimoji="0" lang="en-US" sz="1000" b="0" i="0" u="none" strike="noStrike" kern="1200" cap="none" spc="0" normalizeH="0" baseline="0" noProof="0">
                          <a:ln>
                            <a:noFill/>
                          </a:ln>
                          <a:solidFill>
                            <a:prstClr val="black"/>
                          </a:solidFill>
                          <a:effectLst/>
                          <a:uLnTx/>
                          <a:uFillTx/>
                          <a:latin typeface="Calibri"/>
                          <a:ea typeface="+mn-ea"/>
                          <a:cs typeface="+mn-cs"/>
                        </a:rPr>
                        <a:t>
 Alles kann, nichts Mousse! Für welche vegane Mousse au Chocolat entscheidet ihr euch? ✨
Auf unserem Blog findet ihr die genauen Rezepte. Link in Bio!
#rittersport #mousseauchocolat #vegan #veganuary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https://quintly-eu-image-storage.s3.amazonaws.com/ce3c7051b24efe7a43caa2123c501328/9c4bead581ace6a6f2db7b27e42ffa48.jpg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533118179"/>
                  </a:ext>
                </a:extLst>
              </a:tr>
            </a:tbl>
          </a:graphicData>
        </a:graphic>
      </p:graphicFrame>
      <p:sp>
        <p:nvSpPr>
          <p:cNvPr id="4" name="Text Placeholder 3">
            <a:extLst>
              <a:ext uri="{FF2B5EF4-FFF2-40B4-BE49-F238E27FC236}">
                <a16:creationId xmlns:a16="http://schemas.microsoft.com/office/drawing/2014/main" id="{CE34D1B3-1792-4AD0-80FF-59F10CCAD86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87582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F7392-E91B-4026-8D31-F78DEB8964AB}"/>
              </a:ext>
            </a:extLst>
          </p:cNvPr>
          <p:cNvSpPr>
            <a:spLocks noGrp="1"/>
          </p:cNvSpPr>
          <p:nvPr>
            <p:ph type="title"/>
          </p:nvPr>
        </p:nvSpPr>
        <p:spPr/>
        <p:txBody>
          <a:bodyPr/>
          <a:lstStyle/>
          <a:p>
            <a:r>
              <a:rPr lang="en-US"/>
              <a:t>Facebook Instagram Paid Post Performance | All profiles - 21 of 26</a:t>
            </a:r>
          </a:p>
        </p:txBody>
      </p:sp>
      <p:graphicFrame>
        <p:nvGraphicFramePr>
          <p:cNvPr id="5" name="Table Placeholder 4">
            <a:extLst>
              <a:ext uri="{FF2B5EF4-FFF2-40B4-BE49-F238E27FC236}">
                <a16:creationId xmlns:a16="http://schemas.microsoft.com/office/drawing/2014/main" id="{93E576E5-8502-44A9-BA84-07882900DE68}"/>
              </a:ext>
            </a:extLst>
          </p:cNvPr>
          <p:cNvGraphicFramePr>
            <a:graphicFrameLocks noGrp="1"/>
          </p:cNvGraphicFramePr>
          <p:nvPr>
            <p:ph type="tbl" sz="quarter" idx="13"/>
            <p:extLst>
              <p:ext uri="{D42A27DB-BD31-4B8C-83A1-F6EECF244321}">
                <p14:modId xmlns:p14="http://schemas.microsoft.com/office/powerpoint/2010/main" val="283749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67625900"/>
                    </a:ext>
                  </a:extLst>
                </a:gridCol>
                <a:gridCol w="1152144">
                  <a:extLst>
                    <a:ext uri="{9D8B030D-6E8A-4147-A177-3AD203B41FA5}">
                      <a16:colId xmlns:a16="http://schemas.microsoft.com/office/drawing/2014/main" val="1256622785"/>
                    </a:ext>
                  </a:extLst>
                </a:gridCol>
                <a:gridCol w="411480">
                  <a:extLst>
                    <a:ext uri="{9D8B030D-6E8A-4147-A177-3AD203B41FA5}">
                      <a16:colId xmlns:a16="http://schemas.microsoft.com/office/drawing/2014/main" val="1697128508"/>
                    </a:ext>
                  </a:extLst>
                </a:gridCol>
                <a:gridCol w="411480">
                  <a:extLst>
                    <a:ext uri="{9D8B030D-6E8A-4147-A177-3AD203B41FA5}">
                      <a16:colId xmlns:a16="http://schemas.microsoft.com/office/drawing/2014/main" val="2751333791"/>
                    </a:ext>
                  </a:extLst>
                </a:gridCol>
                <a:gridCol w="411480">
                  <a:extLst>
                    <a:ext uri="{9D8B030D-6E8A-4147-A177-3AD203B41FA5}">
                      <a16:colId xmlns:a16="http://schemas.microsoft.com/office/drawing/2014/main" val="1738070127"/>
                    </a:ext>
                  </a:extLst>
                </a:gridCol>
                <a:gridCol w="411480">
                  <a:extLst>
                    <a:ext uri="{9D8B030D-6E8A-4147-A177-3AD203B41FA5}">
                      <a16:colId xmlns:a16="http://schemas.microsoft.com/office/drawing/2014/main" val="2783421676"/>
                    </a:ext>
                  </a:extLst>
                </a:gridCol>
                <a:gridCol w="411480">
                  <a:extLst>
                    <a:ext uri="{9D8B030D-6E8A-4147-A177-3AD203B41FA5}">
                      <a16:colId xmlns:a16="http://schemas.microsoft.com/office/drawing/2014/main" val="3060293494"/>
                    </a:ext>
                  </a:extLst>
                </a:gridCol>
                <a:gridCol w="411480">
                  <a:extLst>
                    <a:ext uri="{9D8B030D-6E8A-4147-A177-3AD203B41FA5}">
                      <a16:colId xmlns:a16="http://schemas.microsoft.com/office/drawing/2014/main" val="1549671782"/>
                    </a:ext>
                  </a:extLst>
                </a:gridCol>
                <a:gridCol w="411480">
                  <a:extLst>
                    <a:ext uri="{9D8B030D-6E8A-4147-A177-3AD203B41FA5}">
                      <a16:colId xmlns:a16="http://schemas.microsoft.com/office/drawing/2014/main" val="640959058"/>
                    </a:ext>
                  </a:extLst>
                </a:gridCol>
                <a:gridCol w="411480">
                  <a:extLst>
                    <a:ext uri="{9D8B030D-6E8A-4147-A177-3AD203B41FA5}">
                      <a16:colId xmlns:a16="http://schemas.microsoft.com/office/drawing/2014/main" val="1629714563"/>
                    </a:ext>
                  </a:extLst>
                </a:gridCol>
                <a:gridCol w="411480">
                  <a:extLst>
                    <a:ext uri="{9D8B030D-6E8A-4147-A177-3AD203B41FA5}">
                      <a16:colId xmlns:a16="http://schemas.microsoft.com/office/drawing/2014/main" val="3534893745"/>
                    </a:ext>
                  </a:extLst>
                </a:gridCol>
                <a:gridCol w="1728216">
                  <a:extLst>
                    <a:ext uri="{9D8B030D-6E8A-4147-A177-3AD203B41FA5}">
                      <a16:colId xmlns:a16="http://schemas.microsoft.com/office/drawing/2014/main" val="534724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1820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125714602"/>
                  </a:ext>
                </a:extLst>
              </a:tr>
            </a:tbl>
          </a:graphicData>
        </a:graphic>
      </p:graphicFrame>
      <p:sp>
        <p:nvSpPr>
          <p:cNvPr id="4" name="Text Placeholder 3">
            <a:extLst>
              <a:ext uri="{FF2B5EF4-FFF2-40B4-BE49-F238E27FC236}">
                <a16:creationId xmlns:a16="http://schemas.microsoft.com/office/drawing/2014/main" id="{40095252-8FBB-4FCE-9B6F-0DCAAFB7F1A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077665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564A7-BD33-4869-B096-84EB7AB3D539}"/>
              </a:ext>
            </a:extLst>
          </p:cNvPr>
          <p:cNvSpPr>
            <a:spLocks noGrp="1"/>
          </p:cNvSpPr>
          <p:nvPr>
            <p:ph type="title"/>
          </p:nvPr>
        </p:nvSpPr>
        <p:spPr/>
        <p:txBody>
          <a:bodyPr/>
          <a:lstStyle/>
          <a:p>
            <a:r>
              <a:rPr lang="en-US"/>
              <a:t>Facebook Instagram Paid Post Performance | All profiles - 22 of 26</a:t>
            </a:r>
          </a:p>
        </p:txBody>
      </p:sp>
      <p:graphicFrame>
        <p:nvGraphicFramePr>
          <p:cNvPr id="5" name="Table Placeholder 4">
            <a:extLst>
              <a:ext uri="{FF2B5EF4-FFF2-40B4-BE49-F238E27FC236}">
                <a16:creationId xmlns:a16="http://schemas.microsoft.com/office/drawing/2014/main" id="{1B61E5B1-80B9-4DB7-9B3D-89AEC4515E94}"/>
              </a:ext>
            </a:extLst>
          </p:cNvPr>
          <p:cNvGraphicFramePr>
            <a:graphicFrameLocks noGrp="1"/>
          </p:cNvGraphicFramePr>
          <p:nvPr>
            <p:ph type="tbl" sz="quarter" idx="13"/>
            <p:extLst>
              <p:ext uri="{D42A27DB-BD31-4B8C-83A1-F6EECF244321}">
                <p14:modId xmlns:p14="http://schemas.microsoft.com/office/powerpoint/2010/main" val="3018664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16448788"/>
                    </a:ext>
                  </a:extLst>
                </a:gridCol>
                <a:gridCol w="1152144">
                  <a:extLst>
                    <a:ext uri="{9D8B030D-6E8A-4147-A177-3AD203B41FA5}">
                      <a16:colId xmlns:a16="http://schemas.microsoft.com/office/drawing/2014/main" val="2079662238"/>
                    </a:ext>
                  </a:extLst>
                </a:gridCol>
                <a:gridCol w="411480">
                  <a:extLst>
                    <a:ext uri="{9D8B030D-6E8A-4147-A177-3AD203B41FA5}">
                      <a16:colId xmlns:a16="http://schemas.microsoft.com/office/drawing/2014/main" val="3405289301"/>
                    </a:ext>
                  </a:extLst>
                </a:gridCol>
                <a:gridCol w="411480">
                  <a:extLst>
                    <a:ext uri="{9D8B030D-6E8A-4147-A177-3AD203B41FA5}">
                      <a16:colId xmlns:a16="http://schemas.microsoft.com/office/drawing/2014/main" val="3001768332"/>
                    </a:ext>
                  </a:extLst>
                </a:gridCol>
                <a:gridCol w="411480">
                  <a:extLst>
                    <a:ext uri="{9D8B030D-6E8A-4147-A177-3AD203B41FA5}">
                      <a16:colId xmlns:a16="http://schemas.microsoft.com/office/drawing/2014/main" val="2176556208"/>
                    </a:ext>
                  </a:extLst>
                </a:gridCol>
                <a:gridCol w="411480">
                  <a:extLst>
                    <a:ext uri="{9D8B030D-6E8A-4147-A177-3AD203B41FA5}">
                      <a16:colId xmlns:a16="http://schemas.microsoft.com/office/drawing/2014/main" val="1667474051"/>
                    </a:ext>
                  </a:extLst>
                </a:gridCol>
                <a:gridCol w="411480">
                  <a:extLst>
                    <a:ext uri="{9D8B030D-6E8A-4147-A177-3AD203B41FA5}">
                      <a16:colId xmlns:a16="http://schemas.microsoft.com/office/drawing/2014/main" val="2087816883"/>
                    </a:ext>
                  </a:extLst>
                </a:gridCol>
                <a:gridCol w="411480">
                  <a:extLst>
                    <a:ext uri="{9D8B030D-6E8A-4147-A177-3AD203B41FA5}">
                      <a16:colId xmlns:a16="http://schemas.microsoft.com/office/drawing/2014/main" val="984881261"/>
                    </a:ext>
                  </a:extLst>
                </a:gridCol>
                <a:gridCol w="411480">
                  <a:extLst>
                    <a:ext uri="{9D8B030D-6E8A-4147-A177-3AD203B41FA5}">
                      <a16:colId xmlns:a16="http://schemas.microsoft.com/office/drawing/2014/main" val="2652251119"/>
                    </a:ext>
                  </a:extLst>
                </a:gridCol>
                <a:gridCol w="411480">
                  <a:extLst>
                    <a:ext uri="{9D8B030D-6E8A-4147-A177-3AD203B41FA5}">
                      <a16:colId xmlns:a16="http://schemas.microsoft.com/office/drawing/2014/main" val="3076976206"/>
                    </a:ext>
                  </a:extLst>
                </a:gridCol>
                <a:gridCol w="411480">
                  <a:extLst>
                    <a:ext uri="{9D8B030D-6E8A-4147-A177-3AD203B41FA5}">
                      <a16:colId xmlns:a16="http://schemas.microsoft.com/office/drawing/2014/main" val="184326069"/>
                    </a:ext>
                  </a:extLst>
                </a:gridCol>
                <a:gridCol w="1728216">
                  <a:extLst>
                    <a:ext uri="{9D8B030D-6E8A-4147-A177-3AD203B41FA5}">
                      <a16:colId xmlns:a16="http://schemas.microsoft.com/office/drawing/2014/main" val="272064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7093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478388903"/>
                  </a:ext>
                </a:extLst>
              </a:tr>
            </a:tbl>
          </a:graphicData>
        </a:graphic>
      </p:graphicFrame>
      <p:sp>
        <p:nvSpPr>
          <p:cNvPr id="4" name="Text Placeholder 3">
            <a:extLst>
              <a:ext uri="{FF2B5EF4-FFF2-40B4-BE49-F238E27FC236}">
                <a16:creationId xmlns:a16="http://schemas.microsoft.com/office/drawing/2014/main" id="{3EE93C89-C171-4502-9E2F-4F666598597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744478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753C-F06A-4B65-98ED-63DE473BCDBB}"/>
              </a:ext>
            </a:extLst>
          </p:cNvPr>
          <p:cNvSpPr>
            <a:spLocks noGrp="1"/>
          </p:cNvSpPr>
          <p:nvPr>
            <p:ph type="title"/>
          </p:nvPr>
        </p:nvSpPr>
        <p:spPr/>
        <p:txBody>
          <a:bodyPr/>
          <a:lstStyle/>
          <a:p>
            <a:r>
              <a:rPr lang="en-US"/>
              <a:t>Facebook Instagram Paid Post Performance | All profiles - 23 of 26</a:t>
            </a:r>
          </a:p>
        </p:txBody>
      </p:sp>
      <p:graphicFrame>
        <p:nvGraphicFramePr>
          <p:cNvPr id="5" name="Table Placeholder 4">
            <a:extLst>
              <a:ext uri="{FF2B5EF4-FFF2-40B4-BE49-F238E27FC236}">
                <a16:creationId xmlns:a16="http://schemas.microsoft.com/office/drawing/2014/main" id="{8764527B-3D14-4C67-B599-A6DBF68D8C9F}"/>
              </a:ext>
            </a:extLst>
          </p:cNvPr>
          <p:cNvGraphicFramePr>
            <a:graphicFrameLocks noGrp="1"/>
          </p:cNvGraphicFramePr>
          <p:nvPr>
            <p:ph type="tbl" sz="quarter" idx="13"/>
            <p:extLst>
              <p:ext uri="{D42A27DB-BD31-4B8C-83A1-F6EECF244321}">
                <p14:modId xmlns:p14="http://schemas.microsoft.com/office/powerpoint/2010/main" val="145216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55543049"/>
                    </a:ext>
                  </a:extLst>
                </a:gridCol>
                <a:gridCol w="1152144">
                  <a:extLst>
                    <a:ext uri="{9D8B030D-6E8A-4147-A177-3AD203B41FA5}">
                      <a16:colId xmlns:a16="http://schemas.microsoft.com/office/drawing/2014/main" val="455154108"/>
                    </a:ext>
                  </a:extLst>
                </a:gridCol>
                <a:gridCol w="411480">
                  <a:extLst>
                    <a:ext uri="{9D8B030D-6E8A-4147-A177-3AD203B41FA5}">
                      <a16:colId xmlns:a16="http://schemas.microsoft.com/office/drawing/2014/main" val="1901248709"/>
                    </a:ext>
                  </a:extLst>
                </a:gridCol>
                <a:gridCol w="411480">
                  <a:extLst>
                    <a:ext uri="{9D8B030D-6E8A-4147-A177-3AD203B41FA5}">
                      <a16:colId xmlns:a16="http://schemas.microsoft.com/office/drawing/2014/main" val="528920403"/>
                    </a:ext>
                  </a:extLst>
                </a:gridCol>
                <a:gridCol w="411480">
                  <a:extLst>
                    <a:ext uri="{9D8B030D-6E8A-4147-A177-3AD203B41FA5}">
                      <a16:colId xmlns:a16="http://schemas.microsoft.com/office/drawing/2014/main" val="2328785226"/>
                    </a:ext>
                  </a:extLst>
                </a:gridCol>
                <a:gridCol w="411480">
                  <a:extLst>
                    <a:ext uri="{9D8B030D-6E8A-4147-A177-3AD203B41FA5}">
                      <a16:colId xmlns:a16="http://schemas.microsoft.com/office/drawing/2014/main" val="1687237786"/>
                    </a:ext>
                  </a:extLst>
                </a:gridCol>
                <a:gridCol w="411480">
                  <a:extLst>
                    <a:ext uri="{9D8B030D-6E8A-4147-A177-3AD203B41FA5}">
                      <a16:colId xmlns:a16="http://schemas.microsoft.com/office/drawing/2014/main" val="138256472"/>
                    </a:ext>
                  </a:extLst>
                </a:gridCol>
                <a:gridCol w="411480">
                  <a:extLst>
                    <a:ext uri="{9D8B030D-6E8A-4147-A177-3AD203B41FA5}">
                      <a16:colId xmlns:a16="http://schemas.microsoft.com/office/drawing/2014/main" val="2621825200"/>
                    </a:ext>
                  </a:extLst>
                </a:gridCol>
                <a:gridCol w="411480">
                  <a:extLst>
                    <a:ext uri="{9D8B030D-6E8A-4147-A177-3AD203B41FA5}">
                      <a16:colId xmlns:a16="http://schemas.microsoft.com/office/drawing/2014/main" val="1450410761"/>
                    </a:ext>
                  </a:extLst>
                </a:gridCol>
                <a:gridCol w="411480">
                  <a:extLst>
                    <a:ext uri="{9D8B030D-6E8A-4147-A177-3AD203B41FA5}">
                      <a16:colId xmlns:a16="http://schemas.microsoft.com/office/drawing/2014/main" val="1568452536"/>
                    </a:ext>
                  </a:extLst>
                </a:gridCol>
                <a:gridCol w="411480">
                  <a:extLst>
                    <a:ext uri="{9D8B030D-6E8A-4147-A177-3AD203B41FA5}">
                      <a16:colId xmlns:a16="http://schemas.microsoft.com/office/drawing/2014/main" val="758160062"/>
                    </a:ext>
                  </a:extLst>
                </a:gridCol>
                <a:gridCol w="1728216">
                  <a:extLst>
                    <a:ext uri="{9D8B030D-6E8A-4147-A177-3AD203B41FA5}">
                      <a16:colId xmlns:a16="http://schemas.microsoft.com/office/drawing/2014/main" val="1968093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8982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10:10:37</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https://quintly-eu-image-storage.s3.amazonaws.com/ce3c7051b24efe7a43caa2123c501328/21c7d607d6f19331a314f6f7809a3288.jpg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824130963"/>
                  </a:ext>
                </a:extLst>
              </a:tr>
            </a:tbl>
          </a:graphicData>
        </a:graphic>
      </p:graphicFrame>
      <p:sp>
        <p:nvSpPr>
          <p:cNvPr id="4" name="Text Placeholder 3">
            <a:extLst>
              <a:ext uri="{FF2B5EF4-FFF2-40B4-BE49-F238E27FC236}">
                <a16:creationId xmlns:a16="http://schemas.microsoft.com/office/drawing/2014/main" id="{BD8B414D-F1FD-4D53-A5BE-7166890BDAB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68579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2D29-7555-4086-9287-8893A80C1067}"/>
              </a:ext>
            </a:extLst>
          </p:cNvPr>
          <p:cNvSpPr>
            <a:spLocks noGrp="1"/>
          </p:cNvSpPr>
          <p:nvPr>
            <p:ph type="title"/>
          </p:nvPr>
        </p:nvSpPr>
        <p:spPr/>
        <p:txBody>
          <a:bodyPr/>
          <a:lstStyle/>
          <a:p>
            <a:r>
              <a:rPr lang="en-US"/>
              <a:t>Facebook Instagram Paid Post Performance | All profiles - 24 of 26</a:t>
            </a:r>
          </a:p>
        </p:txBody>
      </p:sp>
      <p:graphicFrame>
        <p:nvGraphicFramePr>
          <p:cNvPr id="5" name="Table Placeholder 4">
            <a:extLst>
              <a:ext uri="{FF2B5EF4-FFF2-40B4-BE49-F238E27FC236}">
                <a16:creationId xmlns:a16="http://schemas.microsoft.com/office/drawing/2014/main" id="{8FB316A2-BF16-41D6-88F9-4D1A4E00C633}"/>
              </a:ext>
            </a:extLst>
          </p:cNvPr>
          <p:cNvGraphicFramePr>
            <a:graphicFrameLocks noGrp="1"/>
          </p:cNvGraphicFramePr>
          <p:nvPr>
            <p:ph type="tbl" sz="quarter" idx="13"/>
            <p:extLst>
              <p:ext uri="{D42A27DB-BD31-4B8C-83A1-F6EECF244321}">
                <p14:modId xmlns:p14="http://schemas.microsoft.com/office/powerpoint/2010/main" val="3462652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6587572"/>
                    </a:ext>
                  </a:extLst>
                </a:gridCol>
                <a:gridCol w="1152144">
                  <a:extLst>
                    <a:ext uri="{9D8B030D-6E8A-4147-A177-3AD203B41FA5}">
                      <a16:colId xmlns:a16="http://schemas.microsoft.com/office/drawing/2014/main" val="4210270672"/>
                    </a:ext>
                  </a:extLst>
                </a:gridCol>
                <a:gridCol w="411480">
                  <a:extLst>
                    <a:ext uri="{9D8B030D-6E8A-4147-A177-3AD203B41FA5}">
                      <a16:colId xmlns:a16="http://schemas.microsoft.com/office/drawing/2014/main" val="4072480693"/>
                    </a:ext>
                  </a:extLst>
                </a:gridCol>
                <a:gridCol w="411480">
                  <a:extLst>
                    <a:ext uri="{9D8B030D-6E8A-4147-A177-3AD203B41FA5}">
                      <a16:colId xmlns:a16="http://schemas.microsoft.com/office/drawing/2014/main" val="1829044255"/>
                    </a:ext>
                  </a:extLst>
                </a:gridCol>
                <a:gridCol w="411480">
                  <a:extLst>
                    <a:ext uri="{9D8B030D-6E8A-4147-A177-3AD203B41FA5}">
                      <a16:colId xmlns:a16="http://schemas.microsoft.com/office/drawing/2014/main" val="2405495082"/>
                    </a:ext>
                  </a:extLst>
                </a:gridCol>
                <a:gridCol w="411480">
                  <a:extLst>
                    <a:ext uri="{9D8B030D-6E8A-4147-A177-3AD203B41FA5}">
                      <a16:colId xmlns:a16="http://schemas.microsoft.com/office/drawing/2014/main" val="4113480670"/>
                    </a:ext>
                  </a:extLst>
                </a:gridCol>
                <a:gridCol w="411480">
                  <a:extLst>
                    <a:ext uri="{9D8B030D-6E8A-4147-A177-3AD203B41FA5}">
                      <a16:colId xmlns:a16="http://schemas.microsoft.com/office/drawing/2014/main" val="563365023"/>
                    </a:ext>
                  </a:extLst>
                </a:gridCol>
                <a:gridCol w="411480">
                  <a:extLst>
                    <a:ext uri="{9D8B030D-6E8A-4147-A177-3AD203B41FA5}">
                      <a16:colId xmlns:a16="http://schemas.microsoft.com/office/drawing/2014/main" val="1474332722"/>
                    </a:ext>
                  </a:extLst>
                </a:gridCol>
                <a:gridCol w="411480">
                  <a:extLst>
                    <a:ext uri="{9D8B030D-6E8A-4147-A177-3AD203B41FA5}">
                      <a16:colId xmlns:a16="http://schemas.microsoft.com/office/drawing/2014/main" val="3059060958"/>
                    </a:ext>
                  </a:extLst>
                </a:gridCol>
                <a:gridCol w="411480">
                  <a:extLst>
                    <a:ext uri="{9D8B030D-6E8A-4147-A177-3AD203B41FA5}">
                      <a16:colId xmlns:a16="http://schemas.microsoft.com/office/drawing/2014/main" val="951731473"/>
                    </a:ext>
                  </a:extLst>
                </a:gridCol>
                <a:gridCol w="411480">
                  <a:extLst>
                    <a:ext uri="{9D8B030D-6E8A-4147-A177-3AD203B41FA5}">
                      <a16:colId xmlns:a16="http://schemas.microsoft.com/office/drawing/2014/main" val="2742342695"/>
                    </a:ext>
                  </a:extLst>
                </a:gridCol>
                <a:gridCol w="1728216">
                  <a:extLst>
                    <a:ext uri="{9D8B030D-6E8A-4147-A177-3AD203B41FA5}">
                      <a16:colId xmlns:a16="http://schemas.microsoft.com/office/drawing/2014/main" val="212091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6274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- 2024-01-11 10:38:08</a:t>
                      </a:r>
                      <a:r>
                        <a:rPr kumimoji="0" lang="en-US" sz="1000" b="0" i="0" u="none" strike="noStrike" kern="1200" cap="none" spc="0" normalizeH="0" baseline="0" noProof="0">
                          <a:ln>
                            <a:noFill/>
                          </a:ln>
                          <a:solidFill>
                            <a:prstClr val="black"/>
                          </a:solidFill>
                          <a:effectLst/>
                          <a:uLnTx/>
                          <a:uFillTx/>
                          <a:latin typeface="Calibri"/>
                          <a:ea typeface="+mn-ea"/>
                          <a:cs typeface="+mn-cs"/>
                        </a:rPr>
                        <a:t>
 Hättet ihr es gewusst? 😊
#rittersport #vegan #veganeschokolade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https://quintly-eu-image-storage.s3.amazonaws.com/ce3c7051b24efe7a43caa2123c501328/9fb0e0aebfe497c5903d947f7e1504af.jpg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9541609"/>
                  </a:ext>
                </a:extLst>
              </a:tr>
            </a:tbl>
          </a:graphicData>
        </a:graphic>
      </p:graphicFrame>
      <p:sp>
        <p:nvSpPr>
          <p:cNvPr id="4" name="Text Placeholder 3">
            <a:extLst>
              <a:ext uri="{FF2B5EF4-FFF2-40B4-BE49-F238E27FC236}">
                <a16:creationId xmlns:a16="http://schemas.microsoft.com/office/drawing/2014/main" id="{35D1FB8B-E967-42D4-9AA4-414E1BE1DE4A}"/>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31403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7A21-141E-4217-8439-8BE505F4BC87}"/>
              </a:ext>
            </a:extLst>
          </p:cNvPr>
          <p:cNvSpPr>
            <a:spLocks noGrp="1"/>
          </p:cNvSpPr>
          <p:nvPr>
            <p:ph type="title"/>
          </p:nvPr>
        </p:nvSpPr>
        <p:spPr/>
        <p:txBody>
          <a:bodyPr/>
          <a:lstStyle/>
          <a:p>
            <a:r>
              <a:rPr lang="en-US"/>
              <a:t>Facebook Instagram Paid Post Performance | All profiles - 25 of 26</a:t>
            </a:r>
          </a:p>
        </p:txBody>
      </p:sp>
      <p:graphicFrame>
        <p:nvGraphicFramePr>
          <p:cNvPr id="5" name="Table Placeholder 4">
            <a:extLst>
              <a:ext uri="{FF2B5EF4-FFF2-40B4-BE49-F238E27FC236}">
                <a16:creationId xmlns:a16="http://schemas.microsoft.com/office/drawing/2014/main" id="{D8E429F2-402E-4024-A0EA-9BACF4D8B366}"/>
              </a:ext>
            </a:extLst>
          </p:cNvPr>
          <p:cNvGraphicFramePr>
            <a:graphicFrameLocks noGrp="1"/>
          </p:cNvGraphicFramePr>
          <p:nvPr>
            <p:ph type="tbl" sz="quarter" idx="13"/>
            <p:extLst>
              <p:ext uri="{D42A27DB-BD31-4B8C-83A1-F6EECF244321}">
                <p14:modId xmlns:p14="http://schemas.microsoft.com/office/powerpoint/2010/main" val="1393066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52377481"/>
                    </a:ext>
                  </a:extLst>
                </a:gridCol>
                <a:gridCol w="1152144">
                  <a:extLst>
                    <a:ext uri="{9D8B030D-6E8A-4147-A177-3AD203B41FA5}">
                      <a16:colId xmlns:a16="http://schemas.microsoft.com/office/drawing/2014/main" val="2623868117"/>
                    </a:ext>
                  </a:extLst>
                </a:gridCol>
                <a:gridCol w="411480">
                  <a:extLst>
                    <a:ext uri="{9D8B030D-6E8A-4147-A177-3AD203B41FA5}">
                      <a16:colId xmlns:a16="http://schemas.microsoft.com/office/drawing/2014/main" val="783794300"/>
                    </a:ext>
                  </a:extLst>
                </a:gridCol>
                <a:gridCol w="411480">
                  <a:extLst>
                    <a:ext uri="{9D8B030D-6E8A-4147-A177-3AD203B41FA5}">
                      <a16:colId xmlns:a16="http://schemas.microsoft.com/office/drawing/2014/main" val="178678756"/>
                    </a:ext>
                  </a:extLst>
                </a:gridCol>
                <a:gridCol w="411480">
                  <a:extLst>
                    <a:ext uri="{9D8B030D-6E8A-4147-A177-3AD203B41FA5}">
                      <a16:colId xmlns:a16="http://schemas.microsoft.com/office/drawing/2014/main" val="2360400027"/>
                    </a:ext>
                  </a:extLst>
                </a:gridCol>
                <a:gridCol w="411480">
                  <a:extLst>
                    <a:ext uri="{9D8B030D-6E8A-4147-A177-3AD203B41FA5}">
                      <a16:colId xmlns:a16="http://schemas.microsoft.com/office/drawing/2014/main" val="1091555523"/>
                    </a:ext>
                  </a:extLst>
                </a:gridCol>
                <a:gridCol w="411480">
                  <a:extLst>
                    <a:ext uri="{9D8B030D-6E8A-4147-A177-3AD203B41FA5}">
                      <a16:colId xmlns:a16="http://schemas.microsoft.com/office/drawing/2014/main" val="200767044"/>
                    </a:ext>
                  </a:extLst>
                </a:gridCol>
                <a:gridCol w="411480">
                  <a:extLst>
                    <a:ext uri="{9D8B030D-6E8A-4147-A177-3AD203B41FA5}">
                      <a16:colId xmlns:a16="http://schemas.microsoft.com/office/drawing/2014/main" val="2694328054"/>
                    </a:ext>
                  </a:extLst>
                </a:gridCol>
                <a:gridCol w="411480">
                  <a:extLst>
                    <a:ext uri="{9D8B030D-6E8A-4147-A177-3AD203B41FA5}">
                      <a16:colId xmlns:a16="http://schemas.microsoft.com/office/drawing/2014/main" val="2974078859"/>
                    </a:ext>
                  </a:extLst>
                </a:gridCol>
                <a:gridCol w="411480">
                  <a:extLst>
                    <a:ext uri="{9D8B030D-6E8A-4147-A177-3AD203B41FA5}">
                      <a16:colId xmlns:a16="http://schemas.microsoft.com/office/drawing/2014/main" val="2343419216"/>
                    </a:ext>
                  </a:extLst>
                </a:gridCol>
                <a:gridCol w="411480">
                  <a:extLst>
                    <a:ext uri="{9D8B030D-6E8A-4147-A177-3AD203B41FA5}">
                      <a16:colId xmlns:a16="http://schemas.microsoft.com/office/drawing/2014/main" val="611477560"/>
                    </a:ext>
                  </a:extLst>
                </a:gridCol>
                <a:gridCol w="1728216">
                  <a:extLst>
                    <a:ext uri="{9D8B030D-6E8A-4147-A177-3AD203B41FA5}">
                      <a16:colId xmlns:a16="http://schemas.microsoft.com/office/drawing/2014/main" val="93192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5101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- 2024-01-09 10:07:04</a:t>
                      </a:r>
                      <a:r>
                        <a:rPr kumimoji="0" lang="en-US" sz="1000" b="0" i="0" u="none" strike="noStrike" kern="1200" cap="none" spc="0" normalizeH="0" baseline="0" noProof="0">
                          <a:ln>
                            <a:noFill/>
                          </a:ln>
                          <a:solidFill>
                            <a:prstClr val="black"/>
                          </a:solidFill>
                          <a:effectLst/>
                          <a:uLnTx/>
                          <a:uFillTx/>
                          <a:latin typeface="Calibri"/>
                          <a:ea typeface="+mn-ea"/>
                          <a:cs typeface="+mn-cs"/>
                        </a:rPr>
                        <a:t>
 Große Neuigkeiten direkt aus Waldenbuch! 🤭 Unser veganes Sortiment ist gewachsen. Die neue Crispy Cookie mit knusprigen Cornflakes und Keksstückchen ist ab sofort erhältlich! 🍫🍪🌱
Alle Infos zu unserer neusten veganen Sorte findet ihr auf unserem Blog. Link in Bio!
#rittersport #crispycookie #vegan #veganuary #veganeschokolade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https://quintly-eu-image-storage.s3.amazonaws.com/ce3c7051b24efe7a43caa2123c501328/762ceb18079180fe145ae36700a70676.jpg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265512021"/>
                  </a:ext>
                </a:extLst>
              </a:tr>
            </a:tbl>
          </a:graphicData>
        </a:graphic>
      </p:graphicFrame>
      <p:sp>
        <p:nvSpPr>
          <p:cNvPr id="4" name="Text Placeholder 3">
            <a:extLst>
              <a:ext uri="{FF2B5EF4-FFF2-40B4-BE49-F238E27FC236}">
                <a16:creationId xmlns:a16="http://schemas.microsoft.com/office/drawing/2014/main" id="{DA108AA6-9295-4B4D-A645-88FB2802393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884873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8C32C-23B0-49B3-BD52-69C5C0E3DC17}"/>
              </a:ext>
            </a:extLst>
          </p:cNvPr>
          <p:cNvSpPr>
            <a:spLocks noGrp="1"/>
          </p:cNvSpPr>
          <p:nvPr>
            <p:ph type="title"/>
          </p:nvPr>
        </p:nvSpPr>
        <p:spPr/>
        <p:txBody>
          <a:bodyPr/>
          <a:lstStyle/>
          <a:p>
            <a:r>
              <a:rPr lang="en-US"/>
              <a:t>Facebook Instagram Paid Post Performance | All profiles - 26 of 26</a:t>
            </a:r>
          </a:p>
        </p:txBody>
      </p:sp>
      <p:graphicFrame>
        <p:nvGraphicFramePr>
          <p:cNvPr id="5" name="Table Placeholder 4">
            <a:extLst>
              <a:ext uri="{FF2B5EF4-FFF2-40B4-BE49-F238E27FC236}">
                <a16:creationId xmlns:a16="http://schemas.microsoft.com/office/drawing/2014/main" id="{B9EB169E-FB14-45F7-B5CC-8698AD8F38AD}"/>
              </a:ext>
            </a:extLst>
          </p:cNvPr>
          <p:cNvGraphicFramePr>
            <a:graphicFrameLocks noGrp="1"/>
          </p:cNvGraphicFramePr>
          <p:nvPr>
            <p:ph type="tbl" sz="quarter" idx="13"/>
            <p:extLst>
              <p:ext uri="{D42A27DB-BD31-4B8C-83A1-F6EECF244321}">
                <p14:modId xmlns:p14="http://schemas.microsoft.com/office/powerpoint/2010/main" val="107837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77131219"/>
                    </a:ext>
                  </a:extLst>
                </a:gridCol>
                <a:gridCol w="1152144">
                  <a:extLst>
                    <a:ext uri="{9D8B030D-6E8A-4147-A177-3AD203B41FA5}">
                      <a16:colId xmlns:a16="http://schemas.microsoft.com/office/drawing/2014/main" val="930299619"/>
                    </a:ext>
                  </a:extLst>
                </a:gridCol>
                <a:gridCol w="411480">
                  <a:extLst>
                    <a:ext uri="{9D8B030D-6E8A-4147-A177-3AD203B41FA5}">
                      <a16:colId xmlns:a16="http://schemas.microsoft.com/office/drawing/2014/main" val="401504532"/>
                    </a:ext>
                  </a:extLst>
                </a:gridCol>
                <a:gridCol w="411480">
                  <a:extLst>
                    <a:ext uri="{9D8B030D-6E8A-4147-A177-3AD203B41FA5}">
                      <a16:colId xmlns:a16="http://schemas.microsoft.com/office/drawing/2014/main" val="3605000155"/>
                    </a:ext>
                  </a:extLst>
                </a:gridCol>
                <a:gridCol w="411480">
                  <a:extLst>
                    <a:ext uri="{9D8B030D-6E8A-4147-A177-3AD203B41FA5}">
                      <a16:colId xmlns:a16="http://schemas.microsoft.com/office/drawing/2014/main" val="1806033629"/>
                    </a:ext>
                  </a:extLst>
                </a:gridCol>
                <a:gridCol w="411480">
                  <a:extLst>
                    <a:ext uri="{9D8B030D-6E8A-4147-A177-3AD203B41FA5}">
                      <a16:colId xmlns:a16="http://schemas.microsoft.com/office/drawing/2014/main" val="1239705141"/>
                    </a:ext>
                  </a:extLst>
                </a:gridCol>
                <a:gridCol w="411480">
                  <a:extLst>
                    <a:ext uri="{9D8B030D-6E8A-4147-A177-3AD203B41FA5}">
                      <a16:colId xmlns:a16="http://schemas.microsoft.com/office/drawing/2014/main" val="2433779138"/>
                    </a:ext>
                  </a:extLst>
                </a:gridCol>
                <a:gridCol w="411480">
                  <a:extLst>
                    <a:ext uri="{9D8B030D-6E8A-4147-A177-3AD203B41FA5}">
                      <a16:colId xmlns:a16="http://schemas.microsoft.com/office/drawing/2014/main" val="4222885382"/>
                    </a:ext>
                  </a:extLst>
                </a:gridCol>
                <a:gridCol w="411480">
                  <a:extLst>
                    <a:ext uri="{9D8B030D-6E8A-4147-A177-3AD203B41FA5}">
                      <a16:colId xmlns:a16="http://schemas.microsoft.com/office/drawing/2014/main" val="1210768502"/>
                    </a:ext>
                  </a:extLst>
                </a:gridCol>
                <a:gridCol w="411480">
                  <a:extLst>
                    <a:ext uri="{9D8B030D-6E8A-4147-A177-3AD203B41FA5}">
                      <a16:colId xmlns:a16="http://schemas.microsoft.com/office/drawing/2014/main" val="1678185140"/>
                    </a:ext>
                  </a:extLst>
                </a:gridCol>
                <a:gridCol w="411480">
                  <a:extLst>
                    <a:ext uri="{9D8B030D-6E8A-4147-A177-3AD203B41FA5}">
                      <a16:colId xmlns:a16="http://schemas.microsoft.com/office/drawing/2014/main" val="3091897189"/>
                    </a:ext>
                  </a:extLst>
                </a:gridCol>
                <a:gridCol w="1728216">
                  <a:extLst>
                    <a:ext uri="{9D8B030D-6E8A-4147-A177-3AD203B41FA5}">
                      <a16:colId xmlns:a16="http://schemas.microsoft.com/office/drawing/2014/main" val="277638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164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- 2024-01-08 13:30:08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https://quintly-eu-image-storage.s3.amazonaws.com/ce3c7051b24efe7a43caa2123c501328/29d11f0ed217e183b51dbd20dfded32f.jpg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58466557"/>
                  </a:ext>
                </a:extLst>
              </a:tr>
            </a:tbl>
          </a:graphicData>
        </a:graphic>
      </p:graphicFrame>
      <p:sp>
        <p:nvSpPr>
          <p:cNvPr id="4" name="Text Placeholder 3">
            <a:extLst>
              <a:ext uri="{FF2B5EF4-FFF2-40B4-BE49-F238E27FC236}">
                <a16:creationId xmlns:a16="http://schemas.microsoft.com/office/drawing/2014/main" id="{1AE338FC-40C3-4E29-865A-1BA7B190148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8988453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D312-DFE2-45FD-8CAA-0C418E835A62}"/>
              </a:ext>
            </a:extLst>
          </p:cNvPr>
          <p:cNvSpPr>
            <a:spLocks noGrp="1"/>
          </p:cNvSpPr>
          <p:nvPr>
            <p:ph type="title"/>
          </p:nvPr>
        </p:nvSpPr>
        <p:spPr/>
        <p:txBody>
          <a:bodyPr/>
          <a:lstStyle/>
          <a:p>
            <a:r>
              <a:rPr lang="de-DE"/>
              <a:t>Facebook FB_Reichweite  | All profiles</a:t>
            </a:r>
            <a:endParaRPr lang="en-US"/>
          </a:p>
        </p:txBody>
      </p:sp>
      <p:graphicFrame>
        <p:nvGraphicFramePr>
          <p:cNvPr id="6" name="Chart Placeholder 5">
            <a:extLst>
              <a:ext uri="{FF2B5EF4-FFF2-40B4-BE49-F238E27FC236}">
                <a16:creationId xmlns:a16="http://schemas.microsoft.com/office/drawing/2014/main" id="{5EC13698-6D72-486A-99E0-35AD93F69D73}"/>
              </a:ext>
            </a:extLst>
          </p:cNvPr>
          <p:cNvGraphicFramePr>
            <a:graphicFrameLocks noGrp="1"/>
          </p:cNvGraphicFramePr>
          <p:nvPr>
            <p:ph type="chart" sz="quarter" idx="13"/>
            <p:extLst>
              <p:ext uri="{D42A27DB-BD31-4B8C-83A1-F6EECF244321}">
                <p14:modId xmlns:p14="http://schemas.microsoft.com/office/powerpoint/2010/main" val="259827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BB0E9C-EF4D-4281-973A-B1A34881DEC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A8C62117-FE88-4FB0-88D3-94AF1B5F7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071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C0A80-A07F-43F6-A74C-2480F3EB2760}"/>
              </a:ext>
            </a:extLst>
          </p:cNvPr>
          <p:cNvSpPr>
            <a:spLocks noGrp="1"/>
          </p:cNvSpPr>
          <p:nvPr>
            <p:ph type="title"/>
          </p:nvPr>
        </p:nvSpPr>
        <p:spPr/>
        <p:txBody>
          <a:bodyPr/>
          <a:lstStyle/>
          <a:p>
            <a:r>
              <a:rPr lang="en-US"/>
              <a:t>Facebook FB_Impressions | Ritter Sport</a:t>
            </a:r>
          </a:p>
        </p:txBody>
      </p:sp>
      <p:graphicFrame>
        <p:nvGraphicFramePr>
          <p:cNvPr id="6" name="Chart Placeholder 5">
            <a:extLst>
              <a:ext uri="{FF2B5EF4-FFF2-40B4-BE49-F238E27FC236}">
                <a16:creationId xmlns:a16="http://schemas.microsoft.com/office/drawing/2014/main" id="{0EF17FBC-D35D-4BB3-B675-FA3A4DAB6F63}"/>
              </a:ext>
            </a:extLst>
          </p:cNvPr>
          <p:cNvGraphicFramePr>
            <a:graphicFrameLocks noGrp="1"/>
          </p:cNvGraphicFramePr>
          <p:nvPr>
            <p:ph type="chart" sz="quarter" idx="13"/>
            <p:extLst>
              <p:ext uri="{D42A27DB-BD31-4B8C-83A1-F6EECF244321}">
                <p14:modId xmlns:p14="http://schemas.microsoft.com/office/powerpoint/2010/main" val="3900575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F456A6-692E-4443-A3B9-5A344CB6B3A4}"/>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C1311478-E58C-4C80-AF5B-D5F2D33E69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377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BDF15-D596-43D6-82EE-D4FDB01999D2}"/>
              </a:ext>
            </a:extLst>
          </p:cNvPr>
          <p:cNvSpPr>
            <a:spLocks noGrp="1"/>
          </p:cNvSpPr>
          <p:nvPr>
            <p:ph type="title"/>
          </p:nvPr>
        </p:nvSpPr>
        <p:spPr/>
        <p:txBody>
          <a:bodyPr/>
          <a:lstStyle/>
          <a:p>
            <a:r>
              <a:rPr lang="de-DE"/>
              <a:t>Facebook FB_Fans_Entwicklung | All profiles</a:t>
            </a:r>
            <a:endParaRPr lang="en-US"/>
          </a:p>
        </p:txBody>
      </p:sp>
      <p:graphicFrame>
        <p:nvGraphicFramePr>
          <p:cNvPr id="6" name="Chart Placeholder 5">
            <a:extLst>
              <a:ext uri="{FF2B5EF4-FFF2-40B4-BE49-F238E27FC236}">
                <a16:creationId xmlns:a16="http://schemas.microsoft.com/office/drawing/2014/main" id="{74146538-1F75-4153-AC2E-3AB4E1FCDD8A}"/>
              </a:ext>
            </a:extLst>
          </p:cNvPr>
          <p:cNvGraphicFramePr>
            <a:graphicFrameLocks noGrp="1"/>
          </p:cNvGraphicFramePr>
          <p:nvPr>
            <p:ph type="chart" sz="quarter" idx="13"/>
            <p:extLst>
              <p:ext uri="{D42A27DB-BD31-4B8C-83A1-F6EECF244321}">
                <p14:modId xmlns:p14="http://schemas.microsoft.com/office/powerpoint/2010/main" val="2160553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2CF282-A188-4E80-8911-BFACD900493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DF69FD2C-B3ED-4778-90E0-608B631B6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495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5A8A-B9E3-4A56-B127-BF1A5691B4B7}"/>
              </a:ext>
            </a:extLst>
          </p:cNvPr>
          <p:cNvSpPr>
            <a:spLocks noGrp="1"/>
          </p:cNvSpPr>
          <p:nvPr>
            <p:ph type="title"/>
          </p:nvPr>
        </p:nvSpPr>
        <p:spPr/>
        <p:txBody>
          <a:bodyPr/>
          <a:lstStyle/>
          <a:p>
            <a:r>
              <a:rPr lang="en-US"/>
              <a:t>Facebook Posts nach Impressions | All profiles</a:t>
            </a:r>
          </a:p>
        </p:txBody>
      </p:sp>
      <p:graphicFrame>
        <p:nvGraphicFramePr>
          <p:cNvPr id="5" name="Table Placeholder 4">
            <a:extLst>
              <a:ext uri="{FF2B5EF4-FFF2-40B4-BE49-F238E27FC236}">
                <a16:creationId xmlns:a16="http://schemas.microsoft.com/office/drawing/2014/main" id="{1350B9EF-B57D-41A6-B083-031EC4104504}"/>
              </a:ext>
            </a:extLst>
          </p:cNvPr>
          <p:cNvGraphicFramePr>
            <a:graphicFrameLocks noGrp="1"/>
          </p:cNvGraphicFramePr>
          <p:nvPr>
            <p:ph type="tbl" sz="quarter" idx="13"/>
            <p:extLst>
              <p:ext uri="{D42A27DB-BD31-4B8C-83A1-F6EECF244321}">
                <p14:modId xmlns:p14="http://schemas.microsoft.com/office/powerpoint/2010/main" val="418983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787233767"/>
                    </a:ext>
                  </a:extLst>
                </a:gridCol>
                <a:gridCol w="1645920">
                  <a:extLst>
                    <a:ext uri="{9D8B030D-6E8A-4147-A177-3AD203B41FA5}">
                      <a16:colId xmlns:a16="http://schemas.microsoft.com/office/drawing/2014/main" val="953779664"/>
                    </a:ext>
                  </a:extLst>
                </a:gridCol>
              </a:tblGrid>
              <a:tr h="370840">
                <a:tc>
                  <a:txBody>
                    <a:bodyPr/>
                    <a:lstStyle/>
                    <a:p>
                      <a:r>
                        <a:rPr lang="en-US" sz="1000"/>
                        <a:t>Thumbnail</a:t>
                      </a:r>
                    </a:p>
                  </a:txBody>
                  <a:tcPr/>
                </a:tc>
                <a:tc>
                  <a:txBody>
                    <a:bodyPr/>
                    <a:lstStyle/>
                    <a:p>
                      <a:r>
                        <a:rPr lang="en-US" sz="1000"/>
                        <a:t>Organic Impressions</a:t>
                      </a:r>
                    </a:p>
                  </a:txBody>
                  <a:tcPr/>
                </a:tc>
                <a:extLst>
                  <a:ext uri="{0D108BD9-81ED-4DB2-BD59-A6C34878D82A}">
                    <a16:rowId xmlns:a16="http://schemas.microsoft.com/office/drawing/2014/main" val="3349283034"/>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56515</a:t>
                      </a:r>
                    </a:p>
                  </a:txBody>
                  <a:tcPr/>
                </a:tc>
                <a:extLst>
                  <a:ext uri="{0D108BD9-81ED-4DB2-BD59-A6C34878D82A}">
                    <a16:rowId xmlns:a16="http://schemas.microsoft.com/office/drawing/2014/main" val="3013147472"/>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48552</a:t>
                      </a:r>
                    </a:p>
                  </a:txBody>
                  <a:tcPr/>
                </a:tc>
                <a:extLst>
                  <a:ext uri="{0D108BD9-81ED-4DB2-BD59-A6C34878D82A}">
                    <a16:rowId xmlns:a16="http://schemas.microsoft.com/office/drawing/2014/main" val="4029778073"/>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35959</a:t>
                      </a:r>
                    </a:p>
                  </a:txBody>
                  <a:tcPr/>
                </a:tc>
                <a:extLst>
                  <a:ext uri="{0D108BD9-81ED-4DB2-BD59-A6C34878D82A}">
                    <a16:rowId xmlns:a16="http://schemas.microsoft.com/office/drawing/2014/main" val="1085030527"/>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24447</a:t>
                      </a:r>
                    </a:p>
                  </a:txBody>
                  <a:tcPr/>
                </a:tc>
                <a:extLst>
                  <a:ext uri="{0D108BD9-81ED-4DB2-BD59-A6C34878D82A}">
                    <a16:rowId xmlns:a16="http://schemas.microsoft.com/office/drawing/2014/main" val="1616627329"/>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18619</a:t>
                      </a:r>
                    </a:p>
                  </a:txBody>
                  <a:tcPr/>
                </a:tc>
                <a:extLst>
                  <a:ext uri="{0D108BD9-81ED-4DB2-BD59-A6C34878D82A}">
                    <a16:rowId xmlns:a16="http://schemas.microsoft.com/office/drawing/2014/main" val="3620312337"/>
                  </a:ext>
                </a:extLst>
              </a:tr>
            </a:tbl>
          </a:graphicData>
        </a:graphic>
      </p:graphicFrame>
      <p:sp>
        <p:nvSpPr>
          <p:cNvPr id="4" name="Text Placeholder 3">
            <a:extLst>
              <a:ext uri="{FF2B5EF4-FFF2-40B4-BE49-F238E27FC236}">
                <a16:creationId xmlns:a16="http://schemas.microsoft.com/office/drawing/2014/main" id="{9BBFF7AE-8DA5-4461-903B-A5A5D73CF41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189808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86BF4-4B69-4D63-8811-C6D4DBEE9A28}"/>
              </a:ext>
            </a:extLst>
          </p:cNvPr>
          <p:cNvSpPr>
            <a:spLocks noGrp="1"/>
          </p:cNvSpPr>
          <p:nvPr>
            <p:ph type="title"/>
          </p:nvPr>
        </p:nvSpPr>
        <p:spPr/>
        <p:txBody>
          <a:bodyPr/>
          <a:lstStyle/>
          <a:p>
            <a:r>
              <a:rPr lang="en-US"/>
              <a:t>Facebook Posts nach Engagement Rate | All profiles</a:t>
            </a:r>
          </a:p>
        </p:txBody>
      </p:sp>
      <p:graphicFrame>
        <p:nvGraphicFramePr>
          <p:cNvPr id="5" name="Table Placeholder 4">
            <a:extLst>
              <a:ext uri="{FF2B5EF4-FFF2-40B4-BE49-F238E27FC236}">
                <a16:creationId xmlns:a16="http://schemas.microsoft.com/office/drawing/2014/main" id="{8A9048CE-DD5D-494F-B9FE-561F0FD68E50}"/>
              </a:ext>
            </a:extLst>
          </p:cNvPr>
          <p:cNvGraphicFramePr>
            <a:graphicFrameLocks noGrp="1"/>
          </p:cNvGraphicFramePr>
          <p:nvPr>
            <p:ph type="tbl" sz="quarter" idx="13"/>
            <p:extLst>
              <p:ext uri="{D42A27DB-BD31-4B8C-83A1-F6EECF244321}">
                <p14:modId xmlns:p14="http://schemas.microsoft.com/office/powerpoint/2010/main" val="2686047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3007259616"/>
                    </a:ext>
                  </a:extLst>
                </a:gridCol>
                <a:gridCol w="1645920">
                  <a:extLst>
                    <a:ext uri="{9D8B030D-6E8A-4147-A177-3AD203B41FA5}">
                      <a16:colId xmlns:a16="http://schemas.microsoft.com/office/drawing/2014/main" val="2679891484"/>
                    </a:ext>
                  </a:extLst>
                </a:gridCol>
              </a:tblGrid>
              <a:tr h="370840">
                <a:tc>
                  <a:txBody>
                    <a:bodyPr/>
                    <a:lstStyle/>
                    <a:p>
                      <a:r>
                        <a:rPr lang="en-US" sz="1000"/>
                        <a:t>Thumbnail</a:t>
                      </a:r>
                    </a:p>
                  </a:txBody>
                  <a:tcPr/>
                </a:tc>
                <a:tc>
                  <a:txBody>
                    <a:bodyPr/>
                    <a:lstStyle/>
                    <a:p>
                      <a:r>
                        <a:rPr lang="en-US" sz="1000"/>
                        <a:t>Engagement Rate</a:t>
                      </a:r>
                    </a:p>
                  </a:txBody>
                  <a:tcPr/>
                </a:tc>
                <a:extLst>
                  <a:ext uri="{0D108BD9-81ED-4DB2-BD59-A6C34878D82A}">
                    <a16:rowId xmlns:a16="http://schemas.microsoft.com/office/drawing/2014/main" val="1494215761"/>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11.1698 %</a:t>
                      </a:r>
                    </a:p>
                  </a:txBody>
                  <a:tcPr/>
                </a:tc>
                <a:extLst>
                  <a:ext uri="{0D108BD9-81ED-4DB2-BD59-A6C34878D82A}">
                    <a16:rowId xmlns:a16="http://schemas.microsoft.com/office/drawing/2014/main" val="109797879"/>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0.5859 %</a:t>
                      </a:r>
                    </a:p>
                  </a:txBody>
                  <a:tcPr/>
                </a:tc>
                <a:extLst>
                  <a:ext uri="{0D108BD9-81ED-4DB2-BD59-A6C34878D82A}">
                    <a16:rowId xmlns:a16="http://schemas.microsoft.com/office/drawing/2014/main" val="472632023"/>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0.4712 %</a:t>
                      </a:r>
                    </a:p>
                  </a:txBody>
                  <a:tcPr/>
                </a:tc>
                <a:extLst>
                  <a:ext uri="{0D108BD9-81ED-4DB2-BD59-A6C34878D82A}">
                    <a16:rowId xmlns:a16="http://schemas.microsoft.com/office/drawing/2014/main" val="2520144841"/>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0.3373 %</a:t>
                      </a:r>
                    </a:p>
                  </a:txBody>
                  <a:tcPr/>
                </a:tc>
                <a:extLst>
                  <a:ext uri="{0D108BD9-81ED-4DB2-BD59-A6C34878D82A}">
                    <a16:rowId xmlns:a16="http://schemas.microsoft.com/office/drawing/2014/main" val="3695923250"/>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0.1712 %</a:t>
                      </a:r>
                    </a:p>
                  </a:txBody>
                  <a:tcPr/>
                </a:tc>
                <a:extLst>
                  <a:ext uri="{0D108BD9-81ED-4DB2-BD59-A6C34878D82A}">
                    <a16:rowId xmlns:a16="http://schemas.microsoft.com/office/drawing/2014/main" val="1050666142"/>
                  </a:ext>
                </a:extLst>
              </a:tr>
            </a:tbl>
          </a:graphicData>
        </a:graphic>
      </p:graphicFrame>
      <p:sp>
        <p:nvSpPr>
          <p:cNvPr id="4" name="Text Placeholder 3">
            <a:extLst>
              <a:ext uri="{FF2B5EF4-FFF2-40B4-BE49-F238E27FC236}">
                <a16:creationId xmlns:a16="http://schemas.microsoft.com/office/drawing/2014/main" id="{3CAD14DB-811A-4433-A09D-5E00E860F88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599496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BF777-2DF9-45CB-B17E-66AFEDDCBA55}"/>
              </a:ext>
            </a:extLst>
          </p:cNvPr>
          <p:cNvSpPr>
            <a:spLocks noGrp="1"/>
          </p:cNvSpPr>
          <p:nvPr>
            <p:ph type="title"/>
          </p:nvPr>
        </p:nvSpPr>
        <p:spPr/>
        <p:txBody>
          <a:bodyPr/>
          <a:lstStyle/>
          <a:p>
            <a:r>
              <a:rPr lang="en-US"/>
              <a:t>Facebook Facebook Paid Post Performance | 1 group and 2 profiles - 1 of 25</a:t>
            </a:r>
          </a:p>
        </p:txBody>
      </p:sp>
      <p:graphicFrame>
        <p:nvGraphicFramePr>
          <p:cNvPr id="5" name="Table Placeholder 4">
            <a:extLst>
              <a:ext uri="{FF2B5EF4-FFF2-40B4-BE49-F238E27FC236}">
                <a16:creationId xmlns:a16="http://schemas.microsoft.com/office/drawing/2014/main" id="{607DE909-9405-4C97-9721-9B109B12F7CF}"/>
              </a:ext>
            </a:extLst>
          </p:cNvPr>
          <p:cNvGraphicFramePr>
            <a:graphicFrameLocks noGrp="1"/>
          </p:cNvGraphicFramePr>
          <p:nvPr>
            <p:ph type="tbl" sz="quarter" idx="13"/>
            <p:extLst>
              <p:ext uri="{D42A27DB-BD31-4B8C-83A1-F6EECF244321}">
                <p14:modId xmlns:p14="http://schemas.microsoft.com/office/powerpoint/2010/main" val="77088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50250836"/>
                    </a:ext>
                  </a:extLst>
                </a:gridCol>
                <a:gridCol w="1152144">
                  <a:extLst>
                    <a:ext uri="{9D8B030D-6E8A-4147-A177-3AD203B41FA5}">
                      <a16:colId xmlns:a16="http://schemas.microsoft.com/office/drawing/2014/main" val="1641326499"/>
                    </a:ext>
                  </a:extLst>
                </a:gridCol>
                <a:gridCol w="411480">
                  <a:extLst>
                    <a:ext uri="{9D8B030D-6E8A-4147-A177-3AD203B41FA5}">
                      <a16:colId xmlns:a16="http://schemas.microsoft.com/office/drawing/2014/main" val="3831099848"/>
                    </a:ext>
                  </a:extLst>
                </a:gridCol>
                <a:gridCol w="411480">
                  <a:extLst>
                    <a:ext uri="{9D8B030D-6E8A-4147-A177-3AD203B41FA5}">
                      <a16:colId xmlns:a16="http://schemas.microsoft.com/office/drawing/2014/main" val="3302203382"/>
                    </a:ext>
                  </a:extLst>
                </a:gridCol>
                <a:gridCol w="411480">
                  <a:extLst>
                    <a:ext uri="{9D8B030D-6E8A-4147-A177-3AD203B41FA5}">
                      <a16:colId xmlns:a16="http://schemas.microsoft.com/office/drawing/2014/main" val="2022003870"/>
                    </a:ext>
                  </a:extLst>
                </a:gridCol>
                <a:gridCol w="411480">
                  <a:extLst>
                    <a:ext uri="{9D8B030D-6E8A-4147-A177-3AD203B41FA5}">
                      <a16:colId xmlns:a16="http://schemas.microsoft.com/office/drawing/2014/main" val="1398622830"/>
                    </a:ext>
                  </a:extLst>
                </a:gridCol>
                <a:gridCol w="411480">
                  <a:extLst>
                    <a:ext uri="{9D8B030D-6E8A-4147-A177-3AD203B41FA5}">
                      <a16:colId xmlns:a16="http://schemas.microsoft.com/office/drawing/2014/main" val="663128035"/>
                    </a:ext>
                  </a:extLst>
                </a:gridCol>
                <a:gridCol w="411480">
                  <a:extLst>
                    <a:ext uri="{9D8B030D-6E8A-4147-A177-3AD203B41FA5}">
                      <a16:colId xmlns:a16="http://schemas.microsoft.com/office/drawing/2014/main" val="2930919397"/>
                    </a:ext>
                  </a:extLst>
                </a:gridCol>
                <a:gridCol w="411480">
                  <a:extLst>
                    <a:ext uri="{9D8B030D-6E8A-4147-A177-3AD203B41FA5}">
                      <a16:colId xmlns:a16="http://schemas.microsoft.com/office/drawing/2014/main" val="3993884120"/>
                    </a:ext>
                  </a:extLst>
                </a:gridCol>
                <a:gridCol w="411480">
                  <a:extLst>
                    <a:ext uri="{9D8B030D-6E8A-4147-A177-3AD203B41FA5}">
                      <a16:colId xmlns:a16="http://schemas.microsoft.com/office/drawing/2014/main" val="1377654736"/>
                    </a:ext>
                  </a:extLst>
                </a:gridCol>
                <a:gridCol w="411480">
                  <a:extLst>
                    <a:ext uri="{9D8B030D-6E8A-4147-A177-3AD203B41FA5}">
                      <a16:colId xmlns:a16="http://schemas.microsoft.com/office/drawing/2014/main" val="3661471511"/>
                    </a:ext>
                  </a:extLst>
                </a:gridCol>
                <a:gridCol w="1728216">
                  <a:extLst>
                    <a:ext uri="{9D8B030D-6E8A-4147-A177-3AD203B41FA5}">
                      <a16:colId xmlns:a16="http://schemas.microsoft.com/office/drawing/2014/main" val="166424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16095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- 2024-01-30 10:14:17</a:t>
                      </a:r>
                      <a:r>
                        <a:rPr kumimoji="0" lang="de-DE"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https://blog.ritter-sport.de/2024/01/30/neuen-duo/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https://quintly-eu-image-storage.s3.amazonaws.com/b9dc53e473abea7bd41eec49e0c7e58d/446b00133a6f5d400363b8607d7ab90f.jpg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831795873"/>
                  </a:ext>
                </a:extLst>
              </a:tr>
            </a:tbl>
          </a:graphicData>
        </a:graphic>
      </p:graphicFrame>
      <p:sp>
        <p:nvSpPr>
          <p:cNvPr id="4" name="Text Placeholder 3">
            <a:extLst>
              <a:ext uri="{FF2B5EF4-FFF2-40B4-BE49-F238E27FC236}">
                <a16:creationId xmlns:a16="http://schemas.microsoft.com/office/drawing/2014/main" id="{3903F9CE-F937-499A-946A-81157E78CBE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515249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900F1-B40A-4B81-82BD-87B49439A019}"/>
              </a:ext>
            </a:extLst>
          </p:cNvPr>
          <p:cNvSpPr>
            <a:spLocks noGrp="1"/>
          </p:cNvSpPr>
          <p:nvPr>
            <p:ph type="title"/>
          </p:nvPr>
        </p:nvSpPr>
        <p:spPr/>
        <p:txBody>
          <a:bodyPr/>
          <a:lstStyle/>
          <a:p>
            <a:r>
              <a:rPr lang="en-US"/>
              <a:t>Facebook Facebook Paid Post Performance | 1 group and 2 profiles - 2 of 25</a:t>
            </a:r>
          </a:p>
        </p:txBody>
      </p:sp>
      <p:graphicFrame>
        <p:nvGraphicFramePr>
          <p:cNvPr id="5" name="Table Placeholder 4">
            <a:extLst>
              <a:ext uri="{FF2B5EF4-FFF2-40B4-BE49-F238E27FC236}">
                <a16:creationId xmlns:a16="http://schemas.microsoft.com/office/drawing/2014/main" id="{9D6373C3-9BBD-43B3-8B3E-C99F3F4C7FFA}"/>
              </a:ext>
            </a:extLst>
          </p:cNvPr>
          <p:cNvGraphicFramePr>
            <a:graphicFrameLocks noGrp="1"/>
          </p:cNvGraphicFramePr>
          <p:nvPr>
            <p:ph type="tbl" sz="quarter" idx="13"/>
            <p:extLst>
              <p:ext uri="{D42A27DB-BD31-4B8C-83A1-F6EECF244321}">
                <p14:modId xmlns:p14="http://schemas.microsoft.com/office/powerpoint/2010/main" val="31317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3371001"/>
                    </a:ext>
                  </a:extLst>
                </a:gridCol>
                <a:gridCol w="1152144">
                  <a:extLst>
                    <a:ext uri="{9D8B030D-6E8A-4147-A177-3AD203B41FA5}">
                      <a16:colId xmlns:a16="http://schemas.microsoft.com/office/drawing/2014/main" val="2560441125"/>
                    </a:ext>
                  </a:extLst>
                </a:gridCol>
                <a:gridCol w="411480">
                  <a:extLst>
                    <a:ext uri="{9D8B030D-6E8A-4147-A177-3AD203B41FA5}">
                      <a16:colId xmlns:a16="http://schemas.microsoft.com/office/drawing/2014/main" val="527069213"/>
                    </a:ext>
                  </a:extLst>
                </a:gridCol>
                <a:gridCol w="411480">
                  <a:extLst>
                    <a:ext uri="{9D8B030D-6E8A-4147-A177-3AD203B41FA5}">
                      <a16:colId xmlns:a16="http://schemas.microsoft.com/office/drawing/2014/main" val="3186255984"/>
                    </a:ext>
                  </a:extLst>
                </a:gridCol>
                <a:gridCol w="411480">
                  <a:extLst>
                    <a:ext uri="{9D8B030D-6E8A-4147-A177-3AD203B41FA5}">
                      <a16:colId xmlns:a16="http://schemas.microsoft.com/office/drawing/2014/main" val="3011548947"/>
                    </a:ext>
                  </a:extLst>
                </a:gridCol>
                <a:gridCol w="411480">
                  <a:extLst>
                    <a:ext uri="{9D8B030D-6E8A-4147-A177-3AD203B41FA5}">
                      <a16:colId xmlns:a16="http://schemas.microsoft.com/office/drawing/2014/main" val="2367195464"/>
                    </a:ext>
                  </a:extLst>
                </a:gridCol>
                <a:gridCol w="411480">
                  <a:extLst>
                    <a:ext uri="{9D8B030D-6E8A-4147-A177-3AD203B41FA5}">
                      <a16:colId xmlns:a16="http://schemas.microsoft.com/office/drawing/2014/main" val="3578189863"/>
                    </a:ext>
                  </a:extLst>
                </a:gridCol>
                <a:gridCol w="411480">
                  <a:extLst>
                    <a:ext uri="{9D8B030D-6E8A-4147-A177-3AD203B41FA5}">
                      <a16:colId xmlns:a16="http://schemas.microsoft.com/office/drawing/2014/main" val="185039965"/>
                    </a:ext>
                  </a:extLst>
                </a:gridCol>
                <a:gridCol w="411480">
                  <a:extLst>
                    <a:ext uri="{9D8B030D-6E8A-4147-A177-3AD203B41FA5}">
                      <a16:colId xmlns:a16="http://schemas.microsoft.com/office/drawing/2014/main" val="140874891"/>
                    </a:ext>
                  </a:extLst>
                </a:gridCol>
                <a:gridCol w="411480">
                  <a:extLst>
                    <a:ext uri="{9D8B030D-6E8A-4147-A177-3AD203B41FA5}">
                      <a16:colId xmlns:a16="http://schemas.microsoft.com/office/drawing/2014/main" val="718800196"/>
                    </a:ext>
                  </a:extLst>
                </a:gridCol>
                <a:gridCol w="411480">
                  <a:extLst>
                    <a:ext uri="{9D8B030D-6E8A-4147-A177-3AD203B41FA5}">
                      <a16:colId xmlns:a16="http://schemas.microsoft.com/office/drawing/2014/main" val="3808295999"/>
                    </a:ext>
                  </a:extLst>
                </a:gridCol>
                <a:gridCol w="1728216">
                  <a:extLst>
                    <a:ext uri="{9D8B030D-6E8A-4147-A177-3AD203B41FA5}">
                      <a16:colId xmlns:a16="http://schemas.microsoft.com/office/drawing/2014/main" val="2075939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1224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1459164"/>
                  </a:ext>
                </a:extLst>
              </a:tr>
            </a:tbl>
          </a:graphicData>
        </a:graphic>
      </p:graphicFrame>
      <p:sp>
        <p:nvSpPr>
          <p:cNvPr id="4" name="Text Placeholder 3">
            <a:extLst>
              <a:ext uri="{FF2B5EF4-FFF2-40B4-BE49-F238E27FC236}">
                <a16:creationId xmlns:a16="http://schemas.microsoft.com/office/drawing/2014/main" id="{A9E98CC3-BE45-4D57-BCBC-886FEAD23CB3}"/>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356180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62F12-1549-4C47-BECB-3522F015F4BB}"/>
              </a:ext>
            </a:extLst>
          </p:cNvPr>
          <p:cNvSpPr>
            <a:spLocks noGrp="1"/>
          </p:cNvSpPr>
          <p:nvPr>
            <p:ph type="title"/>
          </p:nvPr>
        </p:nvSpPr>
        <p:spPr/>
        <p:txBody>
          <a:bodyPr/>
          <a:lstStyle/>
          <a:p>
            <a:r>
              <a:rPr lang="en-US"/>
              <a:t>Facebook Facebook Paid Post Performance | 1 group and 2 profiles - 3 of 25</a:t>
            </a:r>
          </a:p>
        </p:txBody>
      </p:sp>
      <p:graphicFrame>
        <p:nvGraphicFramePr>
          <p:cNvPr id="5" name="Table Placeholder 4">
            <a:extLst>
              <a:ext uri="{FF2B5EF4-FFF2-40B4-BE49-F238E27FC236}">
                <a16:creationId xmlns:a16="http://schemas.microsoft.com/office/drawing/2014/main" id="{96E4ADE9-D82A-4273-85B9-021212716AC0}"/>
              </a:ext>
            </a:extLst>
          </p:cNvPr>
          <p:cNvGraphicFramePr>
            <a:graphicFrameLocks noGrp="1"/>
          </p:cNvGraphicFramePr>
          <p:nvPr>
            <p:ph type="tbl" sz="quarter" idx="13"/>
            <p:extLst>
              <p:ext uri="{D42A27DB-BD31-4B8C-83A1-F6EECF244321}">
                <p14:modId xmlns:p14="http://schemas.microsoft.com/office/powerpoint/2010/main" val="152808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64075144"/>
                    </a:ext>
                  </a:extLst>
                </a:gridCol>
                <a:gridCol w="1152144">
                  <a:extLst>
                    <a:ext uri="{9D8B030D-6E8A-4147-A177-3AD203B41FA5}">
                      <a16:colId xmlns:a16="http://schemas.microsoft.com/office/drawing/2014/main" val="3822319397"/>
                    </a:ext>
                  </a:extLst>
                </a:gridCol>
                <a:gridCol w="411480">
                  <a:extLst>
                    <a:ext uri="{9D8B030D-6E8A-4147-A177-3AD203B41FA5}">
                      <a16:colId xmlns:a16="http://schemas.microsoft.com/office/drawing/2014/main" val="3911741621"/>
                    </a:ext>
                  </a:extLst>
                </a:gridCol>
                <a:gridCol w="411480">
                  <a:extLst>
                    <a:ext uri="{9D8B030D-6E8A-4147-A177-3AD203B41FA5}">
                      <a16:colId xmlns:a16="http://schemas.microsoft.com/office/drawing/2014/main" val="2638184594"/>
                    </a:ext>
                  </a:extLst>
                </a:gridCol>
                <a:gridCol w="411480">
                  <a:extLst>
                    <a:ext uri="{9D8B030D-6E8A-4147-A177-3AD203B41FA5}">
                      <a16:colId xmlns:a16="http://schemas.microsoft.com/office/drawing/2014/main" val="3903912502"/>
                    </a:ext>
                  </a:extLst>
                </a:gridCol>
                <a:gridCol w="411480">
                  <a:extLst>
                    <a:ext uri="{9D8B030D-6E8A-4147-A177-3AD203B41FA5}">
                      <a16:colId xmlns:a16="http://schemas.microsoft.com/office/drawing/2014/main" val="3135802559"/>
                    </a:ext>
                  </a:extLst>
                </a:gridCol>
                <a:gridCol w="411480">
                  <a:extLst>
                    <a:ext uri="{9D8B030D-6E8A-4147-A177-3AD203B41FA5}">
                      <a16:colId xmlns:a16="http://schemas.microsoft.com/office/drawing/2014/main" val="2637626003"/>
                    </a:ext>
                  </a:extLst>
                </a:gridCol>
                <a:gridCol w="411480">
                  <a:extLst>
                    <a:ext uri="{9D8B030D-6E8A-4147-A177-3AD203B41FA5}">
                      <a16:colId xmlns:a16="http://schemas.microsoft.com/office/drawing/2014/main" val="3741435169"/>
                    </a:ext>
                  </a:extLst>
                </a:gridCol>
                <a:gridCol w="411480">
                  <a:extLst>
                    <a:ext uri="{9D8B030D-6E8A-4147-A177-3AD203B41FA5}">
                      <a16:colId xmlns:a16="http://schemas.microsoft.com/office/drawing/2014/main" val="933191061"/>
                    </a:ext>
                  </a:extLst>
                </a:gridCol>
                <a:gridCol w="411480">
                  <a:extLst>
                    <a:ext uri="{9D8B030D-6E8A-4147-A177-3AD203B41FA5}">
                      <a16:colId xmlns:a16="http://schemas.microsoft.com/office/drawing/2014/main" val="1732216605"/>
                    </a:ext>
                  </a:extLst>
                </a:gridCol>
                <a:gridCol w="411480">
                  <a:extLst>
                    <a:ext uri="{9D8B030D-6E8A-4147-A177-3AD203B41FA5}">
                      <a16:colId xmlns:a16="http://schemas.microsoft.com/office/drawing/2014/main" val="3744097358"/>
                    </a:ext>
                  </a:extLst>
                </a:gridCol>
                <a:gridCol w="1728216">
                  <a:extLst>
                    <a:ext uri="{9D8B030D-6E8A-4147-A177-3AD203B41FA5}">
                      <a16:colId xmlns:a16="http://schemas.microsoft.com/office/drawing/2014/main" val="210648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9133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18988434"/>
                  </a:ext>
                </a:extLst>
              </a:tr>
            </a:tbl>
          </a:graphicData>
        </a:graphic>
      </p:graphicFrame>
      <p:sp>
        <p:nvSpPr>
          <p:cNvPr id="4" name="Text Placeholder 3">
            <a:extLst>
              <a:ext uri="{FF2B5EF4-FFF2-40B4-BE49-F238E27FC236}">
                <a16:creationId xmlns:a16="http://schemas.microsoft.com/office/drawing/2014/main" id="{66CF119D-3394-47D2-9825-54A6B2C5998E}"/>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672231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9FC78-FAB8-4C72-843B-0363678718E9}"/>
              </a:ext>
            </a:extLst>
          </p:cNvPr>
          <p:cNvSpPr>
            <a:spLocks noGrp="1"/>
          </p:cNvSpPr>
          <p:nvPr>
            <p:ph type="title"/>
          </p:nvPr>
        </p:nvSpPr>
        <p:spPr/>
        <p:txBody>
          <a:bodyPr/>
          <a:lstStyle/>
          <a:p>
            <a:r>
              <a:rPr lang="en-US"/>
              <a:t>Facebook Facebook Paid Post Performance | 1 group and 2 profiles - 4 of 25</a:t>
            </a:r>
          </a:p>
        </p:txBody>
      </p:sp>
      <p:graphicFrame>
        <p:nvGraphicFramePr>
          <p:cNvPr id="5" name="Table Placeholder 4">
            <a:extLst>
              <a:ext uri="{FF2B5EF4-FFF2-40B4-BE49-F238E27FC236}">
                <a16:creationId xmlns:a16="http://schemas.microsoft.com/office/drawing/2014/main" id="{4C128FAC-C0EF-43F1-9395-D5C6FE4CDA94}"/>
              </a:ext>
            </a:extLst>
          </p:cNvPr>
          <p:cNvGraphicFramePr>
            <a:graphicFrameLocks noGrp="1"/>
          </p:cNvGraphicFramePr>
          <p:nvPr>
            <p:ph type="tbl" sz="quarter" idx="13"/>
            <p:extLst>
              <p:ext uri="{D42A27DB-BD31-4B8C-83A1-F6EECF244321}">
                <p14:modId xmlns:p14="http://schemas.microsoft.com/office/powerpoint/2010/main" val="141578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01952346"/>
                    </a:ext>
                  </a:extLst>
                </a:gridCol>
                <a:gridCol w="1152144">
                  <a:extLst>
                    <a:ext uri="{9D8B030D-6E8A-4147-A177-3AD203B41FA5}">
                      <a16:colId xmlns:a16="http://schemas.microsoft.com/office/drawing/2014/main" val="152155757"/>
                    </a:ext>
                  </a:extLst>
                </a:gridCol>
                <a:gridCol w="411480">
                  <a:extLst>
                    <a:ext uri="{9D8B030D-6E8A-4147-A177-3AD203B41FA5}">
                      <a16:colId xmlns:a16="http://schemas.microsoft.com/office/drawing/2014/main" val="77458884"/>
                    </a:ext>
                  </a:extLst>
                </a:gridCol>
                <a:gridCol w="411480">
                  <a:extLst>
                    <a:ext uri="{9D8B030D-6E8A-4147-A177-3AD203B41FA5}">
                      <a16:colId xmlns:a16="http://schemas.microsoft.com/office/drawing/2014/main" val="46351936"/>
                    </a:ext>
                  </a:extLst>
                </a:gridCol>
                <a:gridCol w="411480">
                  <a:extLst>
                    <a:ext uri="{9D8B030D-6E8A-4147-A177-3AD203B41FA5}">
                      <a16:colId xmlns:a16="http://schemas.microsoft.com/office/drawing/2014/main" val="3796437643"/>
                    </a:ext>
                  </a:extLst>
                </a:gridCol>
                <a:gridCol w="411480">
                  <a:extLst>
                    <a:ext uri="{9D8B030D-6E8A-4147-A177-3AD203B41FA5}">
                      <a16:colId xmlns:a16="http://schemas.microsoft.com/office/drawing/2014/main" val="3176607036"/>
                    </a:ext>
                  </a:extLst>
                </a:gridCol>
                <a:gridCol w="411480">
                  <a:extLst>
                    <a:ext uri="{9D8B030D-6E8A-4147-A177-3AD203B41FA5}">
                      <a16:colId xmlns:a16="http://schemas.microsoft.com/office/drawing/2014/main" val="4242780036"/>
                    </a:ext>
                  </a:extLst>
                </a:gridCol>
                <a:gridCol w="411480">
                  <a:extLst>
                    <a:ext uri="{9D8B030D-6E8A-4147-A177-3AD203B41FA5}">
                      <a16:colId xmlns:a16="http://schemas.microsoft.com/office/drawing/2014/main" val="2323920294"/>
                    </a:ext>
                  </a:extLst>
                </a:gridCol>
                <a:gridCol w="411480">
                  <a:extLst>
                    <a:ext uri="{9D8B030D-6E8A-4147-A177-3AD203B41FA5}">
                      <a16:colId xmlns:a16="http://schemas.microsoft.com/office/drawing/2014/main" val="3901522510"/>
                    </a:ext>
                  </a:extLst>
                </a:gridCol>
                <a:gridCol w="411480">
                  <a:extLst>
                    <a:ext uri="{9D8B030D-6E8A-4147-A177-3AD203B41FA5}">
                      <a16:colId xmlns:a16="http://schemas.microsoft.com/office/drawing/2014/main" val="3823158541"/>
                    </a:ext>
                  </a:extLst>
                </a:gridCol>
                <a:gridCol w="411480">
                  <a:extLst>
                    <a:ext uri="{9D8B030D-6E8A-4147-A177-3AD203B41FA5}">
                      <a16:colId xmlns:a16="http://schemas.microsoft.com/office/drawing/2014/main" val="2897258430"/>
                    </a:ext>
                  </a:extLst>
                </a:gridCol>
                <a:gridCol w="1728216">
                  <a:extLst>
                    <a:ext uri="{9D8B030D-6E8A-4147-A177-3AD203B41FA5}">
                      <a16:colId xmlns:a16="http://schemas.microsoft.com/office/drawing/2014/main" val="240896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7609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27458868"/>
                  </a:ext>
                </a:extLst>
              </a:tr>
            </a:tbl>
          </a:graphicData>
        </a:graphic>
      </p:graphicFrame>
      <p:sp>
        <p:nvSpPr>
          <p:cNvPr id="4" name="Text Placeholder 3">
            <a:extLst>
              <a:ext uri="{FF2B5EF4-FFF2-40B4-BE49-F238E27FC236}">
                <a16:creationId xmlns:a16="http://schemas.microsoft.com/office/drawing/2014/main" id="{8928DF30-E057-430C-A71B-EEE37C94378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835249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5E95-8461-42B6-9D4F-61EFA172B982}"/>
              </a:ext>
            </a:extLst>
          </p:cNvPr>
          <p:cNvSpPr>
            <a:spLocks noGrp="1"/>
          </p:cNvSpPr>
          <p:nvPr>
            <p:ph type="title"/>
          </p:nvPr>
        </p:nvSpPr>
        <p:spPr/>
        <p:txBody>
          <a:bodyPr/>
          <a:lstStyle/>
          <a:p>
            <a:r>
              <a:rPr lang="en-US"/>
              <a:t>Facebook Facebook Paid Post Performance | 1 group and 2 profiles - 5 of 25</a:t>
            </a:r>
          </a:p>
        </p:txBody>
      </p:sp>
      <p:graphicFrame>
        <p:nvGraphicFramePr>
          <p:cNvPr id="5" name="Table Placeholder 4">
            <a:extLst>
              <a:ext uri="{FF2B5EF4-FFF2-40B4-BE49-F238E27FC236}">
                <a16:creationId xmlns:a16="http://schemas.microsoft.com/office/drawing/2014/main" id="{9E0F3124-E63B-4BC7-B435-3D434A96C1F6}"/>
              </a:ext>
            </a:extLst>
          </p:cNvPr>
          <p:cNvGraphicFramePr>
            <a:graphicFrameLocks noGrp="1"/>
          </p:cNvGraphicFramePr>
          <p:nvPr>
            <p:ph type="tbl" sz="quarter" idx="13"/>
            <p:extLst>
              <p:ext uri="{D42A27DB-BD31-4B8C-83A1-F6EECF244321}">
                <p14:modId xmlns:p14="http://schemas.microsoft.com/office/powerpoint/2010/main" val="100154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51957175"/>
                    </a:ext>
                  </a:extLst>
                </a:gridCol>
                <a:gridCol w="1152144">
                  <a:extLst>
                    <a:ext uri="{9D8B030D-6E8A-4147-A177-3AD203B41FA5}">
                      <a16:colId xmlns:a16="http://schemas.microsoft.com/office/drawing/2014/main" val="2605881964"/>
                    </a:ext>
                  </a:extLst>
                </a:gridCol>
                <a:gridCol w="411480">
                  <a:extLst>
                    <a:ext uri="{9D8B030D-6E8A-4147-A177-3AD203B41FA5}">
                      <a16:colId xmlns:a16="http://schemas.microsoft.com/office/drawing/2014/main" val="2485615406"/>
                    </a:ext>
                  </a:extLst>
                </a:gridCol>
                <a:gridCol w="411480">
                  <a:extLst>
                    <a:ext uri="{9D8B030D-6E8A-4147-A177-3AD203B41FA5}">
                      <a16:colId xmlns:a16="http://schemas.microsoft.com/office/drawing/2014/main" val="3534321152"/>
                    </a:ext>
                  </a:extLst>
                </a:gridCol>
                <a:gridCol w="411480">
                  <a:extLst>
                    <a:ext uri="{9D8B030D-6E8A-4147-A177-3AD203B41FA5}">
                      <a16:colId xmlns:a16="http://schemas.microsoft.com/office/drawing/2014/main" val="3819597886"/>
                    </a:ext>
                  </a:extLst>
                </a:gridCol>
                <a:gridCol w="411480">
                  <a:extLst>
                    <a:ext uri="{9D8B030D-6E8A-4147-A177-3AD203B41FA5}">
                      <a16:colId xmlns:a16="http://schemas.microsoft.com/office/drawing/2014/main" val="1266065106"/>
                    </a:ext>
                  </a:extLst>
                </a:gridCol>
                <a:gridCol w="411480">
                  <a:extLst>
                    <a:ext uri="{9D8B030D-6E8A-4147-A177-3AD203B41FA5}">
                      <a16:colId xmlns:a16="http://schemas.microsoft.com/office/drawing/2014/main" val="2364788171"/>
                    </a:ext>
                  </a:extLst>
                </a:gridCol>
                <a:gridCol w="411480">
                  <a:extLst>
                    <a:ext uri="{9D8B030D-6E8A-4147-A177-3AD203B41FA5}">
                      <a16:colId xmlns:a16="http://schemas.microsoft.com/office/drawing/2014/main" val="2889394094"/>
                    </a:ext>
                  </a:extLst>
                </a:gridCol>
                <a:gridCol w="411480">
                  <a:extLst>
                    <a:ext uri="{9D8B030D-6E8A-4147-A177-3AD203B41FA5}">
                      <a16:colId xmlns:a16="http://schemas.microsoft.com/office/drawing/2014/main" val="204129881"/>
                    </a:ext>
                  </a:extLst>
                </a:gridCol>
                <a:gridCol w="411480">
                  <a:extLst>
                    <a:ext uri="{9D8B030D-6E8A-4147-A177-3AD203B41FA5}">
                      <a16:colId xmlns:a16="http://schemas.microsoft.com/office/drawing/2014/main" val="1354703074"/>
                    </a:ext>
                  </a:extLst>
                </a:gridCol>
                <a:gridCol w="411480">
                  <a:extLst>
                    <a:ext uri="{9D8B030D-6E8A-4147-A177-3AD203B41FA5}">
                      <a16:colId xmlns:a16="http://schemas.microsoft.com/office/drawing/2014/main" val="702633754"/>
                    </a:ext>
                  </a:extLst>
                </a:gridCol>
                <a:gridCol w="1728216">
                  <a:extLst>
                    <a:ext uri="{9D8B030D-6E8A-4147-A177-3AD203B41FA5}">
                      <a16:colId xmlns:a16="http://schemas.microsoft.com/office/drawing/2014/main" val="37482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3452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70475331"/>
                  </a:ext>
                </a:extLst>
              </a:tr>
            </a:tbl>
          </a:graphicData>
        </a:graphic>
      </p:graphicFrame>
      <p:sp>
        <p:nvSpPr>
          <p:cNvPr id="4" name="Text Placeholder 3">
            <a:extLst>
              <a:ext uri="{FF2B5EF4-FFF2-40B4-BE49-F238E27FC236}">
                <a16:creationId xmlns:a16="http://schemas.microsoft.com/office/drawing/2014/main" id="{903D6EA8-C5F1-459A-8749-EE3527438C8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826203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4B436-D0A9-4C3E-A227-57FD8B588713}"/>
              </a:ext>
            </a:extLst>
          </p:cNvPr>
          <p:cNvSpPr>
            <a:spLocks noGrp="1"/>
          </p:cNvSpPr>
          <p:nvPr>
            <p:ph type="title"/>
          </p:nvPr>
        </p:nvSpPr>
        <p:spPr/>
        <p:txBody>
          <a:bodyPr/>
          <a:lstStyle/>
          <a:p>
            <a:r>
              <a:rPr lang="en-US"/>
              <a:t>Facebook Facebook Paid Post Performance | 1 group and 2 profiles - 6 of 25</a:t>
            </a:r>
          </a:p>
        </p:txBody>
      </p:sp>
      <p:graphicFrame>
        <p:nvGraphicFramePr>
          <p:cNvPr id="5" name="Table Placeholder 4">
            <a:extLst>
              <a:ext uri="{FF2B5EF4-FFF2-40B4-BE49-F238E27FC236}">
                <a16:creationId xmlns:a16="http://schemas.microsoft.com/office/drawing/2014/main" id="{7A4B1A6E-8D83-4913-88C8-DE9F9C48B14D}"/>
              </a:ext>
            </a:extLst>
          </p:cNvPr>
          <p:cNvGraphicFramePr>
            <a:graphicFrameLocks noGrp="1"/>
          </p:cNvGraphicFramePr>
          <p:nvPr>
            <p:ph type="tbl" sz="quarter" idx="13"/>
            <p:extLst>
              <p:ext uri="{D42A27DB-BD31-4B8C-83A1-F6EECF244321}">
                <p14:modId xmlns:p14="http://schemas.microsoft.com/office/powerpoint/2010/main" val="1113515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26281279"/>
                    </a:ext>
                  </a:extLst>
                </a:gridCol>
                <a:gridCol w="1152144">
                  <a:extLst>
                    <a:ext uri="{9D8B030D-6E8A-4147-A177-3AD203B41FA5}">
                      <a16:colId xmlns:a16="http://schemas.microsoft.com/office/drawing/2014/main" val="2411629607"/>
                    </a:ext>
                  </a:extLst>
                </a:gridCol>
                <a:gridCol w="411480">
                  <a:extLst>
                    <a:ext uri="{9D8B030D-6E8A-4147-A177-3AD203B41FA5}">
                      <a16:colId xmlns:a16="http://schemas.microsoft.com/office/drawing/2014/main" val="959104653"/>
                    </a:ext>
                  </a:extLst>
                </a:gridCol>
                <a:gridCol w="411480">
                  <a:extLst>
                    <a:ext uri="{9D8B030D-6E8A-4147-A177-3AD203B41FA5}">
                      <a16:colId xmlns:a16="http://schemas.microsoft.com/office/drawing/2014/main" val="2367585249"/>
                    </a:ext>
                  </a:extLst>
                </a:gridCol>
                <a:gridCol w="411480">
                  <a:extLst>
                    <a:ext uri="{9D8B030D-6E8A-4147-A177-3AD203B41FA5}">
                      <a16:colId xmlns:a16="http://schemas.microsoft.com/office/drawing/2014/main" val="863610209"/>
                    </a:ext>
                  </a:extLst>
                </a:gridCol>
                <a:gridCol w="411480">
                  <a:extLst>
                    <a:ext uri="{9D8B030D-6E8A-4147-A177-3AD203B41FA5}">
                      <a16:colId xmlns:a16="http://schemas.microsoft.com/office/drawing/2014/main" val="1642093480"/>
                    </a:ext>
                  </a:extLst>
                </a:gridCol>
                <a:gridCol w="411480">
                  <a:extLst>
                    <a:ext uri="{9D8B030D-6E8A-4147-A177-3AD203B41FA5}">
                      <a16:colId xmlns:a16="http://schemas.microsoft.com/office/drawing/2014/main" val="4059435031"/>
                    </a:ext>
                  </a:extLst>
                </a:gridCol>
                <a:gridCol w="411480">
                  <a:extLst>
                    <a:ext uri="{9D8B030D-6E8A-4147-A177-3AD203B41FA5}">
                      <a16:colId xmlns:a16="http://schemas.microsoft.com/office/drawing/2014/main" val="2072452445"/>
                    </a:ext>
                  </a:extLst>
                </a:gridCol>
                <a:gridCol w="411480">
                  <a:extLst>
                    <a:ext uri="{9D8B030D-6E8A-4147-A177-3AD203B41FA5}">
                      <a16:colId xmlns:a16="http://schemas.microsoft.com/office/drawing/2014/main" val="1524497291"/>
                    </a:ext>
                  </a:extLst>
                </a:gridCol>
                <a:gridCol w="411480">
                  <a:extLst>
                    <a:ext uri="{9D8B030D-6E8A-4147-A177-3AD203B41FA5}">
                      <a16:colId xmlns:a16="http://schemas.microsoft.com/office/drawing/2014/main" val="1921968904"/>
                    </a:ext>
                  </a:extLst>
                </a:gridCol>
                <a:gridCol w="411480">
                  <a:extLst>
                    <a:ext uri="{9D8B030D-6E8A-4147-A177-3AD203B41FA5}">
                      <a16:colId xmlns:a16="http://schemas.microsoft.com/office/drawing/2014/main" val="743037105"/>
                    </a:ext>
                  </a:extLst>
                </a:gridCol>
                <a:gridCol w="1728216">
                  <a:extLst>
                    <a:ext uri="{9D8B030D-6E8A-4147-A177-3AD203B41FA5}">
                      <a16:colId xmlns:a16="http://schemas.microsoft.com/office/drawing/2014/main" val="1369187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9043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23940574"/>
                  </a:ext>
                </a:extLst>
              </a:tr>
            </a:tbl>
          </a:graphicData>
        </a:graphic>
      </p:graphicFrame>
      <p:sp>
        <p:nvSpPr>
          <p:cNvPr id="4" name="Text Placeholder 3">
            <a:extLst>
              <a:ext uri="{FF2B5EF4-FFF2-40B4-BE49-F238E27FC236}">
                <a16:creationId xmlns:a16="http://schemas.microsoft.com/office/drawing/2014/main" id="{5785A845-F4DC-449D-89B2-F457CCEA548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043603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98D80-2B01-456C-9BFA-B6E377BE9DC3}"/>
              </a:ext>
            </a:extLst>
          </p:cNvPr>
          <p:cNvSpPr>
            <a:spLocks noGrp="1"/>
          </p:cNvSpPr>
          <p:nvPr>
            <p:ph type="title"/>
          </p:nvPr>
        </p:nvSpPr>
        <p:spPr/>
        <p:txBody>
          <a:bodyPr/>
          <a:lstStyle/>
          <a:p>
            <a:r>
              <a:rPr lang="en-US"/>
              <a:t>Facebook Facebook Paid Post Performance | 1 group and 2 profiles - 7 of 25</a:t>
            </a:r>
          </a:p>
        </p:txBody>
      </p:sp>
      <p:graphicFrame>
        <p:nvGraphicFramePr>
          <p:cNvPr id="5" name="Table Placeholder 4">
            <a:extLst>
              <a:ext uri="{FF2B5EF4-FFF2-40B4-BE49-F238E27FC236}">
                <a16:creationId xmlns:a16="http://schemas.microsoft.com/office/drawing/2014/main" id="{ED797758-0EC9-4037-A042-C79943E76C05}"/>
              </a:ext>
            </a:extLst>
          </p:cNvPr>
          <p:cNvGraphicFramePr>
            <a:graphicFrameLocks noGrp="1"/>
          </p:cNvGraphicFramePr>
          <p:nvPr>
            <p:ph type="tbl" sz="quarter" idx="13"/>
            <p:extLst>
              <p:ext uri="{D42A27DB-BD31-4B8C-83A1-F6EECF244321}">
                <p14:modId xmlns:p14="http://schemas.microsoft.com/office/powerpoint/2010/main" val="180907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19474946"/>
                    </a:ext>
                  </a:extLst>
                </a:gridCol>
                <a:gridCol w="1152144">
                  <a:extLst>
                    <a:ext uri="{9D8B030D-6E8A-4147-A177-3AD203B41FA5}">
                      <a16:colId xmlns:a16="http://schemas.microsoft.com/office/drawing/2014/main" val="2784124210"/>
                    </a:ext>
                  </a:extLst>
                </a:gridCol>
                <a:gridCol w="411480">
                  <a:extLst>
                    <a:ext uri="{9D8B030D-6E8A-4147-A177-3AD203B41FA5}">
                      <a16:colId xmlns:a16="http://schemas.microsoft.com/office/drawing/2014/main" val="1996067764"/>
                    </a:ext>
                  </a:extLst>
                </a:gridCol>
                <a:gridCol w="411480">
                  <a:extLst>
                    <a:ext uri="{9D8B030D-6E8A-4147-A177-3AD203B41FA5}">
                      <a16:colId xmlns:a16="http://schemas.microsoft.com/office/drawing/2014/main" val="1601289871"/>
                    </a:ext>
                  </a:extLst>
                </a:gridCol>
                <a:gridCol w="411480">
                  <a:extLst>
                    <a:ext uri="{9D8B030D-6E8A-4147-A177-3AD203B41FA5}">
                      <a16:colId xmlns:a16="http://schemas.microsoft.com/office/drawing/2014/main" val="1171779205"/>
                    </a:ext>
                  </a:extLst>
                </a:gridCol>
                <a:gridCol w="411480">
                  <a:extLst>
                    <a:ext uri="{9D8B030D-6E8A-4147-A177-3AD203B41FA5}">
                      <a16:colId xmlns:a16="http://schemas.microsoft.com/office/drawing/2014/main" val="2375919757"/>
                    </a:ext>
                  </a:extLst>
                </a:gridCol>
                <a:gridCol w="411480">
                  <a:extLst>
                    <a:ext uri="{9D8B030D-6E8A-4147-A177-3AD203B41FA5}">
                      <a16:colId xmlns:a16="http://schemas.microsoft.com/office/drawing/2014/main" val="1448019094"/>
                    </a:ext>
                  </a:extLst>
                </a:gridCol>
                <a:gridCol w="411480">
                  <a:extLst>
                    <a:ext uri="{9D8B030D-6E8A-4147-A177-3AD203B41FA5}">
                      <a16:colId xmlns:a16="http://schemas.microsoft.com/office/drawing/2014/main" val="1507541361"/>
                    </a:ext>
                  </a:extLst>
                </a:gridCol>
                <a:gridCol w="411480">
                  <a:extLst>
                    <a:ext uri="{9D8B030D-6E8A-4147-A177-3AD203B41FA5}">
                      <a16:colId xmlns:a16="http://schemas.microsoft.com/office/drawing/2014/main" val="1547483086"/>
                    </a:ext>
                  </a:extLst>
                </a:gridCol>
                <a:gridCol w="411480">
                  <a:extLst>
                    <a:ext uri="{9D8B030D-6E8A-4147-A177-3AD203B41FA5}">
                      <a16:colId xmlns:a16="http://schemas.microsoft.com/office/drawing/2014/main" val="3405468421"/>
                    </a:ext>
                  </a:extLst>
                </a:gridCol>
                <a:gridCol w="411480">
                  <a:extLst>
                    <a:ext uri="{9D8B030D-6E8A-4147-A177-3AD203B41FA5}">
                      <a16:colId xmlns:a16="http://schemas.microsoft.com/office/drawing/2014/main" val="3352752469"/>
                    </a:ext>
                  </a:extLst>
                </a:gridCol>
                <a:gridCol w="1728216">
                  <a:extLst>
                    <a:ext uri="{9D8B030D-6E8A-4147-A177-3AD203B41FA5}">
                      <a16:colId xmlns:a16="http://schemas.microsoft.com/office/drawing/2014/main" val="4061942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4949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379203862"/>
                  </a:ext>
                </a:extLst>
              </a:tr>
            </a:tbl>
          </a:graphicData>
        </a:graphic>
      </p:graphicFrame>
      <p:sp>
        <p:nvSpPr>
          <p:cNvPr id="4" name="Text Placeholder 3">
            <a:extLst>
              <a:ext uri="{FF2B5EF4-FFF2-40B4-BE49-F238E27FC236}">
                <a16:creationId xmlns:a16="http://schemas.microsoft.com/office/drawing/2014/main" id="{26D11609-E04B-476C-A4B1-1441AD7AD40E}"/>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420273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CF3-EF3A-4BD1-94DD-F3E9A086975F}"/>
              </a:ext>
            </a:extLst>
          </p:cNvPr>
          <p:cNvSpPr>
            <a:spLocks noGrp="1"/>
          </p:cNvSpPr>
          <p:nvPr>
            <p:ph type="title"/>
          </p:nvPr>
        </p:nvSpPr>
        <p:spPr/>
        <p:txBody>
          <a:bodyPr/>
          <a:lstStyle/>
          <a:p>
            <a:r>
              <a:rPr lang="en-US"/>
              <a:t>Facebook Facebook Paid Post Performance | 1 group and 2 profiles - 8 of 25</a:t>
            </a:r>
          </a:p>
        </p:txBody>
      </p:sp>
      <p:graphicFrame>
        <p:nvGraphicFramePr>
          <p:cNvPr id="5" name="Table Placeholder 4">
            <a:extLst>
              <a:ext uri="{FF2B5EF4-FFF2-40B4-BE49-F238E27FC236}">
                <a16:creationId xmlns:a16="http://schemas.microsoft.com/office/drawing/2014/main" id="{43BF150A-EC1C-4E60-B3AF-1A355F88C875}"/>
              </a:ext>
            </a:extLst>
          </p:cNvPr>
          <p:cNvGraphicFramePr>
            <a:graphicFrameLocks noGrp="1"/>
          </p:cNvGraphicFramePr>
          <p:nvPr>
            <p:ph type="tbl" sz="quarter" idx="13"/>
            <p:extLst>
              <p:ext uri="{D42A27DB-BD31-4B8C-83A1-F6EECF244321}">
                <p14:modId xmlns:p14="http://schemas.microsoft.com/office/powerpoint/2010/main" val="327453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32705777"/>
                    </a:ext>
                  </a:extLst>
                </a:gridCol>
                <a:gridCol w="1152144">
                  <a:extLst>
                    <a:ext uri="{9D8B030D-6E8A-4147-A177-3AD203B41FA5}">
                      <a16:colId xmlns:a16="http://schemas.microsoft.com/office/drawing/2014/main" val="305924399"/>
                    </a:ext>
                  </a:extLst>
                </a:gridCol>
                <a:gridCol w="411480">
                  <a:extLst>
                    <a:ext uri="{9D8B030D-6E8A-4147-A177-3AD203B41FA5}">
                      <a16:colId xmlns:a16="http://schemas.microsoft.com/office/drawing/2014/main" val="1996975380"/>
                    </a:ext>
                  </a:extLst>
                </a:gridCol>
                <a:gridCol w="411480">
                  <a:extLst>
                    <a:ext uri="{9D8B030D-6E8A-4147-A177-3AD203B41FA5}">
                      <a16:colId xmlns:a16="http://schemas.microsoft.com/office/drawing/2014/main" val="2297458284"/>
                    </a:ext>
                  </a:extLst>
                </a:gridCol>
                <a:gridCol w="411480">
                  <a:extLst>
                    <a:ext uri="{9D8B030D-6E8A-4147-A177-3AD203B41FA5}">
                      <a16:colId xmlns:a16="http://schemas.microsoft.com/office/drawing/2014/main" val="1675751043"/>
                    </a:ext>
                  </a:extLst>
                </a:gridCol>
                <a:gridCol w="411480">
                  <a:extLst>
                    <a:ext uri="{9D8B030D-6E8A-4147-A177-3AD203B41FA5}">
                      <a16:colId xmlns:a16="http://schemas.microsoft.com/office/drawing/2014/main" val="2685600860"/>
                    </a:ext>
                  </a:extLst>
                </a:gridCol>
                <a:gridCol w="411480">
                  <a:extLst>
                    <a:ext uri="{9D8B030D-6E8A-4147-A177-3AD203B41FA5}">
                      <a16:colId xmlns:a16="http://schemas.microsoft.com/office/drawing/2014/main" val="1663267766"/>
                    </a:ext>
                  </a:extLst>
                </a:gridCol>
                <a:gridCol w="411480">
                  <a:extLst>
                    <a:ext uri="{9D8B030D-6E8A-4147-A177-3AD203B41FA5}">
                      <a16:colId xmlns:a16="http://schemas.microsoft.com/office/drawing/2014/main" val="1760811884"/>
                    </a:ext>
                  </a:extLst>
                </a:gridCol>
                <a:gridCol w="411480">
                  <a:extLst>
                    <a:ext uri="{9D8B030D-6E8A-4147-A177-3AD203B41FA5}">
                      <a16:colId xmlns:a16="http://schemas.microsoft.com/office/drawing/2014/main" val="1177570630"/>
                    </a:ext>
                  </a:extLst>
                </a:gridCol>
                <a:gridCol w="411480">
                  <a:extLst>
                    <a:ext uri="{9D8B030D-6E8A-4147-A177-3AD203B41FA5}">
                      <a16:colId xmlns:a16="http://schemas.microsoft.com/office/drawing/2014/main" val="1138195063"/>
                    </a:ext>
                  </a:extLst>
                </a:gridCol>
                <a:gridCol w="411480">
                  <a:extLst>
                    <a:ext uri="{9D8B030D-6E8A-4147-A177-3AD203B41FA5}">
                      <a16:colId xmlns:a16="http://schemas.microsoft.com/office/drawing/2014/main" val="1954261615"/>
                    </a:ext>
                  </a:extLst>
                </a:gridCol>
                <a:gridCol w="1728216">
                  <a:extLst>
                    <a:ext uri="{9D8B030D-6E8A-4147-A177-3AD203B41FA5}">
                      <a16:colId xmlns:a16="http://schemas.microsoft.com/office/drawing/2014/main" val="410475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8530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675615932"/>
                  </a:ext>
                </a:extLst>
              </a:tr>
            </a:tbl>
          </a:graphicData>
        </a:graphic>
      </p:graphicFrame>
      <p:sp>
        <p:nvSpPr>
          <p:cNvPr id="4" name="Text Placeholder 3">
            <a:extLst>
              <a:ext uri="{FF2B5EF4-FFF2-40B4-BE49-F238E27FC236}">
                <a16:creationId xmlns:a16="http://schemas.microsoft.com/office/drawing/2014/main" id="{340AD3A1-D926-4D4A-9971-E45AA1F1AE2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81169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622AA-C17E-43E5-BC07-07704659CAC8}"/>
              </a:ext>
            </a:extLst>
          </p:cNvPr>
          <p:cNvSpPr>
            <a:spLocks noGrp="1"/>
          </p:cNvSpPr>
          <p:nvPr>
            <p:ph type="title"/>
          </p:nvPr>
        </p:nvSpPr>
        <p:spPr/>
        <p:txBody>
          <a:bodyPr/>
          <a:lstStyle/>
          <a:p>
            <a:r>
              <a:rPr lang="en-US"/>
              <a:t>Facebook Facebook Paid Post Performance | 1 group and 2 profiles - 9 of 25</a:t>
            </a:r>
          </a:p>
        </p:txBody>
      </p:sp>
      <p:graphicFrame>
        <p:nvGraphicFramePr>
          <p:cNvPr id="5" name="Table Placeholder 4">
            <a:extLst>
              <a:ext uri="{FF2B5EF4-FFF2-40B4-BE49-F238E27FC236}">
                <a16:creationId xmlns:a16="http://schemas.microsoft.com/office/drawing/2014/main" id="{9B32C1AF-7040-455E-83C4-EC8E6730A346}"/>
              </a:ext>
            </a:extLst>
          </p:cNvPr>
          <p:cNvGraphicFramePr>
            <a:graphicFrameLocks noGrp="1"/>
          </p:cNvGraphicFramePr>
          <p:nvPr>
            <p:ph type="tbl" sz="quarter" idx="13"/>
            <p:extLst>
              <p:ext uri="{D42A27DB-BD31-4B8C-83A1-F6EECF244321}">
                <p14:modId xmlns:p14="http://schemas.microsoft.com/office/powerpoint/2010/main" val="68180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53120816"/>
                    </a:ext>
                  </a:extLst>
                </a:gridCol>
                <a:gridCol w="1152144">
                  <a:extLst>
                    <a:ext uri="{9D8B030D-6E8A-4147-A177-3AD203B41FA5}">
                      <a16:colId xmlns:a16="http://schemas.microsoft.com/office/drawing/2014/main" val="2345439556"/>
                    </a:ext>
                  </a:extLst>
                </a:gridCol>
                <a:gridCol w="411480">
                  <a:extLst>
                    <a:ext uri="{9D8B030D-6E8A-4147-A177-3AD203B41FA5}">
                      <a16:colId xmlns:a16="http://schemas.microsoft.com/office/drawing/2014/main" val="183958546"/>
                    </a:ext>
                  </a:extLst>
                </a:gridCol>
                <a:gridCol w="411480">
                  <a:extLst>
                    <a:ext uri="{9D8B030D-6E8A-4147-A177-3AD203B41FA5}">
                      <a16:colId xmlns:a16="http://schemas.microsoft.com/office/drawing/2014/main" val="3324612623"/>
                    </a:ext>
                  </a:extLst>
                </a:gridCol>
                <a:gridCol w="411480">
                  <a:extLst>
                    <a:ext uri="{9D8B030D-6E8A-4147-A177-3AD203B41FA5}">
                      <a16:colId xmlns:a16="http://schemas.microsoft.com/office/drawing/2014/main" val="1825961253"/>
                    </a:ext>
                  </a:extLst>
                </a:gridCol>
                <a:gridCol w="411480">
                  <a:extLst>
                    <a:ext uri="{9D8B030D-6E8A-4147-A177-3AD203B41FA5}">
                      <a16:colId xmlns:a16="http://schemas.microsoft.com/office/drawing/2014/main" val="2784667126"/>
                    </a:ext>
                  </a:extLst>
                </a:gridCol>
                <a:gridCol w="411480">
                  <a:extLst>
                    <a:ext uri="{9D8B030D-6E8A-4147-A177-3AD203B41FA5}">
                      <a16:colId xmlns:a16="http://schemas.microsoft.com/office/drawing/2014/main" val="3695780707"/>
                    </a:ext>
                  </a:extLst>
                </a:gridCol>
                <a:gridCol w="411480">
                  <a:extLst>
                    <a:ext uri="{9D8B030D-6E8A-4147-A177-3AD203B41FA5}">
                      <a16:colId xmlns:a16="http://schemas.microsoft.com/office/drawing/2014/main" val="3484944567"/>
                    </a:ext>
                  </a:extLst>
                </a:gridCol>
                <a:gridCol w="411480">
                  <a:extLst>
                    <a:ext uri="{9D8B030D-6E8A-4147-A177-3AD203B41FA5}">
                      <a16:colId xmlns:a16="http://schemas.microsoft.com/office/drawing/2014/main" val="671566591"/>
                    </a:ext>
                  </a:extLst>
                </a:gridCol>
                <a:gridCol w="411480">
                  <a:extLst>
                    <a:ext uri="{9D8B030D-6E8A-4147-A177-3AD203B41FA5}">
                      <a16:colId xmlns:a16="http://schemas.microsoft.com/office/drawing/2014/main" val="260460421"/>
                    </a:ext>
                  </a:extLst>
                </a:gridCol>
                <a:gridCol w="411480">
                  <a:extLst>
                    <a:ext uri="{9D8B030D-6E8A-4147-A177-3AD203B41FA5}">
                      <a16:colId xmlns:a16="http://schemas.microsoft.com/office/drawing/2014/main" val="2725885508"/>
                    </a:ext>
                  </a:extLst>
                </a:gridCol>
                <a:gridCol w="1728216">
                  <a:extLst>
                    <a:ext uri="{9D8B030D-6E8A-4147-A177-3AD203B41FA5}">
                      <a16:colId xmlns:a16="http://schemas.microsoft.com/office/drawing/2014/main" val="242791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8180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89182253"/>
                  </a:ext>
                </a:extLst>
              </a:tr>
            </a:tbl>
          </a:graphicData>
        </a:graphic>
      </p:graphicFrame>
      <p:sp>
        <p:nvSpPr>
          <p:cNvPr id="4" name="Text Placeholder 3">
            <a:extLst>
              <a:ext uri="{FF2B5EF4-FFF2-40B4-BE49-F238E27FC236}">
                <a16:creationId xmlns:a16="http://schemas.microsoft.com/office/drawing/2014/main" id="{4E790877-ABAC-4B73-91DE-99423C152F34}"/>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00279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03CBF-A1C7-48FF-BFF5-B4906D59E164}"/>
              </a:ext>
            </a:extLst>
          </p:cNvPr>
          <p:cNvSpPr>
            <a:spLocks noGrp="1"/>
          </p:cNvSpPr>
          <p:nvPr>
            <p:ph type="title"/>
          </p:nvPr>
        </p:nvSpPr>
        <p:spPr/>
        <p:txBody>
          <a:bodyPr/>
          <a:lstStyle/>
          <a:p>
            <a:r>
              <a:rPr lang="en-US"/>
              <a:t>Facebook Facebook Paid Post Performance | 1 group and 2 profiles - 10 of 25</a:t>
            </a:r>
          </a:p>
        </p:txBody>
      </p:sp>
      <p:graphicFrame>
        <p:nvGraphicFramePr>
          <p:cNvPr id="5" name="Table Placeholder 4">
            <a:extLst>
              <a:ext uri="{FF2B5EF4-FFF2-40B4-BE49-F238E27FC236}">
                <a16:creationId xmlns:a16="http://schemas.microsoft.com/office/drawing/2014/main" id="{1AC10096-99FC-4001-9D45-3E1EE8ADA413}"/>
              </a:ext>
            </a:extLst>
          </p:cNvPr>
          <p:cNvGraphicFramePr>
            <a:graphicFrameLocks noGrp="1"/>
          </p:cNvGraphicFramePr>
          <p:nvPr>
            <p:ph type="tbl" sz="quarter" idx="13"/>
            <p:extLst>
              <p:ext uri="{D42A27DB-BD31-4B8C-83A1-F6EECF244321}">
                <p14:modId xmlns:p14="http://schemas.microsoft.com/office/powerpoint/2010/main" val="212870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1972759"/>
                    </a:ext>
                  </a:extLst>
                </a:gridCol>
                <a:gridCol w="1152144">
                  <a:extLst>
                    <a:ext uri="{9D8B030D-6E8A-4147-A177-3AD203B41FA5}">
                      <a16:colId xmlns:a16="http://schemas.microsoft.com/office/drawing/2014/main" val="2981786946"/>
                    </a:ext>
                  </a:extLst>
                </a:gridCol>
                <a:gridCol w="411480">
                  <a:extLst>
                    <a:ext uri="{9D8B030D-6E8A-4147-A177-3AD203B41FA5}">
                      <a16:colId xmlns:a16="http://schemas.microsoft.com/office/drawing/2014/main" val="3997840718"/>
                    </a:ext>
                  </a:extLst>
                </a:gridCol>
                <a:gridCol w="411480">
                  <a:extLst>
                    <a:ext uri="{9D8B030D-6E8A-4147-A177-3AD203B41FA5}">
                      <a16:colId xmlns:a16="http://schemas.microsoft.com/office/drawing/2014/main" val="3049983744"/>
                    </a:ext>
                  </a:extLst>
                </a:gridCol>
                <a:gridCol w="411480">
                  <a:extLst>
                    <a:ext uri="{9D8B030D-6E8A-4147-A177-3AD203B41FA5}">
                      <a16:colId xmlns:a16="http://schemas.microsoft.com/office/drawing/2014/main" val="1177692526"/>
                    </a:ext>
                  </a:extLst>
                </a:gridCol>
                <a:gridCol w="411480">
                  <a:extLst>
                    <a:ext uri="{9D8B030D-6E8A-4147-A177-3AD203B41FA5}">
                      <a16:colId xmlns:a16="http://schemas.microsoft.com/office/drawing/2014/main" val="1507139677"/>
                    </a:ext>
                  </a:extLst>
                </a:gridCol>
                <a:gridCol w="411480">
                  <a:extLst>
                    <a:ext uri="{9D8B030D-6E8A-4147-A177-3AD203B41FA5}">
                      <a16:colId xmlns:a16="http://schemas.microsoft.com/office/drawing/2014/main" val="4070994777"/>
                    </a:ext>
                  </a:extLst>
                </a:gridCol>
                <a:gridCol w="411480">
                  <a:extLst>
                    <a:ext uri="{9D8B030D-6E8A-4147-A177-3AD203B41FA5}">
                      <a16:colId xmlns:a16="http://schemas.microsoft.com/office/drawing/2014/main" val="2836114976"/>
                    </a:ext>
                  </a:extLst>
                </a:gridCol>
                <a:gridCol w="411480">
                  <a:extLst>
                    <a:ext uri="{9D8B030D-6E8A-4147-A177-3AD203B41FA5}">
                      <a16:colId xmlns:a16="http://schemas.microsoft.com/office/drawing/2014/main" val="1541162506"/>
                    </a:ext>
                  </a:extLst>
                </a:gridCol>
                <a:gridCol w="411480">
                  <a:extLst>
                    <a:ext uri="{9D8B030D-6E8A-4147-A177-3AD203B41FA5}">
                      <a16:colId xmlns:a16="http://schemas.microsoft.com/office/drawing/2014/main" val="839061593"/>
                    </a:ext>
                  </a:extLst>
                </a:gridCol>
                <a:gridCol w="411480">
                  <a:extLst>
                    <a:ext uri="{9D8B030D-6E8A-4147-A177-3AD203B41FA5}">
                      <a16:colId xmlns:a16="http://schemas.microsoft.com/office/drawing/2014/main" val="893041013"/>
                    </a:ext>
                  </a:extLst>
                </a:gridCol>
                <a:gridCol w="1728216">
                  <a:extLst>
                    <a:ext uri="{9D8B030D-6E8A-4147-A177-3AD203B41FA5}">
                      <a16:colId xmlns:a16="http://schemas.microsoft.com/office/drawing/2014/main" val="311445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1006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31875670"/>
                  </a:ext>
                </a:extLst>
              </a:tr>
            </a:tbl>
          </a:graphicData>
        </a:graphic>
      </p:graphicFrame>
      <p:sp>
        <p:nvSpPr>
          <p:cNvPr id="4" name="Text Placeholder 3">
            <a:extLst>
              <a:ext uri="{FF2B5EF4-FFF2-40B4-BE49-F238E27FC236}">
                <a16:creationId xmlns:a16="http://schemas.microsoft.com/office/drawing/2014/main" id="{2FA62A41-A461-4E5C-9600-F2163FA7963B}"/>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0516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61ECC-BAA3-429D-AF95-7FF9A28C8FF2}"/>
              </a:ext>
            </a:extLst>
          </p:cNvPr>
          <p:cNvSpPr>
            <a:spLocks noGrp="1"/>
          </p:cNvSpPr>
          <p:nvPr>
            <p:ph type="title"/>
          </p:nvPr>
        </p:nvSpPr>
        <p:spPr/>
        <p:txBody>
          <a:bodyPr/>
          <a:lstStyle/>
          <a:p>
            <a:r>
              <a:rPr lang="en-US"/>
              <a:t>Facebook Facebook Paid Post Performance | 1 group and 2 profiles - 11 of 25</a:t>
            </a:r>
          </a:p>
        </p:txBody>
      </p:sp>
      <p:graphicFrame>
        <p:nvGraphicFramePr>
          <p:cNvPr id="5" name="Table Placeholder 4">
            <a:extLst>
              <a:ext uri="{FF2B5EF4-FFF2-40B4-BE49-F238E27FC236}">
                <a16:creationId xmlns:a16="http://schemas.microsoft.com/office/drawing/2014/main" id="{05471B15-3894-4872-8855-B99E74A6F6BC}"/>
              </a:ext>
            </a:extLst>
          </p:cNvPr>
          <p:cNvGraphicFramePr>
            <a:graphicFrameLocks noGrp="1"/>
          </p:cNvGraphicFramePr>
          <p:nvPr>
            <p:ph type="tbl" sz="quarter" idx="13"/>
            <p:extLst>
              <p:ext uri="{D42A27DB-BD31-4B8C-83A1-F6EECF244321}">
                <p14:modId xmlns:p14="http://schemas.microsoft.com/office/powerpoint/2010/main" val="300102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96676184"/>
                    </a:ext>
                  </a:extLst>
                </a:gridCol>
                <a:gridCol w="1152144">
                  <a:extLst>
                    <a:ext uri="{9D8B030D-6E8A-4147-A177-3AD203B41FA5}">
                      <a16:colId xmlns:a16="http://schemas.microsoft.com/office/drawing/2014/main" val="3305572743"/>
                    </a:ext>
                  </a:extLst>
                </a:gridCol>
                <a:gridCol w="411480">
                  <a:extLst>
                    <a:ext uri="{9D8B030D-6E8A-4147-A177-3AD203B41FA5}">
                      <a16:colId xmlns:a16="http://schemas.microsoft.com/office/drawing/2014/main" val="2857879478"/>
                    </a:ext>
                  </a:extLst>
                </a:gridCol>
                <a:gridCol w="411480">
                  <a:extLst>
                    <a:ext uri="{9D8B030D-6E8A-4147-A177-3AD203B41FA5}">
                      <a16:colId xmlns:a16="http://schemas.microsoft.com/office/drawing/2014/main" val="900745530"/>
                    </a:ext>
                  </a:extLst>
                </a:gridCol>
                <a:gridCol w="411480">
                  <a:extLst>
                    <a:ext uri="{9D8B030D-6E8A-4147-A177-3AD203B41FA5}">
                      <a16:colId xmlns:a16="http://schemas.microsoft.com/office/drawing/2014/main" val="1214117706"/>
                    </a:ext>
                  </a:extLst>
                </a:gridCol>
                <a:gridCol w="411480">
                  <a:extLst>
                    <a:ext uri="{9D8B030D-6E8A-4147-A177-3AD203B41FA5}">
                      <a16:colId xmlns:a16="http://schemas.microsoft.com/office/drawing/2014/main" val="3832068511"/>
                    </a:ext>
                  </a:extLst>
                </a:gridCol>
                <a:gridCol w="411480">
                  <a:extLst>
                    <a:ext uri="{9D8B030D-6E8A-4147-A177-3AD203B41FA5}">
                      <a16:colId xmlns:a16="http://schemas.microsoft.com/office/drawing/2014/main" val="1291277402"/>
                    </a:ext>
                  </a:extLst>
                </a:gridCol>
                <a:gridCol w="411480">
                  <a:extLst>
                    <a:ext uri="{9D8B030D-6E8A-4147-A177-3AD203B41FA5}">
                      <a16:colId xmlns:a16="http://schemas.microsoft.com/office/drawing/2014/main" val="1883799906"/>
                    </a:ext>
                  </a:extLst>
                </a:gridCol>
                <a:gridCol w="411480">
                  <a:extLst>
                    <a:ext uri="{9D8B030D-6E8A-4147-A177-3AD203B41FA5}">
                      <a16:colId xmlns:a16="http://schemas.microsoft.com/office/drawing/2014/main" val="2923538226"/>
                    </a:ext>
                  </a:extLst>
                </a:gridCol>
                <a:gridCol w="411480">
                  <a:extLst>
                    <a:ext uri="{9D8B030D-6E8A-4147-A177-3AD203B41FA5}">
                      <a16:colId xmlns:a16="http://schemas.microsoft.com/office/drawing/2014/main" val="3556080153"/>
                    </a:ext>
                  </a:extLst>
                </a:gridCol>
                <a:gridCol w="411480">
                  <a:extLst>
                    <a:ext uri="{9D8B030D-6E8A-4147-A177-3AD203B41FA5}">
                      <a16:colId xmlns:a16="http://schemas.microsoft.com/office/drawing/2014/main" val="3235629163"/>
                    </a:ext>
                  </a:extLst>
                </a:gridCol>
                <a:gridCol w="1728216">
                  <a:extLst>
                    <a:ext uri="{9D8B030D-6E8A-4147-A177-3AD203B41FA5}">
                      <a16:colId xmlns:a16="http://schemas.microsoft.com/office/drawing/2014/main" val="98493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0611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58509759"/>
                  </a:ext>
                </a:extLst>
              </a:tr>
            </a:tbl>
          </a:graphicData>
        </a:graphic>
      </p:graphicFrame>
      <p:sp>
        <p:nvSpPr>
          <p:cNvPr id="4" name="Text Placeholder 3">
            <a:extLst>
              <a:ext uri="{FF2B5EF4-FFF2-40B4-BE49-F238E27FC236}">
                <a16:creationId xmlns:a16="http://schemas.microsoft.com/office/drawing/2014/main" id="{06EB8518-08EB-4BB0-A983-508D61F9DD1A}"/>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242814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BBED-F48E-4709-B149-4437802752DB}"/>
              </a:ext>
            </a:extLst>
          </p:cNvPr>
          <p:cNvSpPr>
            <a:spLocks noGrp="1"/>
          </p:cNvSpPr>
          <p:nvPr>
            <p:ph type="title"/>
          </p:nvPr>
        </p:nvSpPr>
        <p:spPr/>
        <p:txBody>
          <a:bodyPr/>
          <a:lstStyle/>
          <a:p>
            <a:r>
              <a:rPr lang="en-US"/>
              <a:t>Facebook Facebook Paid Post Performance | 1 group and 2 profiles - 12 of 25</a:t>
            </a:r>
          </a:p>
        </p:txBody>
      </p:sp>
      <p:graphicFrame>
        <p:nvGraphicFramePr>
          <p:cNvPr id="5" name="Table Placeholder 4">
            <a:extLst>
              <a:ext uri="{FF2B5EF4-FFF2-40B4-BE49-F238E27FC236}">
                <a16:creationId xmlns:a16="http://schemas.microsoft.com/office/drawing/2014/main" id="{C9FABFC6-2F13-4EBE-9B6F-7D248B51692B}"/>
              </a:ext>
            </a:extLst>
          </p:cNvPr>
          <p:cNvGraphicFramePr>
            <a:graphicFrameLocks noGrp="1"/>
          </p:cNvGraphicFramePr>
          <p:nvPr>
            <p:ph type="tbl" sz="quarter" idx="13"/>
            <p:extLst>
              <p:ext uri="{D42A27DB-BD31-4B8C-83A1-F6EECF244321}">
                <p14:modId xmlns:p14="http://schemas.microsoft.com/office/powerpoint/2010/main" val="380217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56043181"/>
                    </a:ext>
                  </a:extLst>
                </a:gridCol>
                <a:gridCol w="1152144">
                  <a:extLst>
                    <a:ext uri="{9D8B030D-6E8A-4147-A177-3AD203B41FA5}">
                      <a16:colId xmlns:a16="http://schemas.microsoft.com/office/drawing/2014/main" val="3113955127"/>
                    </a:ext>
                  </a:extLst>
                </a:gridCol>
                <a:gridCol w="411480">
                  <a:extLst>
                    <a:ext uri="{9D8B030D-6E8A-4147-A177-3AD203B41FA5}">
                      <a16:colId xmlns:a16="http://schemas.microsoft.com/office/drawing/2014/main" val="1816952703"/>
                    </a:ext>
                  </a:extLst>
                </a:gridCol>
                <a:gridCol w="411480">
                  <a:extLst>
                    <a:ext uri="{9D8B030D-6E8A-4147-A177-3AD203B41FA5}">
                      <a16:colId xmlns:a16="http://schemas.microsoft.com/office/drawing/2014/main" val="3168992387"/>
                    </a:ext>
                  </a:extLst>
                </a:gridCol>
                <a:gridCol w="411480">
                  <a:extLst>
                    <a:ext uri="{9D8B030D-6E8A-4147-A177-3AD203B41FA5}">
                      <a16:colId xmlns:a16="http://schemas.microsoft.com/office/drawing/2014/main" val="2791957530"/>
                    </a:ext>
                  </a:extLst>
                </a:gridCol>
                <a:gridCol w="411480">
                  <a:extLst>
                    <a:ext uri="{9D8B030D-6E8A-4147-A177-3AD203B41FA5}">
                      <a16:colId xmlns:a16="http://schemas.microsoft.com/office/drawing/2014/main" val="1716711438"/>
                    </a:ext>
                  </a:extLst>
                </a:gridCol>
                <a:gridCol w="411480">
                  <a:extLst>
                    <a:ext uri="{9D8B030D-6E8A-4147-A177-3AD203B41FA5}">
                      <a16:colId xmlns:a16="http://schemas.microsoft.com/office/drawing/2014/main" val="543790883"/>
                    </a:ext>
                  </a:extLst>
                </a:gridCol>
                <a:gridCol w="411480">
                  <a:extLst>
                    <a:ext uri="{9D8B030D-6E8A-4147-A177-3AD203B41FA5}">
                      <a16:colId xmlns:a16="http://schemas.microsoft.com/office/drawing/2014/main" val="1898612730"/>
                    </a:ext>
                  </a:extLst>
                </a:gridCol>
                <a:gridCol w="411480">
                  <a:extLst>
                    <a:ext uri="{9D8B030D-6E8A-4147-A177-3AD203B41FA5}">
                      <a16:colId xmlns:a16="http://schemas.microsoft.com/office/drawing/2014/main" val="3853130453"/>
                    </a:ext>
                  </a:extLst>
                </a:gridCol>
                <a:gridCol w="411480">
                  <a:extLst>
                    <a:ext uri="{9D8B030D-6E8A-4147-A177-3AD203B41FA5}">
                      <a16:colId xmlns:a16="http://schemas.microsoft.com/office/drawing/2014/main" val="1664015371"/>
                    </a:ext>
                  </a:extLst>
                </a:gridCol>
                <a:gridCol w="411480">
                  <a:extLst>
                    <a:ext uri="{9D8B030D-6E8A-4147-A177-3AD203B41FA5}">
                      <a16:colId xmlns:a16="http://schemas.microsoft.com/office/drawing/2014/main" val="3408265957"/>
                    </a:ext>
                  </a:extLst>
                </a:gridCol>
                <a:gridCol w="1728216">
                  <a:extLst>
                    <a:ext uri="{9D8B030D-6E8A-4147-A177-3AD203B41FA5}">
                      <a16:colId xmlns:a16="http://schemas.microsoft.com/office/drawing/2014/main" val="11671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1573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10:13:05</a:t>
                      </a:r>
                      <a:r>
                        <a:rPr kumimoji="0" lang="de-DE"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#fakesorte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https://quintly-eu-image-storage.s3.amazonaws.com/b9dc53e473abea7bd41eec49e0c7e58d/dbdb0d47c00070c85711cc96a470d204.jpg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238027769"/>
                  </a:ext>
                </a:extLst>
              </a:tr>
            </a:tbl>
          </a:graphicData>
        </a:graphic>
      </p:graphicFrame>
      <p:sp>
        <p:nvSpPr>
          <p:cNvPr id="4" name="Text Placeholder 3">
            <a:extLst>
              <a:ext uri="{FF2B5EF4-FFF2-40B4-BE49-F238E27FC236}">
                <a16:creationId xmlns:a16="http://schemas.microsoft.com/office/drawing/2014/main" id="{DA0E34B4-9DAC-4DDD-B337-45645195E787}"/>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1939103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658BF-4DCD-4AAD-B2A9-BA4E7CABDD1C}"/>
              </a:ext>
            </a:extLst>
          </p:cNvPr>
          <p:cNvSpPr>
            <a:spLocks noGrp="1"/>
          </p:cNvSpPr>
          <p:nvPr>
            <p:ph type="title"/>
          </p:nvPr>
        </p:nvSpPr>
        <p:spPr/>
        <p:txBody>
          <a:bodyPr/>
          <a:lstStyle/>
          <a:p>
            <a:r>
              <a:rPr lang="en-US"/>
              <a:t>Facebook Facebook Paid Post Performance | 1 group and 2 profiles - 13 of 25</a:t>
            </a:r>
          </a:p>
        </p:txBody>
      </p:sp>
      <p:graphicFrame>
        <p:nvGraphicFramePr>
          <p:cNvPr id="5" name="Table Placeholder 4">
            <a:extLst>
              <a:ext uri="{FF2B5EF4-FFF2-40B4-BE49-F238E27FC236}">
                <a16:creationId xmlns:a16="http://schemas.microsoft.com/office/drawing/2014/main" id="{F7E1E68A-2649-4D36-AD66-EAC0E66091C2}"/>
              </a:ext>
            </a:extLst>
          </p:cNvPr>
          <p:cNvGraphicFramePr>
            <a:graphicFrameLocks noGrp="1"/>
          </p:cNvGraphicFramePr>
          <p:nvPr>
            <p:ph type="tbl" sz="quarter" idx="13"/>
            <p:extLst>
              <p:ext uri="{D42A27DB-BD31-4B8C-83A1-F6EECF244321}">
                <p14:modId xmlns:p14="http://schemas.microsoft.com/office/powerpoint/2010/main" val="179897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49882015"/>
                    </a:ext>
                  </a:extLst>
                </a:gridCol>
                <a:gridCol w="1152144">
                  <a:extLst>
                    <a:ext uri="{9D8B030D-6E8A-4147-A177-3AD203B41FA5}">
                      <a16:colId xmlns:a16="http://schemas.microsoft.com/office/drawing/2014/main" val="3953870147"/>
                    </a:ext>
                  </a:extLst>
                </a:gridCol>
                <a:gridCol w="411480">
                  <a:extLst>
                    <a:ext uri="{9D8B030D-6E8A-4147-A177-3AD203B41FA5}">
                      <a16:colId xmlns:a16="http://schemas.microsoft.com/office/drawing/2014/main" val="45981273"/>
                    </a:ext>
                  </a:extLst>
                </a:gridCol>
                <a:gridCol w="411480">
                  <a:extLst>
                    <a:ext uri="{9D8B030D-6E8A-4147-A177-3AD203B41FA5}">
                      <a16:colId xmlns:a16="http://schemas.microsoft.com/office/drawing/2014/main" val="1398782680"/>
                    </a:ext>
                  </a:extLst>
                </a:gridCol>
                <a:gridCol w="411480">
                  <a:extLst>
                    <a:ext uri="{9D8B030D-6E8A-4147-A177-3AD203B41FA5}">
                      <a16:colId xmlns:a16="http://schemas.microsoft.com/office/drawing/2014/main" val="453870812"/>
                    </a:ext>
                  </a:extLst>
                </a:gridCol>
                <a:gridCol w="411480">
                  <a:extLst>
                    <a:ext uri="{9D8B030D-6E8A-4147-A177-3AD203B41FA5}">
                      <a16:colId xmlns:a16="http://schemas.microsoft.com/office/drawing/2014/main" val="3786537729"/>
                    </a:ext>
                  </a:extLst>
                </a:gridCol>
                <a:gridCol w="411480">
                  <a:extLst>
                    <a:ext uri="{9D8B030D-6E8A-4147-A177-3AD203B41FA5}">
                      <a16:colId xmlns:a16="http://schemas.microsoft.com/office/drawing/2014/main" val="996836461"/>
                    </a:ext>
                  </a:extLst>
                </a:gridCol>
                <a:gridCol w="411480">
                  <a:extLst>
                    <a:ext uri="{9D8B030D-6E8A-4147-A177-3AD203B41FA5}">
                      <a16:colId xmlns:a16="http://schemas.microsoft.com/office/drawing/2014/main" val="569474640"/>
                    </a:ext>
                  </a:extLst>
                </a:gridCol>
                <a:gridCol w="411480">
                  <a:extLst>
                    <a:ext uri="{9D8B030D-6E8A-4147-A177-3AD203B41FA5}">
                      <a16:colId xmlns:a16="http://schemas.microsoft.com/office/drawing/2014/main" val="4234793171"/>
                    </a:ext>
                  </a:extLst>
                </a:gridCol>
                <a:gridCol w="411480">
                  <a:extLst>
                    <a:ext uri="{9D8B030D-6E8A-4147-A177-3AD203B41FA5}">
                      <a16:colId xmlns:a16="http://schemas.microsoft.com/office/drawing/2014/main" val="2771380784"/>
                    </a:ext>
                  </a:extLst>
                </a:gridCol>
                <a:gridCol w="411480">
                  <a:extLst>
                    <a:ext uri="{9D8B030D-6E8A-4147-A177-3AD203B41FA5}">
                      <a16:colId xmlns:a16="http://schemas.microsoft.com/office/drawing/2014/main" val="2862538642"/>
                    </a:ext>
                  </a:extLst>
                </a:gridCol>
                <a:gridCol w="1728216">
                  <a:extLst>
                    <a:ext uri="{9D8B030D-6E8A-4147-A177-3AD203B41FA5}">
                      <a16:colId xmlns:a16="http://schemas.microsoft.com/office/drawing/2014/main" val="2831472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531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562664874"/>
                  </a:ext>
                </a:extLst>
              </a:tr>
            </a:tbl>
          </a:graphicData>
        </a:graphic>
      </p:graphicFrame>
      <p:sp>
        <p:nvSpPr>
          <p:cNvPr id="4" name="Text Placeholder 3">
            <a:extLst>
              <a:ext uri="{FF2B5EF4-FFF2-40B4-BE49-F238E27FC236}">
                <a16:creationId xmlns:a16="http://schemas.microsoft.com/office/drawing/2014/main" id="{BCA15DF3-8F79-471C-A9E8-AC30AFEAFEBE}"/>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9505814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FB46-616B-4F1B-9EC4-5FCED13F307D}"/>
              </a:ext>
            </a:extLst>
          </p:cNvPr>
          <p:cNvSpPr>
            <a:spLocks noGrp="1"/>
          </p:cNvSpPr>
          <p:nvPr>
            <p:ph type="title"/>
          </p:nvPr>
        </p:nvSpPr>
        <p:spPr/>
        <p:txBody>
          <a:bodyPr/>
          <a:lstStyle/>
          <a:p>
            <a:r>
              <a:rPr lang="en-US"/>
              <a:t>Facebook Facebook Paid Post Performance | 1 group and 2 profiles - 14 of 25</a:t>
            </a:r>
          </a:p>
        </p:txBody>
      </p:sp>
      <p:graphicFrame>
        <p:nvGraphicFramePr>
          <p:cNvPr id="5" name="Table Placeholder 4">
            <a:extLst>
              <a:ext uri="{FF2B5EF4-FFF2-40B4-BE49-F238E27FC236}">
                <a16:creationId xmlns:a16="http://schemas.microsoft.com/office/drawing/2014/main" id="{3BEA7E43-59F0-4820-A239-441CE51C3802}"/>
              </a:ext>
            </a:extLst>
          </p:cNvPr>
          <p:cNvGraphicFramePr>
            <a:graphicFrameLocks noGrp="1"/>
          </p:cNvGraphicFramePr>
          <p:nvPr>
            <p:ph type="tbl" sz="quarter" idx="13"/>
            <p:extLst>
              <p:ext uri="{D42A27DB-BD31-4B8C-83A1-F6EECF244321}">
                <p14:modId xmlns:p14="http://schemas.microsoft.com/office/powerpoint/2010/main" val="139245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6152102"/>
                    </a:ext>
                  </a:extLst>
                </a:gridCol>
                <a:gridCol w="1152144">
                  <a:extLst>
                    <a:ext uri="{9D8B030D-6E8A-4147-A177-3AD203B41FA5}">
                      <a16:colId xmlns:a16="http://schemas.microsoft.com/office/drawing/2014/main" val="1997014337"/>
                    </a:ext>
                  </a:extLst>
                </a:gridCol>
                <a:gridCol w="411480">
                  <a:extLst>
                    <a:ext uri="{9D8B030D-6E8A-4147-A177-3AD203B41FA5}">
                      <a16:colId xmlns:a16="http://schemas.microsoft.com/office/drawing/2014/main" val="763440823"/>
                    </a:ext>
                  </a:extLst>
                </a:gridCol>
                <a:gridCol w="411480">
                  <a:extLst>
                    <a:ext uri="{9D8B030D-6E8A-4147-A177-3AD203B41FA5}">
                      <a16:colId xmlns:a16="http://schemas.microsoft.com/office/drawing/2014/main" val="3234471251"/>
                    </a:ext>
                  </a:extLst>
                </a:gridCol>
                <a:gridCol w="411480">
                  <a:extLst>
                    <a:ext uri="{9D8B030D-6E8A-4147-A177-3AD203B41FA5}">
                      <a16:colId xmlns:a16="http://schemas.microsoft.com/office/drawing/2014/main" val="1500829116"/>
                    </a:ext>
                  </a:extLst>
                </a:gridCol>
                <a:gridCol w="411480">
                  <a:extLst>
                    <a:ext uri="{9D8B030D-6E8A-4147-A177-3AD203B41FA5}">
                      <a16:colId xmlns:a16="http://schemas.microsoft.com/office/drawing/2014/main" val="1459681082"/>
                    </a:ext>
                  </a:extLst>
                </a:gridCol>
                <a:gridCol w="411480">
                  <a:extLst>
                    <a:ext uri="{9D8B030D-6E8A-4147-A177-3AD203B41FA5}">
                      <a16:colId xmlns:a16="http://schemas.microsoft.com/office/drawing/2014/main" val="1241369869"/>
                    </a:ext>
                  </a:extLst>
                </a:gridCol>
                <a:gridCol w="411480">
                  <a:extLst>
                    <a:ext uri="{9D8B030D-6E8A-4147-A177-3AD203B41FA5}">
                      <a16:colId xmlns:a16="http://schemas.microsoft.com/office/drawing/2014/main" val="2385176896"/>
                    </a:ext>
                  </a:extLst>
                </a:gridCol>
                <a:gridCol w="411480">
                  <a:extLst>
                    <a:ext uri="{9D8B030D-6E8A-4147-A177-3AD203B41FA5}">
                      <a16:colId xmlns:a16="http://schemas.microsoft.com/office/drawing/2014/main" val="1211697299"/>
                    </a:ext>
                  </a:extLst>
                </a:gridCol>
                <a:gridCol w="411480">
                  <a:extLst>
                    <a:ext uri="{9D8B030D-6E8A-4147-A177-3AD203B41FA5}">
                      <a16:colId xmlns:a16="http://schemas.microsoft.com/office/drawing/2014/main" val="4011004927"/>
                    </a:ext>
                  </a:extLst>
                </a:gridCol>
                <a:gridCol w="411480">
                  <a:extLst>
                    <a:ext uri="{9D8B030D-6E8A-4147-A177-3AD203B41FA5}">
                      <a16:colId xmlns:a16="http://schemas.microsoft.com/office/drawing/2014/main" val="3853232312"/>
                    </a:ext>
                  </a:extLst>
                </a:gridCol>
                <a:gridCol w="1728216">
                  <a:extLst>
                    <a:ext uri="{9D8B030D-6E8A-4147-A177-3AD203B41FA5}">
                      <a16:colId xmlns:a16="http://schemas.microsoft.com/office/drawing/2014/main" val="227737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6202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94342851"/>
                  </a:ext>
                </a:extLst>
              </a:tr>
            </a:tbl>
          </a:graphicData>
        </a:graphic>
      </p:graphicFrame>
      <p:sp>
        <p:nvSpPr>
          <p:cNvPr id="4" name="Text Placeholder 3">
            <a:extLst>
              <a:ext uri="{FF2B5EF4-FFF2-40B4-BE49-F238E27FC236}">
                <a16:creationId xmlns:a16="http://schemas.microsoft.com/office/drawing/2014/main" id="{89F9A58C-94E9-4BE4-9DAD-620D6BA50735}"/>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211987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089C-692A-4E71-8128-3963BADD3F9F}"/>
              </a:ext>
            </a:extLst>
          </p:cNvPr>
          <p:cNvSpPr>
            <a:spLocks noGrp="1"/>
          </p:cNvSpPr>
          <p:nvPr>
            <p:ph type="title"/>
          </p:nvPr>
        </p:nvSpPr>
        <p:spPr/>
        <p:txBody>
          <a:bodyPr/>
          <a:lstStyle/>
          <a:p>
            <a:r>
              <a:rPr lang="en-US"/>
              <a:t>Facebook Facebook Paid Post Performance | 1 group and 2 profiles - 15 of 25</a:t>
            </a:r>
          </a:p>
        </p:txBody>
      </p:sp>
      <p:graphicFrame>
        <p:nvGraphicFramePr>
          <p:cNvPr id="5" name="Table Placeholder 4">
            <a:extLst>
              <a:ext uri="{FF2B5EF4-FFF2-40B4-BE49-F238E27FC236}">
                <a16:creationId xmlns:a16="http://schemas.microsoft.com/office/drawing/2014/main" id="{78396E53-B6A1-4EEE-9487-865865427174}"/>
              </a:ext>
            </a:extLst>
          </p:cNvPr>
          <p:cNvGraphicFramePr>
            <a:graphicFrameLocks noGrp="1"/>
          </p:cNvGraphicFramePr>
          <p:nvPr>
            <p:ph type="tbl" sz="quarter" idx="13"/>
            <p:extLst>
              <p:ext uri="{D42A27DB-BD31-4B8C-83A1-F6EECF244321}">
                <p14:modId xmlns:p14="http://schemas.microsoft.com/office/powerpoint/2010/main" val="264022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4422518"/>
                    </a:ext>
                  </a:extLst>
                </a:gridCol>
                <a:gridCol w="1152144">
                  <a:extLst>
                    <a:ext uri="{9D8B030D-6E8A-4147-A177-3AD203B41FA5}">
                      <a16:colId xmlns:a16="http://schemas.microsoft.com/office/drawing/2014/main" val="4184474771"/>
                    </a:ext>
                  </a:extLst>
                </a:gridCol>
                <a:gridCol w="411480">
                  <a:extLst>
                    <a:ext uri="{9D8B030D-6E8A-4147-A177-3AD203B41FA5}">
                      <a16:colId xmlns:a16="http://schemas.microsoft.com/office/drawing/2014/main" val="711680176"/>
                    </a:ext>
                  </a:extLst>
                </a:gridCol>
                <a:gridCol w="411480">
                  <a:extLst>
                    <a:ext uri="{9D8B030D-6E8A-4147-A177-3AD203B41FA5}">
                      <a16:colId xmlns:a16="http://schemas.microsoft.com/office/drawing/2014/main" val="3446628235"/>
                    </a:ext>
                  </a:extLst>
                </a:gridCol>
                <a:gridCol w="411480">
                  <a:extLst>
                    <a:ext uri="{9D8B030D-6E8A-4147-A177-3AD203B41FA5}">
                      <a16:colId xmlns:a16="http://schemas.microsoft.com/office/drawing/2014/main" val="534914833"/>
                    </a:ext>
                  </a:extLst>
                </a:gridCol>
                <a:gridCol w="411480">
                  <a:extLst>
                    <a:ext uri="{9D8B030D-6E8A-4147-A177-3AD203B41FA5}">
                      <a16:colId xmlns:a16="http://schemas.microsoft.com/office/drawing/2014/main" val="162450869"/>
                    </a:ext>
                  </a:extLst>
                </a:gridCol>
                <a:gridCol w="411480">
                  <a:extLst>
                    <a:ext uri="{9D8B030D-6E8A-4147-A177-3AD203B41FA5}">
                      <a16:colId xmlns:a16="http://schemas.microsoft.com/office/drawing/2014/main" val="3419822436"/>
                    </a:ext>
                  </a:extLst>
                </a:gridCol>
                <a:gridCol w="411480">
                  <a:extLst>
                    <a:ext uri="{9D8B030D-6E8A-4147-A177-3AD203B41FA5}">
                      <a16:colId xmlns:a16="http://schemas.microsoft.com/office/drawing/2014/main" val="1599661079"/>
                    </a:ext>
                  </a:extLst>
                </a:gridCol>
                <a:gridCol w="411480">
                  <a:extLst>
                    <a:ext uri="{9D8B030D-6E8A-4147-A177-3AD203B41FA5}">
                      <a16:colId xmlns:a16="http://schemas.microsoft.com/office/drawing/2014/main" val="2919200780"/>
                    </a:ext>
                  </a:extLst>
                </a:gridCol>
                <a:gridCol w="411480">
                  <a:extLst>
                    <a:ext uri="{9D8B030D-6E8A-4147-A177-3AD203B41FA5}">
                      <a16:colId xmlns:a16="http://schemas.microsoft.com/office/drawing/2014/main" val="3543579647"/>
                    </a:ext>
                  </a:extLst>
                </a:gridCol>
                <a:gridCol w="411480">
                  <a:extLst>
                    <a:ext uri="{9D8B030D-6E8A-4147-A177-3AD203B41FA5}">
                      <a16:colId xmlns:a16="http://schemas.microsoft.com/office/drawing/2014/main" val="2676366690"/>
                    </a:ext>
                  </a:extLst>
                </a:gridCol>
                <a:gridCol w="1728216">
                  <a:extLst>
                    <a:ext uri="{9D8B030D-6E8A-4147-A177-3AD203B41FA5}">
                      <a16:colId xmlns:a16="http://schemas.microsoft.com/office/drawing/2014/main" val="92837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7897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02489640"/>
                  </a:ext>
                </a:extLst>
              </a:tr>
            </a:tbl>
          </a:graphicData>
        </a:graphic>
      </p:graphicFrame>
      <p:sp>
        <p:nvSpPr>
          <p:cNvPr id="4" name="Text Placeholder 3">
            <a:extLst>
              <a:ext uri="{FF2B5EF4-FFF2-40B4-BE49-F238E27FC236}">
                <a16:creationId xmlns:a16="http://schemas.microsoft.com/office/drawing/2014/main" id="{A931EF78-4891-4F1B-AD37-6354A71CC309}"/>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8843809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EBCD-95C2-4762-ABA1-E36AC93F0C2F}"/>
              </a:ext>
            </a:extLst>
          </p:cNvPr>
          <p:cNvSpPr>
            <a:spLocks noGrp="1"/>
          </p:cNvSpPr>
          <p:nvPr>
            <p:ph type="title"/>
          </p:nvPr>
        </p:nvSpPr>
        <p:spPr/>
        <p:txBody>
          <a:bodyPr/>
          <a:lstStyle/>
          <a:p>
            <a:r>
              <a:rPr lang="en-US"/>
              <a:t>Facebook Facebook Paid Post Performance | 1 group and 2 profiles - 16 of 25</a:t>
            </a:r>
          </a:p>
        </p:txBody>
      </p:sp>
      <p:graphicFrame>
        <p:nvGraphicFramePr>
          <p:cNvPr id="5" name="Table Placeholder 4">
            <a:extLst>
              <a:ext uri="{FF2B5EF4-FFF2-40B4-BE49-F238E27FC236}">
                <a16:creationId xmlns:a16="http://schemas.microsoft.com/office/drawing/2014/main" id="{3A7D616B-CC94-4AC4-B1B3-5A1C4FE07F3B}"/>
              </a:ext>
            </a:extLst>
          </p:cNvPr>
          <p:cNvGraphicFramePr>
            <a:graphicFrameLocks noGrp="1"/>
          </p:cNvGraphicFramePr>
          <p:nvPr>
            <p:ph type="tbl" sz="quarter" idx="13"/>
            <p:extLst>
              <p:ext uri="{D42A27DB-BD31-4B8C-83A1-F6EECF244321}">
                <p14:modId xmlns:p14="http://schemas.microsoft.com/office/powerpoint/2010/main" val="2575609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2893757"/>
                    </a:ext>
                  </a:extLst>
                </a:gridCol>
                <a:gridCol w="1152144">
                  <a:extLst>
                    <a:ext uri="{9D8B030D-6E8A-4147-A177-3AD203B41FA5}">
                      <a16:colId xmlns:a16="http://schemas.microsoft.com/office/drawing/2014/main" val="3860788956"/>
                    </a:ext>
                  </a:extLst>
                </a:gridCol>
                <a:gridCol w="411480">
                  <a:extLst>
                    <a:ext uri="{9D8B030D-6E8A-4147-A177-3AD203B41FA5}">
                      <a16:colId xmlns:a16="http://schemas.microsoft.com/office/drawing/2014/main" val="1150267667"/>
                    </a:ext>
                  </a:extLst>
                </a:gridCol>
                <a:gridCol w="411480">
                  <a:extLst>
                    <a:ext uri="{9D8B030D-6E8A-4147-A177-3AD203B41FA5}">
                      <a16:colId xmlns:a16="http://schemas.microsoft.com/office/drawing/2014/main" val="3092497461"/>
                    </a:ext>
                  </a:extLst>
                </a:gridCol>
                <a:gridCol w="411480">
                  <a:extLst>
                    <a:ext uri="{9D8B030D-6E8A-4147-A177-3AD203B41FA5}">
                      <a16:colId xmlns:a16="http://schemas.microsoft.com/office/drawing/2014/main" val="745243865"/>
                    </a:ext>
                  </a:extLst>
                </a:gridCol>
                <a:gridCol w="411480">
                  <a:extLst>
                    <a:ext uri="{9D8B030D-6E8A-4147-A177-3AD203B41FA5}">
                      <a16:colId xmlns:a16="http://schemas.microsoft.com/office/drawing/2014/main" val="3825530253"/>
                    </a:ext>
                  </a:extLst>
                </a:gridCol>
                <a:gridCol w="411480">
                  <a:extLst>
                    <a:ext uri="{9D8B030D-6E8A-4147-A177-3AD203B41FA5}">
                      <a16:colId xmlns:a16="http://schemas.microsoft.com/office/drawing/2014/main" val="1988448308"/>
                    </a:ext>
                  </a:extLst>
                </a:gridCol>
                <a:gridCol w="411480">
                  <a:extLst>
                    <a:ext uri="{9D8B030D-6E8A-4147-A177-3AD203B41FA5}">
                      <a16:colId xmlns:a16="http://schemas.microsoft.com/office/drawing/2014/main" val="3286148335"/>
                    </a:ext>
                  </a:extLst>
                </a:gridCol>
                <a:gridCol w="411480">
                  <a:extLst>
                    <a:ext uri="{9D8B030D-6E8A-4147-A177-3AD203B41FA5}">
                      <a16:colId xmlns:a16="http://schemas.microsoft.com/office/drawing/2014/main" val="1197258827"/>
                    </a:ext>
                  </a:extLst>
                </a:gridCol>
                <a:gridCol w="411480">
                  <a:extLst>
                    <a:ext uri="{9D8B030D-6E8A-4147-A177-3AD203B41FA5}">
                      <a16:colId xmlns:a16="http://schemas.microsoft.com/office/drawing/2014/main" val="472565122"/>
                    </a:ext>
                  </a:extLst>
                </a:gridCol>
                <a:gridCol w="411480">
                  <a:extLst>
                    <a:ext uri="{9D8B030D-6E8A-4147-A177-3AD203B41FA5}">
                      <a16:colId xmlns:a16="http://schemas.microsoft.com/office/drawing/2014/main" val="3096295541"/>
                    </a:ext>
                  </a:extLst>
                </a:gridCol>
                <a:gridCol w="1728216">
                  <a:extLst>
                    <a:ext uri="{9D8B030D-6E8A-4147-A177-3AD203B41FA5}">
                      <a16:colId xmlns:a16="http://schemas.microsoft.com/office/drawing/2014/main" val="362100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0473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06185079"/>
                  </a:ext>
                </a:extLst>
              </a:tr>
            </a:tbl>
          </a:graphicData>
        </a:graphic>
      </p:graphicFrame>
      <p:sp>
        <p:nvSpPr>
          <p:cNvPr id="4" name="Text Placeholder 3">
            <a:extLst>
              <a:ext uri="{FF2B5EF4-FFF2-40B4-BE49-F238E27FC236}">
                <a16:creationId xmlns:a16="http://schemas.microsoft.com/office/drawing/2014/main" id="{4309D157-7EA7-4D59-89A5-AB879D7948E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142128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827B-C65C-4737-A7BF-4A6BCD71C038}"/>
              </a:ext>
            </a:extLst>
          </p:cNvPr>
          <p:cNvSpPr>
            <a:spLocks noGrp="1"/>
          </p:cNvSpPr>
          <p:nvPr>
            <p:ph type="title"/>
          </p:nvPr>
        </p:nvSpPr>
        <p:spPr/>
        <p:txBody>
          <a:bodyPr/>
          <a:lstStyle/>
          <a:p>
            <a:r>
              <a:rPr lang="en-US"/>
              <a:t>Facebook Facebook Paid Post Performance | 1 group and 2 profiles - 17 of 25</a:t>
            </a:r>
          </a:p>
        </p:txBody>
      </p:sp>
      <p:graphicFrame>
        <p:nvGraphicFramePr>
          <p:cNvPr id="5" name="Table Placeholder 4">
            <a:extLst>
              <a:ext uri="{FF2B5EF4-FFF2-40B4-BE49-F238E27FC236}">
                <a16:creationId xmlns:a16="http://schemas.microsoft.com/office/drawing/2014/main" id="{3B5C15D7-71E3-48A2-B5E3-B559B2150AA3}"/>
              </a:ext>
            </a:extLst>
          </p:cNvPr>
          <p:cNvGraphicFramePr>
            <a:graphicFrameLocks noGrp="1"/>
          </p:cNvGraphicFramePr>
          <p:nvPr>
            <p:ph type="tbl" sz="quarter" idx="13"/>
            <p:extLst>
              <p:ext uri="{D42A27DB-BD31-4B8C-83A1-F6EECF244321}">
                <p14:modId xmlns:p14="http://schemas.microsoft.com/office/powerpoint/2010/main" val="25624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7765616"/>
                    </a:ext>
                  </a:extLst>
                </a:gridCol>
                <a:gridCol w="1152144">
                  <a:extLst>
                    <a:ext uri="{9D8B030D-6E8A-4147-A177-3AD203B41FA5}">
                      <a16:colId xmlns:a16="http://schemas.microsoft.com/office/drawing/2014/main" val="2249734084"/>
                    </a:ext>
                  </a:extLst>
                </a:gridCol>
                <a:gridCol w="411480">
                  <a:extLst>
                    <a:ext uri="{9D8B030D-6E8A-4147-A177-3AD203B41FA5}">
                      <a16:colId xmlns:a16="http://schemas.microsoft.com/office/drawing/2014/main" val="2939954299"/>
                    </a:ext>
                  </a:extLst>
                </a:gridCol>
                <a:gridCol w="411480">
                  <a:extLst>
                    <a:ext uri="{9D8B030D-6E8A-4147-A177-3AD203B41FA5}">
                      <a16:colId xmlns:a16="http://schemas.microsoft.com/office/drawing/2014/main" val="2553761048"/>
                    </a:ext>
                  </a:extLst>
                </a:gridCol>
                <a:gridCol w="411480">
                  <a:extLst>
                    <a:ext uri="{9D8B030D-6E8A-4147-A177-3AD203B41FA5}">
                      <a16:colId xmlns:a16="http://schemas.microsoft.com/office/drawing/2014/main" val="1450064664"/>
                    </a:ext>
                  </a:extLst>
                </a:gridCol>
                <a:gridCol w="411480">
                  <a:extLst>
                    <a:ext uri="{9D8B030D-6E8A-4147-A177-3AD203B41FA5}">
                      <a16:colId xmlns:a16="http://schemas.microsoft.com/office/drawing/2014/main" val="1500141913"/>
                    </a:ext>
                  </a:extLst>
                </a:gridCol>
                <a:gridCol w="411480">
                  <a:extLst>
                    <a:ext uri="{9D8B030D-6E8A-4147-A177-3AD203B41FA5}">
                      <a16:colId xmlns:a16="http://schemas.microsoft.com/office/drawing/2014/main" val="3422344180"/>
                    </a:ext>
                  </a:extLst>
                </a:gridCol>
                <a:gridCol w="411480">
                  <a:extLst>
                    <a:ext uri="{9D8B030D-6E8A-4147-A177-3AD203B41FA5}">
                      <a16:colId xmlns:a16="http://schemas.microsoft.com/office/drawing/2014/main" val="1111443110"/>
                    </a:ext>
                  </a:extLst>
                </a:gridCol>
                <a:gridCol w="411480">
                  <a:extLst>
                    <a:ext uri="{9D8B030D-6E8A-4147-A177-3AD203B41FA5}">
                      <a16:colId xmlns:a16="http://schemas.microsoft.com/office/drawing/2014/main" val="2569838482"/>
                    </a:ext>
                  </a:extLst>
                </a:gridCol>
                <a:gridCol w="411480">
                  <a:extLst>
                    <a:ext uri="{9D8B030D-6E8A-4147-A177-3AD203B41FA5}">
                      <a16:colId xmlns:a16="http://schemas.microsoft.com/office/drawing/2014/main" val="2157632827"/>
                    </a:ext>
                  </a:extLst>
                </a:gridCol>
                <a:gridCol w="411480">
                  <a:extLst>
                    <a:ext uri="{9D8B030D-6E8A-4147-A177-3AD203B41FA5}">
                      <a16:colId xmlns:a16="http://schemas.microsoft.com/office/drawing/2014/main" val="2773506062"/>
                    </a:ext>
                  </a:extLst>
                </a:gridCol>
                <a:gridCol w="1728216">
                  <a:extLst>
                    <a:ext uri="{9D8B030D-6E8A-4147-A177-3AD203B41FA5}">
                      <a16:colId xmlns:a16="http://schemas.microsoft.com/office/drawing/2014/main" val="239302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8969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01673797"/>
                  </a:ext>
                </a:extLst>
              </a:tr>
            </a:tbl>
          </a:graphicData>
        </a:graphic>
      </p:graphicFrame>
      <p:sp>
        <p:nvSpPr>
          <p:cNvPr id="4" name="Text Placeholder 3">
            <a:extLst>
              <a:ext uri="{FF2B5EF4-FFF2-40B4-BE49-F238E27FC236}">
                <a16:creationId xmlns:a16="http://schemas.microsoft.com/office/drawing/2014/main" id="{6CD89A7E-AF81-44E2-95E0-1368A889B6D5}"/>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937876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2720-4ABA-43DD-AB93-EFC933DF22AA}"/>
              </a:ext>
            </a:extLst>
          </p:cNvPr>
          <p:cNvSpPr>
            <a:spLocks noGrp="1"/>
          </p:cNvSpPr>
          <p:nvPr>
            <p:ph type="title"/>
          </p:nvPr>
        </p:nvSpPr>
        <p:spPr/>
        <p:txBody>
          <a:bodyPr/>
          <a:lstStyle/>
          <a:p>
            <a:r>
              <a:rPr lang="en-US"/>
              <a:t>Facebook Facebook Paid Post Performance | 1 group and 2 profiles - 18 of 25</a:t>
            </a:r>
          </a:p>
        </p:txBody>
      </p:sp>
      <p:graphicFrame>
        <p:nvGraphicFramePr>
          <p:cNvPr id="5" name="Table Placeholder 4">
            <a:extLst>
              <a:ext uri="{FF2B5EF4-FFF2-40B4-BE49-F238E27FC236}">
                <a16:creationId xmlns:a16="http://schemas.microsoft.com/office/drawing/2014/main" id="{215FAA05-42BB-4CAF-8078-906E7ECA6317}"/>
              </a:ext>
            </a:extLst>
          </p:cNvPr>
          <p:cNvGraphicFramePr>
            <a:graphicFrameLocks noGrp="1"/>
          </p:cNvGraphicFramePr>
          <p:nvPr>
            <p:ph type="tbl" sz="quarter" idx="13"/>
            <p:extLst>
              <p:ext uri="{D42A27DB-BD31-4B8C-83A1-F6EECF244321}">
                <p14:modId xmlns:p14="http://schemas.microsoft.com/office/powerpoint/2010/main" val="193366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8270250"/>
                    </a:ext>
                  </a:extLst>
                </a:gridCol>
                <a:gridCol w="1152144">
                  <a:extLst>
                    <a:ext uri="{9D8B030D-6E8A-4147-A177-3AD203B41FA5}">
                      <a16:colId xmlns:a16="http://schemas.microsoft.com/office/drawing/2014/main" val="3383552771"/>
                    </a:ext>
                  </a:extLst>
                </a:gridCol>
                <a:gridCol w="411480">
                  <a:extLst>
                    <a:ext uri="{9D8B030D-6E8A-4147-A177-3AD203B41FA5}">
                      <a16:colId xmlns:a16="http://schemas.microsoft.com/office/drawing/2014/main" val="2263320221"/>
                    </a:ext>
                  </a:extLst>
                </a:gridCol>
                <a:gridCol w="411480">
                  <a:extLst>
                    <a:ext uri="{9D8B030D-6E8A-4147-A177-3AD203B41FA5}">
                      <a16:colId xmlns:a16="http://schemas.microsoft.com/office/drawing/2014/main" val="1997743529"/>
                    </a:ext>
                  </a:extLst>
                </a:gridCol>
                <a:gridCol w="411480">
                  <a:extLst>
                    <a:ext uri="{9D8B030D-6E8A-4147-A177-3AD203B41FA5}">
                      <a16:colId xmlns:a16="http://schemas.microsoft.com/office/drawing/2014/main" val="3943592389"/>
                    </a:ext>
                  </a:extLst>
                </a:gridCol>
                <a:gridCol w="411480">
                  <a:extLst>
                    <a:ext uri="{9D8B030D-6E8A-4147-A177-3AD203B41FA5}">
                      <a16:colId xmlns:a16="http://schemas.microsoft.com/office/drawing/2014/main" val="57860819"/>
                    </a:ext>
                  </a:extLst>
                </a:gridCol>
                <a:gridCol w="411480">
                  <a:extLst>
                    <a:ext uri="{9D8B030D-6E8A-4147-A177-3AD203B41FA5}">
                      <a16:colId xmlns:a16="http://schemas.microsoft.com/office/drawing/2014/main" val="780190224"/>
                    </a:ext>
                  </a:extLst>
                </a:gridCol>
                <a:gridCol w="411480">
                  <a:extLst>
                    <a:ext uri="{9D8B030D-6E8A-4147-A177-3AD203B41FA5}">
                      <a16:colId xmlns:a16="http://schemas.microsoft.com/office/drawing/2014/main" val="2756892034"/>
                    </a:ext>
                  </a:extLst>
                </a:gridCol>
                <a:gridCol w="411480">
                  <a:extLst>
                    <a:ext uri="{9D8B030D-6E8A-4147-A177-3AD203B41FA5}">
                      <a16:colId xmlns:a16="http://schemas.microsoft.com/office/drawing/2014/main" val="1502552713"/>
                    </a:ext>
                  </a:extLst>
                </a:gridCol>
                <a:gridCol w="411480">
                  <a:extLst>
                    <a:ext uri="{9D8B030D-6E8A-4147-A177-3AD203B41FA5}">
                      <a16:colId xmlns:a16="http://schemas.microsoft.com/office/drawing/2014/main" val="2041722896"/>
                    </a:ext>
                  </a:extLst>
                </a:gridCol>
                <a:gridCol w="411480">
                  <a:extLst>
                    <a:ext uri="{9D8B030D-6E8A-4147-A177-3AD203B41FA5}">
                      <a16:colId xmlns:a16="http://schemas.microsoft.com/office/drawing/2014/main" val="4290291191"/>
                    </a:ext>
                  </a:extLst>
                </a:gridCol>
                <a:gridCol w="1728216">
                  <a:extLst>
                    <a:ext uri="{9D8B030D-6E8A-4147-A177-3AD203B41FA5}">
                      <a16:colId xmlns:a16="http://schemas.microsoft.com/office/drawing/2014/main" val="50135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4048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4152542989"/>
                  </a:ext>
                </a:extLst>
              </a:tr>
            </a:tbl>
          </a:graphicData>
        </a:graphic>
      </p:graphicFrame>
      <p:sp>
        <p:nvSpPr>
          <p:cNvPr id="4" name="Text Placeholder 3">
            <a:extLst>
              <a:ext uri="{FF2B5EF4-FFF2-40B4-BE49-F238E27FC236}">
                <a16:creationId xmlns:a16="http://schemas.microsoft.com/office/drawing/2014/main" id="{F10138F1-F034-44CE-9130-0E92EC4F75F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868139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2457-05BD-427A-AEA7-DB9754D26B2A}"/>
              </a:ext>
            </a:extLst>
          </p:cNvPr>
          <p:cNvSpPr>
            <a:spLocks noGrp="1"/>
          </p:cNvSpPr>
          <p:nvPr>
            <p:ph type="title"/>
          </p:nvPr>
        </p:nvSpPr>
        <p:spPr/>
        <p:txBody>
          <a:bodyPr/>
          <a:lstStyle/>
          <a:p>
            <a:r>
              <a:rPr lang="en-US"/>
              <a:t>Facebook Facebook Paid Post Performance | 1 group and 2 profiles - 19 of 25</a:t>
            </a:r>
          </a:p>
        </p:txBody>
      </p:sp>
      <p:graphicFrame>
        <p:nvGraphicFramePr>
          <p:cNvPr id="5" name="Table Placeholder 4">
            <a:extLst>
              <a:ext uri="{FF2B5EF4-FFF2-40B4-BE49-F238E27FC236}">
                <a16:creationId xmlns:a16="http://schemas.microsoft.com/office/drawing/2014/main" id="{B06992C8-3DFE-4DF1-8710-62C1E76564DD}"/>
              </a:ext>
            </a:extLst>
          </p:cNvPr>
          <p:cNvGraphicFramePr>
            <a:graphicFrameLocks noGrp="1"/>
          </p:cNvGraphicFramePr>
          <p:nvPr>
            <p:ph type="tbl" sz="quarter" idx="13"/>
            <p:extLst>
              <p:ext uri="{D42A27DB-BD31-4B8C-83A1-F6EECF244321}">
                <p14:modId xmlns:p14="http://schemas.microsoft.com/office/powerpoint/2010/main" val="71140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0024666"/>
                    </a:ext>
                  </a:extLst>
                </a:gridCol>
                <a:gridCol w="1152144">
                  <a:extLst>
                    <a:ext uri="{9D8B030D-6E8A-4147-A177-3AD203B41FA5}">
                      <a16:colId xmlns:a16="http://schemas.microsoft.com/office/drawing/2014/main" val="434234761"/>
                    </a:ext>
                  </a:extLst>
                </a:gridCol>
                <a:gridCol w="411480">
                  <a:extLst>
                    <a:ext uri="{9D8B030D-6E8A-4147-A177-3AD203B41FA5}">
                      <a16:colId xmlns:a16="http://schemas.microsoft.com/office/drawing/2014/main" val="2494169651"/>
                    </a:ext>
                  </a:extLst>
                </a:gridCol>
                <a:gridCol w="411480">
                  <a:extLst>
                    <a:ext uri="{9D8B030D-6E8A-4147-A177-3AD203B41FA5}">
                      <a16:colId xmlns:a16="http://schemas.microsoft.com/office/drawing/2014/main" val="1838023926"/>
                    </a:ext>
                  </a:extLst>
                </a:gridCol>
                <a:gridCol w="411480">
                  <a:extLst>
                    <a:ext uri="{9D8B030D-6E8A-4147-A177-3AD203B41FA5}">
                      <a16:colId xmlns:a16="http://schemas.microsoft.com/office/drawing/2014/main" val="2864987717"/>
                    </a:ext>
                  </a:extLst>
                </a:gridCol>
                <a:gridCol w="411480">
                  <a:extLst>
                    <a:ext uri="{9D8B030D-6E8A-4147-A177-3AD203B41FA5}">
                      <a16:colId xmlns:a16="http://schemas.microsoft.com/office/drawing/2014/main" val="2996927752"/>
                    </a:ext>
                  </a:extLst>
                </a:gridCol>
                <a:gridCol w="411480">
                  <a:extLst>
                    <a:ext uri="{9D8B030D-6E8A-4147-A177-3AD203B41FA5}">
                      <a16:colId xmlns:a16="http://schemas.microsoft.com/office/drawing/2014/main" val="324036136"/>
                    </a:ext>
                  </a:extLst>
                </a:gridCol>
                <a:gridCol w="411480">
                  <a:extLst>
                    <a:ext uri="{9D8B030D-6E8A-4147-A177-3AD203B41FA5}">
                      <a16:colId xmlns:a16="http://schemas.microsoft.com/office/drawing/2014/main" val="690482882"/>
                    </a:ext>
                  </a:extLst>
                </a:gridCol>
                <a:gridCol w="411480">
                  <a:extLst>
                    <a:ext uri="{9D8B030D-6E8A-4147-A177-3AD203B41FA5}">
                      <a16:colId xmlns:a16="http://schemas.microsoft.com/office/drawing/2014/main" val="1174372237"/>
                    </a:ext>
                  </a:extLst>
                </a:gridCol>
                <a:gridCol w="411480">
                  <a:extLst>
                    <a:ext uri="{9D8B030D-6E8A-4147-A177-3AD203B41FA5}">
                      <a16:colId xmlns:a16="http://schemas.microsoft.com/office/drawing/2014/main" val="887591851"/>
                    </a:ext>
                  </a:extLst>
                </a:gridCol>
                <a:gridCol w="411480">
                  <a:extLst>
                    <a:ext uri="{9D8B030D-6E8A-4147-A177-3AD203B41FA5}">
                      <a16:colId xmlns:a16="http://schemas.microsoft.com/office/drawing/2014/main" val="1893921431"/>
                    </a:ext>
                  </a:extLst>
                </a:gridCol>
                <a:gridCol w="1728216">
                  <a:extLst>
                    <a:ext uri="{9D8B030D-6E8A-4147-A177-3AD203B41FA5}">
                      <a16:colId xmlns:a16="http://schemas.microsoft.com/office/drawing/2014/main" val="171860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5910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338449611"/>
                  </a:ext>
                </a:extLst>
              </a:tr>
            </a:tbl>
          </a:graphicData>
        </a:graphic>
      </p:graphicFrame>
      <p:sp>
        <p:nvSpPr>
          <p:cNvPr id="4" name="Text Placeholder 3">
            <a:extLst>
              <a:ext uri="{FF2B5EF4-FFF2-40B4-BE49-F238E27FC236}">
                <a16:creationId xmlns:a16="http://schemas.microsoft.com/office/drawing/2014/main" id="{18DB5BCC-1834-442F-B50C-9B419F89EF3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008408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47D5-0556-42B2-9D7E-34852DB2B7D4}"/>
              </a:ext>
            </a:extLst>
          </p:cNvPr>
          <p:cNvSpPr>
            <a:spLocks noGrp="1"/>
          </p:cNvSpPr>
          <p:nvPr>
            <p:ph type="title"/>
          </p:nvPr>
        </p:nvSpPr>
        <p:spPr/>
        <p:txBody>
          <a:bodyPr/>
          <a:lstStyle/>
          <a:p>
            <a:r>
              <a:rPr lang="en-US"/>
              <a:t>Facebook Facebook Paid Post Performance | 1 group and 2 profiles - 20 of 25</a:t>
            </a:r>
          </a:p>
        </p:txBody>
      </p:sp>
      <p:graphicFrame>
        <p:nvGraphicFramePr>
          <p:cNvPr id="5" name="Table Placeholder 4">
            <a:extLst>
              <a:ext uri="{FF2B5EF4-FFF2-40B4-BE49-F238E27FC236}">
                <a16:creationId xmlns:a16="http://schemas.microsoft.com/office/drawing/2014/main" id="{0BD1C575-0AE5-490D-BC8D-FF5CC7DD02E3}"/>
              </a:ext>
            </a:extLst>
          </p:cNvPr>
          <p:cNvGraphicFramePr>
            <a:graphicFrameLocks noGrp="1"/>
          </p:cNvGraphicFramePr>
          <p:nvPr>
            <p:ph type="tbl" sz="quarter" idx="13"/>
            <p:extLst>
              <p:ext uri="{D42A27DB-BD31-4B8C-83A1-F6EECF244321}">
                <p14:modId xmlns:p14="http://schemas.microsoft.com/office/powerpoint/2010/main" val="65181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75509819"/>
                    </a:ext>
                  </a:extLst>
                </a:gridCol>
                <a:gridCol w="1152144">
                  <a:extLst>
                    <a:ext uri="{9D8B030D-6E8A-4147-A177-3AD203B41FA5}">
                      <a16:colId xmlns:a16="http://schemas.microsoft.com/office/drawing/2014/main" val="1726517320"/>
                    </a:ext>
                  </a:extLst>
                </a:gridCol>
                <a:gridCol w="411480">
                  <a:extLst>
                    <a:ext uri="{9D8B030D-6E8A-4147-A177-3AD203B41FA5}">
                      <a16:colId xmlns:a16="http://schemas.microsoft.com/office/drawing/2014/main" val="1405548071"/>
                    </a:ext>
                  </a:extLst>
                </a:gridCol>
                <a:gridCol w="411480">
                  <a:extLst>
                    <a:ext uri="{9D8B030D-6E8A-4147-A177-3AD203B41FA5}">
                      <a16:colId xmlns:a16="http://schemas.microsoft.com/office/drawing/2014/main" val="3743959738"/>
                    </a:ext>
                  </a:extLst>
                </a:gridCol>
                <a:gridCol w="411480">
                  <a:extLst>
                    <a:ext uri="{9D8B030D-6E8A-4147-A177-3AD203B41FA5}">
                      <a16:colId xmlns:a16="http://schemas.microsoft.com/office/drawing/2014/main" val="2898781644"/>
                    </a:ext>
                  </a:extLst>
                </a:gridCol>
                <a:gridCol w="411480">
                  <a:extLst>
                    <a:ext uri="{9D8B030D-6E8A-4147-A177-3AD203B41FA5}">
                      <a16:colId xmlns:a16="http://schemas.microsoft.com/office/drawing/2014/main" val="1247468613"/>
                    </a:ext>
                  </a:extLst>
                </a:gridCol>
                <a:gridCol w="411480">
                  <a:extLst>
                    <a:ext uri="{9D8B030D-6E8A-4147-A177-3AD203B41FA5}">
                      <a16:colId xmlns:a16="http://schemas.microsoft.com/office/drawing/2014/main" val="2929835064"/>
                    </a:ext>
                  </a:extLst>
                </a:gridCol>
                <a:gridCol w="411480">
                  <a:extLst>
                    <a:ext uri="{9D8B030D-6E8A-4147-A177-3AD203B41FA5}">
                      <a16:colId xmlns:a16="http://schemas.microsoft.com/office/drawing/2014/main" val="2504104065"/>
                    </a:ext>
                  </a:extLst>
                </a:gridCol>
                <a:gridCol w="411480">
                  <a:extLst>
                    <a:ext uri="{9D8B030D-6E8A-4147-A177-3AD203B41FA5}">
                      <a16:colId xmlns:a16="http://schemas.microsoft.com/office/drawing/2014/main" val="701696954"/>
                    </a:ext>
                  </a:extLst>
                </a:gridCol>
                <a:gridCol w="411480">
                  <a:extLst>
                    <a:ext uri="{9D8B030D-6E8A-4147-A177-3AD203B41FA5}">
                      <a16:colId xmlns:a16="http://schemas.microsoft.com/office/drawing/2014/main" val="1110376363"/>
                    </a:ext>
                  </a:extLst>
                </a:gridCol>
                <a:gridCol w="411480">
                  <a:extLst>
                    <a:ext uri="{9D8B030D-6E8A-4147-A177-3AD203B41FA5}">
                      <a16:colId xmlns:a16="http://schemas.microsoft.com/office/drawing/2014/main" val="2375669700"/>
                    </a:ext>
                  </a:extLst>
                </a:gridCol>
                <a:gridCol w="1728216">
                  <a:extLst>
                    <a:ext uri="{9D8B030D-6E8A-4147-A177-3AD203B41FA5}">
                      <a16:colId xmlns:a16="http://schemas.microsoft.com/office/drawing/2014/main" val="324056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4362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10:10:37</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https://quintly-eu-image-storage.s3.amazonaws.com/ce3c7051b24efe7a43caa2123c501328/21c7d607d6f19331a314f6f7809a3288.jpg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372171822"/>
                  </a:ext>
                </a:extLst>
              </a:tr>
            </a:tbl>
          </a:graphicData>
        </a:graphic>
      </p:graphicFrame>
      <p:sp>
        <p:nvSpPr>
          <p:cNvPr id="4" name="Text Placeholder 3">
            <a:extLst>
              <a:ext uri="{FF2B5EF4-FFF2-40B4-BE49-F238E27FC236}">
                <a16:creationId xmlns:a16="http://schemas.microsoft.com/office/drawing/2014/main" id="{774C8B74-1B0F-4E6F-91DB-C28DCD7A1CF6}"/>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770240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EF96-F677-446C-B584-98E889C7E67D}"/>
              </a:ext>
            </a:extLst>
          </p:cNvPr>
          <p:cNvSpPr>
            <a:spLocks noGrp="1"/>
          </p:cNvSpPr>
          <p:nvPr>
            <p:ph type="title"/>
          </p:nvPr>
        </p:nvSpPr>
        <p:spPr/>
        <p:txBody>
          <a:bodyPr/>
          <a:lstStyle/>
          <a:p>
            <a:r>
              <a:rPr lang="en-US"/>
              <a:t>Facebook Facebook Paid Post Performance | 1 group and 2 profiles - 21 of 25</a:t>
            </a:r>
          </a:p>
        </p:txBody>
      </p:sp>
      <p:graphicFrame>
        <p:nvGraphicFramePr>
          <p:cNvPr id="5" name="Table Placeholder 4">
            <a:extLst>
              <a:ext uri="{FF2B5EF4-FFF2-40B4-BE49-F238E27FC236}">
                <a16:creationId xmlns:a16="http://schemas.microsoft.com/office/drawing/2014/main" id="{2E5C9B70-B212-4807-8475-0CCBE6391E1E}"/>
              </a:ext>
            </a:extLst>
          </p:cNvPr>
          <p:cNvGraphicFramePr>
            <a:graphicFrameLocks noGrp="1"/>
          </p:cNvGraphicFramePr>
          <p:nvPr>
            <p:ph type="tbl" sz="quarter" idx="13"/>
            <p:extLst>
              <p:ext uri="{D42A27DB-BD31-4B8C-83A1-F6EECF244321}">
                <p14:modId xmlns:p14="http://schemas.microsoft.com/office/powerpoint/2010/main" val="258453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4925149"/>
                    </a:ext>
                  </a:extLst>
                </a:gridCol>
                <a:gridCol w="1152144">
                  <a:extLst>
                    <a:ext uri="{9D8B030D-6E8A-4147-A177-3AD203B41FA5}">
                      <a16:colId xmlns:a16="http://schemas.microsoft.com/office/drawing/2014/main" val="2401623396"/>
                    </a:ext>
                  </a:extLst>
                </a:gridCol>
                <a:gridCol w="411480">
                  <a:extLst>
                    <a:ext uri="{9D8B030D-6E8A-4147-A177-3AD203B41FA5}">
                      <a16:colId xmlns:a16="http://schemas.microsoft.com/office/drawing/2014/main" val="1516410685"/>
                    </a:ext>
                  </a:extLst>
                </a:gridCol>
                <a:gridCol w="411480">
                  <a:extLst>
                    <a:ext uri="{9D8B030D-6E8A-4147-A177-3AD203B41FA5}">
                      <a16:colId xmlns:a16="http://schemas.microsoft.com/office/drawing/2014/main" val="2849794319"/>
                    </a:ext>
                  </a:extLst>
                </a:gridCol>
                <a:gridCol w="411480">
                  <a:extLst>
                    <a:ext uri="{9D8B030D-6E8A-4147-A177-3AD203B41FA5}">
                      <a16:colId xmlns:a16="http://schemas.microsoft.com/office/drawing/2014/main" val="2964689757"/>
                    </a:ext>
                  </a:extLst>
                </a:gridCol>
                <a:gridCol w="411480">
                  <a:extLst>
                    <a:ext uri="{9D8B030D-6E8A-4147-A177-3AD203B41FA5}">
                      <a16:colId xmlns:a16="http://schemas.microsoft.com/office/drawing/2014/main" val="2640546678"/>
                    </a:ext>
                  </a:extLst>
                </a:gridCol>
                <a:gridCol w="411480">
                  <a:extLst>
                    <a:ext uri="{9D8B030D-6E8A-4147-A177-3AD203B41FA5}">
                      <a16:colId xmlns:a16="http://schemas.microsoft.com/office/drawing/2014/main" val="1648405952"/>
                    </a:ext>
                  </a:extLst>
                </a:gridCol>
                <a:gridCol w="411480">
                  <a:extLst>
                    <a:ext uri="{9D8B030D-6E8A-4147-A177-3AD203B41FA5}">
                      <a16:colId xmlns:a16="http://schemas.microsoft.com/office/drawing/2014/main" val="566090946"/>
                    </a:ext>
                  </a:extLst>
                </a:gridCol>
                <a:gridCol w="411480">
                  <a:extLst>
                    <a:ext uri="{9D8B030D-6E8A-4147-A177-3AD203B41FA5}">
                      <a16:colId xmlns:a16="http://schemas.microsoft.com/office/drawing/2014/main" val="1402156428"/>
                    </a:ext>
                  </a:extLst>
                </a:gridCol>
                <a:gridCol w="411480">
                  <a:extLst>
                    <a:ext uri="{9D8B030D-6E8A-4147-A177-3AD203B41FA5}">
                      <a16:colId xmlns:a16="http://schemas.microsoft.com/office/drawing/2014/main" val="3034421330"/>
                    </a:ext>
                  </a:extLst>
                </a:gridCol>
                <a:gridCol w="411480">
                  <a:extLst>
                    <a:ext uri="{9D8B030D-6E8A-4147-A177-3AD203B41FA5}">
                      <a16:colId xmlns:a16="http://schemas.microsoft.com/office/drawing/2014/main" val="1186993850"/>
                    </a:ext>
                  </a:extLst>
                </a:gridCol>
                <a:gridCol w="1728216">
                  <a:extLst>
                    <a:ext uri="{9D8B030D-6E8A-4147-A177-3AD203B41FA5}">
                      <a16:colId xmlns:a16="http://schemas.microsoft.com/office/drawing/2014/main" val="127279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0788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- 2024-01-12 09:35:50</a:t>
                      </a:r>
                      <a:r>
                        <a:rPr kumimoji="0" lang="de-DE" sz="1000" b="0" i="0" u="none" strike="noStrike" kern="1200" cap="none" spc="0" normalizeH="0" baseline="0" noProof="0">
                          <a:ln>
                            <a:noFill/>
                          </a:ln>
                          <a:solidFill>
                            <a:prstClr val="black"/>
                          </a:solidFill>
                          <a:effectLst/>
                          <a:uLnTx/>
                          <a:uFillTx/>
                          <a:latin typeface="Calibri"/>
                          <a:ea typeface="+mn-ea"/>
                          <a:cs typeface="+mn-cs"/>
                        </a:rPr>
                        <a:t>
 Neues Jahr, neues Gesicht! 
Seit einem halben Jahr ist Lydia als Nachhaltigkeitsmanagerin bei uns tätig. Damit ist sie für alle Rohstoffthemen verantwortlich, insbesondere für unseren wichtigsten Rohstoff: den Kakao. Sie betreut unsere Kakaoprogramme und arbeitet eng mit unseren Partnerinnen und Partnern in den Ursprungsländern zusammen. Mehr zu Lydias Person und ihren Aufgabenbereichen lest ihr auf unserem Blog: https://blog.ritter-sport.de/2024/01/12/unsere-frau-kakao/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https://quintly-eu-image-storage.s3.amazonaws.com/b9dc53e473abea7bd41eec49e0c7e58d/92d8776110ebf85392fc6960451a57bd.jpg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920079128"/>
                  </a:ext>
                </a:extLst>
              </a:tr>
            </a:tbl>
          </a:graphicData>
        </a:graphic>
      </p:graphicFrame>
      <p:sp>
        <p:nvSpPr>
          <p:cNvPr id="4" name="Text Placeholder 3">
            <a:extLst>
              <a:ext uri="{FF2B5EF4-FFF2-40B4-BE49-F238E27FC236}">
                <a16:creationId xmlns:a16="http://schemas.microsoft.com/office/drawing/2014/main" id="{653A8618-91D5-4386-859C-EA71F8FB2219}"/>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123892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B1FC-FAC9-447A-A555-0C450A17244C}"/>
              </a:ext>
            </a:extLst>
          </p:cNvPr>
          <p:cNvSpPr>
            <a:spLocks noGrp="1"/>
          </p:cNvSpPr>
          <p:nvPr>
            <p:ph type="title"/>
          </p:nvPr>
        </p:nvSpPr>
        <p:spPr/>
        <p:txBody>
          <a:bodyPr/>
          <a:lstStyle/>
          <a:p>
            <a:r>
              <a:rPr lang="en-US"/>
              <a:t>Facebook Facebook Paid Post Performance | 1 group and 2 profiles - 22 of 25</a:t>
            </a:r>
          </a:p>
        </p:txBody>
      </p:sp>
      <p:graphicFrame>
        <p:nvGraphicFramePr>
          <p:cNvPr id="5" name="Table Placeholder 4">
            <a:extLst>
              <a:ext uri="{FF2B5EF4-FFF2-40B4-BE49-F238E27FC236}">
                <a16:creationId xmlns:a16="http://schemas.microsoft.com/office/drawing/2014/main" id="{795C5665-4428-4EF4-8529-5494C56BC1D7}"/>
              </a:ext>
            </a:extLst>
          </p:cNvPr>
          <p:cNvGraphicFramePr>
            <a:graphicFrameLocks noGrp="1"/>
          </p:cNvGraphicFramePr>
          <p:nvPr>
            <p:ph type="tbl" sz="quarter" idx="13"/>
            <p:extLst>
              <p:ext uri="{D42A27DB-BD31-4B8C-83A1-F6EECF244321}">
                <p14:modId xmlns:p14="http://schemas.microsoft.com/office/powerpoint/2010/main" val="276973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65839031"/>
                    </a:ext>
                  </a:extLst>
                </a:gridCol>
                <a:gridCol w="1152144">
                  <a:extLst>
                    <a:ext uri="{9D8B030D-6E8A-4147-A177-3AD203B41FA5}">
                      <a16:colId xmlns:a16="http://schemas.microsoft.com/office/drawing/2014/main" val="495130481"/>
                    </a:ext>
                  </a:extLst>
                </a:gridCol>
                <a:gridCol w="411480">
                  <a:extLst>
                    <a:ext uri="{9D8B030D-6E8A-4147-A177-3AD203B41FA5}">
                      <a16:colId xmlns:a16="http://schemas.microsoft.com/office/drawing/2014/main" val="1621406807"/>
                    </a:ext>
                  </a:extLst>
                </a:gridCol>
                <a:gridCol w="411480">
                  <a:extLst>
                    <a:ext uri="{9D8B030D-6E8A-4147-A177-3AD203B41FA5}">
                      <a16:colId xmlns:a16="http://schemas.microsoft.com/office/drawing/2014/main" val="3393298582"/>
                    </a:ext>
                  </a:extLst>
                </a:gridCol>
                <a:gridCol w="411480">
                  <a:extLst>
                    <a:ext uri="{9D8B030D-6E8A-4147-A177-3AD203B41FA5}">
                      <a16:colId xmlns:a16="http://schemas.microsoft.com/office/drawing/2014/main" val="619355920"/>
                    </a:ext>
                  </a:extLst>
                </a:gridCol>
                <a:gridCol w="411480">
                  <a:extLst>
                    <a:ext uri="{9D8B030D-6E8A-4147-A177-3AD203B41FA5}">
                      <a16:colId xmlns:a16="http://schemas.microsoft.com/office/drawing/2014/main" val="3977268326"/>
                    </a:ext>
                  </a:extLst>
                </a:gridCol>
                <a:gridCol w="411480">
                  <a:extLst>
                    <a:ext uri="{9D8B030D-6E8A-4147-A177-3AD203B41FA5}">
                      <a16:colId xmlns:a16="http://schemas.microsoft.com/office/drawing/2014/main" val="1790964677"/>
                    </a:ext>
                  </a:extLst>
                </a:gridCol>
                <a:gridCol w="411480">
                  <a:extLst>
                    <a:ext uri="{9D8B030D-6E8A-4147-A177-3AD203B41FA5}">
                      <a16:colId xmlns:a16="http://schemas.microsoft.com/office/drawing/2014/main" val="2574146102"/>
                    </a:ext>
                  </a:extLst>
                </a:gridCol>
                <a:gridCol w="411480">
                  <a:extLst>
                    <a:ext uri="{9D8B030D-6E8A-4147-A177-3AD203B41FA5}">
                      <a16:colId xmlns:a16="http://schemas.microsoft.com/office/drawing/2014/main" val="779957090"/>
                    </a:ext>
                  </a:extLst>
                </a:gridCol>
                <a:gridCol w="411480">
                  <a:extLst>
                    <a:ext uri="{9D8B030D-6E8A-4147-A177-3AD203B41FA5}">
                      <a16:colId xmlns:a16="http://schemas.microsoft.com/office/drawing/2014/main" val="3801296910"/>
                    </a:ext>
                  </a:extLst>
                </a:gridCol>
                <a:gridCol w="411480">
                  <a:extLst>
                    <a:ext uri="{9D8B030D-6E8A-4147-A177-3AD203B41FA5}">
                      <a16:colId xmlns:a16="http://schemas.microsoft.com/office/drawing/2014/main" val="259443567"/>
                    </a:ext>
                  </a:extLst>
                </a:gridCol>
                <a:gridCol w="1728216">
                  <a:extLst>
                    <a:ext uri="{9D8B030D-6E8A-4147-A177-3AD203B41FA5}">
                      <a16:colId xmlns:a16="http://schemas.microsoft.com/office/drawing/2014/main" val="127506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6538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- 2024-01-09 10:03:04</a:t>
                      </a:r>
                      <a:r>
                        <a:rPr kumimoji="0" lang="en-US" sz="1000" b="0" i="0" u="none" strike="noStrike" kern="1200" cap="none" spc="0" normalizeH="0" baseline="0" noProof="0">
                          <a:ln>
                            <a:noFill/>
                          </a:ln>
                          <a:solidFill>
                            <a:prstClr val="black"/>
                          </a:solidFill>
                          <a:effectLst/>
                          <a:uLnTx/>
                          <a:uFillTx/>
                          <a:latin typeface="Calibri"/>
                          <a:ea typeface="+mn-ea"/>
                          <a:cs typeface="+mn-cs"/>
                        </a:rPr>
                        <a:t>
 Große Neuigkeiten direkt aus Waldenbuch! 🤭 Unser veganes Sortiment ist gewachsen. Die neue Crispy Cookie mit knusprigen Cornflakes und Keksstückchen ist ab sofort erhältlich! 🍫🍪🌱
Alle Infos zu unserer neusten veganen Sorte findet ihr auf unserem Blog: https://blog.ritter-sport.de/2024/01/09/crispy-cookie/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https://quintly-eu-image-storage.s3.amazonaws.com/b9dc53e473abea7bd41eec49e0c7e58d/84bdba13512a2f2b3b2a1fb194d51591.jpg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74274561"/>
                  </a:ext>
                </a:extLst>
              </a:tr>
            </a:tbl>
          </a:graphicData>
        </a:graphic>
      </p:graphicFrame>
      <p:sp>
        <p:nvSpPr>
          <p:cNvPr id="4" name="Text Placeholder 3">
            <a:extLst>
              <a:ext uri="{FF2B5EF4-FFF2-40B4-BE49-F238E27FC236}">
                <a16:creationId xmlns:a16="http://schemas.microsoft.com/office/drawing/2014/main" id="{E4F3515A-2418-4662-B2B4-53981A0B767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4053614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37CB-1942-4472-9CA6-8A73C2F8BAB0}"/>
              </a:ext>
            </a:extLst>
          </p:cNvPr>
          <p:cNvSpPr>
            <a:spLocks noGrp="1"/>
          </p:cNvSpPr>
          <p:nvPr>
            <p:ph type="title"/>
          </p:nvPr>
        </p:nvSpPr>
        <p:spPr/>
        <p:txBody>
          <a:bodyPr/>
          <a:lstStyle/>
          <a:p>
            <a:r>
              <a:rPr lang="en-US"/>
              <a:t>Facebook Facebook Paid Post Performance | 1 group and 2 profiles - 23 of 25</a:t>
            </a:r>
          </a:p>
        </p:txBody>
      </p:sp>
      <p:graphicFrame>
        <p:nvGraphicFramePr>
          <p:cNvPr id="5" name="Table Placeholder 4">
            <a:extLst>
              <a:ext uri="{FF2B5EF4-FFF2-40B4-BE49-F238E27FC236}">
                <a16:creationId xmlns:a16="http://schemas.microsoft.com/office/drawing/2014/main" id="{DF4DCC81-5336-475C-8FA2-B8B30E0402B3}"/>
              </a:ext>
            </a:extLst>
          </p:cNvPr>
          <p:cNvGraphicFramePr>
            <a:graphicFrameLocks noGrp="1"/>
          </p:cNvGraphicFramePr>
          <p:nvPr>
            <p:ph type="tbl" sz="quarter" idx="13"/>
            <p:extLst>
              <p:ext uri="{D42A27DB-BD31-4B8C-83A1-F6EECF244321}">
                <p14:modId xmlns:p14="http://schemas.microsoft.com/office/powerpoint/2010/main" val="377908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5802406"/>
                    </a:ext>
                  </a:extLst>
                </a:gridCol>
                <a:gridCol w="1152144">
                  <a:extLst>
                    <a:ext uri="{9D8B030D-6E8A-4147-A177-3AD203B41FA5}">
                      <a16:colId xmlns:a16="http://schemas.microsoft.com/office/drawing/2014/main" val="2057706279"/>
                    </a:ext>
                  </a:extLst>
                </a:gridCol>
                <a:gridCol w="411480">
                  <a:extLst>
                    <a:ext uri="{9D8B030D-6E8A-4147-A177-3AD203B41FA5}">
                      <a16:colId xmlns:a16="http://schemas.microsoft.com/office/drawing/2014/main" val="262954334"/>
                    </a:ext>
                  </a:extLst>
                </a:gridCol>
                <a:gridCol w="411480">
                  <a:extLst>
                    <a:ext uri="{9D8B030D-6E8A-4147-A177-3AD203B41FA5}">
                      <a16:colId xmlns:a16="http://schemas.microsoft.com/office/drawing/2014/main" val="1804038795"/>
                    </a:ext>
                  </a:extLst>
                </a:gridCol>
                <a:gridCol w="411480">
                  <a:extLst>
                    <a:ext uri="{9D8B030D-6E8A-4147-A177-3AD203B41FA5}">
                      <a16:colId xmlns:a16="http://schemas.microsoft.com/office/drawing/2014/main" val="3020154229"/>
                    </a:ext>
                  </a:extLst>
                </a:gridCol>
                <a:gridCol w="411480">
                  <a:extLst>
                    <a:ext uri="{9D8B030D-6E8A-4147-A177-3AD203B41FA5}">
                      <a16:colId xmlns:a16="http://schemas.microsoft.com/office/drawing/2014/main" val="3527509506"/>
                    </a:ext>
                  </a:extLst>
                </a:gridCol>
                <a:gridCol w="411480">
                  <a:extLst>
                    <a:ext uri="{9D8B030D-6E8A-4147-A177-3AD203B41FA5}">
                      <a16:colId xmlns:a16="http://schemas.microsoft.com/office/drawing/2014/main" val="1374101148"/>
                    </a:ext>
                  </a:extLst>
                </a:gridCol>
                <a:gridCol w="411480">
                  <a:extLst>
                    <a:ext uri="{9D8B030D-6E8A-4147-A177-3AD203B41FA5}">
                      <a16:colId xmlns:a16="http://schemas.microsoft.com/office/drawing/2014/main" val="2635758106"/>
                    </a:ext>
                  </a:extLst>
                </a:gridCol>
                <a:gridCol w="411480">
                  <a:extLst>
                    <a:ext uri="{9D8B030D-6E8A-4147-A177-3AD203B41FA5}">
                      <a16:colId xmlns:a16="http://schemas.microsoft.com/office/drawing/2014/main" val="1738621302"/>
                    </a:ext>
                  </a:extLst>
                </a:gridCol>
                <a:gridCol w="411480">
                  <a:extLst>
                    <a:ext uri="{9D8B030D-6E8A-4147-A177-3AD203B41FA5}">
                      <a16:colId xmlns:a16="http://schemas.microsoft.com/office/drawing/2014/main" val="4020951855"/>
                    </a:ext>
                  </a:extLst>
                </a:gridCol>
                <a:gridCol w="411480">
                  <a:extLst>
                    <a:ext uri="{9D8B030D-6E8A-4147-A177-3AD203B41FA5}">
                      <a16:colId xmlns:a16="http://schemas.microsoft.com/office/drawing/2014/main" val="2594677654"/>
                    </a:ext>
                  </a:extLst>
                </a:gridCol>
                <a:gridCol w="1728216">
                  <a:extLst>
                    <a:ext uri="{9D8B030D-6E8A-4147-A177-3AD203B41FA5}">
                      <a16:colId xmlns:a16="http://schemas.microsoft.com/office/drawing/2014/main" val="1920153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4221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- 2024-01-08 13:30:08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https://quintly-eu-image-storage.s3.amazonaws.com/ce3c7051b24efe7a43caa2123c501328/29d11f0ed217e183b51dbd20dfded32f.jpg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05365714"/>
                  </a:ext>
                </a:extLst>
              </a:tr>
            </a:tbl>
          </a:graphicData>
        </a:graphic>
      </p:graphicFrame>
      <p:sp>
        <p:nvSpPr>
          <p:cNvPr id="4" name="Text Placeholder 3">
            <a:extLst>
              <a:ext uri="{FF2B5EF4-FFF2-40B4-BE49-F238E27FC236}">
                <a16:creationId xmlns:a16="http://schemas.microsoft.com/office/drawing/2014/main" id="{C3065929-EA68-49A7-A9A6-960D82780F6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8471375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A6F8-B61C-4717-86C5-39F037BC53B0}"/>
              </a:ext>
            </a:extLst>
          </p:cNvPr>
          <p:cNvSpPr>
            <a:spLocks noGrp="1"/>
          </p:cNvSpPr>
          <p:nvPr>
            <p:ph type="title"/>
          </p:nvPr>
        </p:nvSpPr>
        <p:spPr/>
        <p:txBody>
          <a:bodyPr/>
          <a:lstStyle/>
          <a:p>
            <a:r>
              <a:rPr lang="en-US"/>
              <a:t>Facebook Facebook Paid Post Performance | 1 group and 2 profiles - 24 of 25</a:t>
            </a:r>
          </a:p>
        </p:txBody>
      </p:sp>
      <p:graphicFrame>
        <p:nvGraphicFramePr>
          <p:cNvPr id="5" name="Table Placeholder 4">
            <a:extLst>
              <a:ext uri="{FF2B5EF4-FFF2-40B4-BE49-F238E27FC236}">
                <a16:creationId xmlns:a16="http://schemas.microsoft.com/office/drawing/2014/main" id="{B3BEDD4B-91C2-4E58-B00C-126DE0976125}"/>
              </a:ext>
            </a:extLst>
          </p:cNvPr>
          <p:cNvGraphicFramePr>
            <a:graphicFrameLocks noGrp="1"/>
          </p:cNvGraphicFramePr>
          <p:nvPr>
            <p:ph type="tbl" sz="quarter" idx="13"/>
            <p:extLst>
              <p:ext uri="{D42A27DB-BD31-4B8C-83A1-F6EECF244321}">
                <p14:modId xmlns:p14="http://schemas.microsoft.com/office/powerpoint/2010/main" val="72183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56392655"/>
                    </a:ext>
                  </a:extLst>
                </a:gridCol>
                <a:gridCol w="1152144">
                  <a:extLst>
                    <a:ext uri="{9D8B030D-6E8A-4147-A177-3AD203B41FA5}">
                      <a16:colId xmlns:a16="http://schemas.microsoft.com/office/drawing/2014/main" val="3268241799"/>
                    </a:ext>
                  </a:extLst>
                </a:gridCol>
                <a:gridCol w="411480">
                  <a:extLst>
                    <a:ext uri="{9D8B030D-6E8A-4147-A177-3AD203B41FA5}">
                      <a16:colId xmlns:a16="http://schemas.microsoft.com/office/drawing/2014/main" val="3916810997"/>
                    </a:ext>
                  </a:extLst>
                </a:gridCol>
                <a:gridCol w="411480">
                  <a:extLst>
                    <a:ext uri="{9D8B030D-6E8A-4147-A177-3AD203B41FA5}">
                      <a16:colId xmlns:a16="http://schemas.microsoft.com/office/drawing/2014/main" val="4234252877"/>
                    </a:ext>
                  </a:extLst>
                </a:gridCol>
                <a:gridCol w="411480">
                  <a:extLst>
                    <a:ext uri="{9D8B030D-6E8A-4147-A177-3AD203B41FA5}">
                      <a16:colId xmlns:a16="http://schemas.microsoft.com/office/drawing/2014/main" val="3827128504"/>
                    </a:ext>
                  </a:extLst>
                </a:gridCol>
                <a:gridCol w="411480">
                  <a:extLst>
                    <a:ext uri="{9D8B030D-6E8A-4147-A177-3AD203B41FA5}">
                      <a16:colId xmlns:a16="http://schemas.microsoft.com/office/drawing/2014/main" val="211667196"/>
                    </a:ext>
                  </a:extLst>
                </a:gridCol>
                <a:gridCol w="411480">
                  <a:extLst>
                    <a:ext uri="{9D8B030D-6E8A-4147-A177-3AD203B41FA5}">
                      <a16:colId xmlns:a16="http://schemas.microsoft.com/office/drawing/2014/main" val="2768855979"/>
                    </a:ext>
                  </a:extLst>
                </a:gridCol>
                <a:gridCol w="411480">
                  <a:extLst>
                    <a:ext uri="{9D8B030D-6E8A-4147-A177-3AD203B41FA5}">
                      <a16:colId xmlns:a16="http://schemas.microsoft.com/office/drawing/2014/main" val="3630405165"/>
                    </a:ext>
                  </a:extLst>
                </a:gridCol>
                <a:gridCol w="411480">
                  <a:extLst>
                    <a:ext uri="{9D8B030D-6E8A-4147-A177-3AD203B41FA5}">
                      <a16:colId xmlns:a16="http://schemas.microsoft.com/office/drawing/2014/main" val="1672367078"/>
                    </a:ext>
                  </a:extLst>
                </a:gridCol>
                <a:gridCol w="411480">
                  <a:extLst>
                    <a:ext uri="{9D8B030D-6E8A-4147-A177-3AD203B41FA5}">
                      <a16:colId xmlns:a16="http://schemas.microsoft.com/office/drawing/2014/main" val="3013118347"/>
                    </a:ext>
                  </a:extLst>
                </a:gridCol>
                <a:gridCol w="411480">
                  <a:extLst>
                    <a:ext uri="{9D8B030D-6E8A-4147-A177-3AD203B41FA5}">
                      <a16:colId xmlns:a16="http://schemas.microsoft.com/office/drawing/2014/main" val="934432410"/>
                    </a:ext>
                  </a:extLst>
                </a:gridCol>
                <a:gridCol w="1728216">
                  <a:extLst>
                    <a:ext uri="{9D8B030D-6E8A-4147-A177-3AD203B41FA5}">
                      <a16:colId xmlns:a16="http://schemas.microsoft.com/office/drawing/2014/main" val="620666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3378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- 2024-01-03 13:04:24</a:t>
                      </a:r>
                      <a:r>
                        <a:rPr kumimoji="0" lang="de-DE"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
OR
🍫 Entdecke die süße Welt von MyRitterSport Minis – personalisiere deinen Genuss!  
🌈 100% nachhaltiger Kakao, unwiderstehliche Sorten, und nur die besten Zutaten. 
Bestelle jetzt und erlebe Schokolade, die genau zu dir passt. 🛒
OR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 Nichts sagt mehr "Du bist mir wichtig" als ein personalisiertes Geschenk. 🎁 MyRitterSport Minis sind perfekt für kleine Aufmerksamkeiten oder um einfach Danke zu sagen. 
Wähle aus unseren beliebten Klassikern und mache jeden Moment besonders. 🌟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https://quintly-eu-image-storage.s3.amazonaws.com/ce3c7051b24efe7a43caa2123c501328/afb033f61811e21a898734e80d732489.jpg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269890633"/>
                  </a:ext>
                </a:extLst>
              </a:tr>
            </a:tbl>
          </a:graphicData>
        </a:graphic>
      </p:graphicFrame>
      <p:sp>
        <p:nvSpPr>
          <p:cNvPr id="4" name="Text Placeholder 3">
            <a:extLst>
              <a:ext uri="{FF2B5EF4-FFF2-40B4-BE49-F238E27FC236}">
                <a16:creationId xmlns:a16="http://schemas.microsoft.com/office/drawing/2014/main" id="{E2DBF0F8-0892-4D5C-8329-3CABACD54937}"/>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2281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B118-327F-4AA1-A273-458186B778E0}"/>
              </a:ext>
            </a:extLst>
          </p:cNvPr>
          <p:cNvSpPr>
            <a:spLocks noGrp="1"/>
          </p:cNvSpPr>
          <p:nvPr>
            <p:ph type="title"/>
          </p:nvPr>
        </p:nvSpPr>
        <p:spPr/>
        <p:txBody>
          <a:bodyPr/>
          <a:lstStyle/>
          <a:p>
            <a:r>
              <a:rPr lang="en-US"/>
              <a:t>Facebook Facebook Paid Post Performance | 1 group and 2 profiles - 25 of 25</a:t>
            </a:r>
          </a:p>
        </p:txBody>
      </p:sp>
      <p:graphicFrame>
        <p:nvGraphicFramePr>
          <p:cNvPr id="5" name="Table Placeholder 4">
            <a:extLst>
              <a:ext uri="{FF2B5EF4-FFF2-40B4-BE49-F238E27FC236}">
                <a16:creationId xmlns:a16="http://schemas.microsoft.com/office/drawing/2014/main" id="{08340E7B-5A9E-4B34-9D95-68E6A716A15E}"/>
              </a:ext>
            </a:extLst>
          </p:cNvPr>
          <p:cNvGraphicFramePr>
            <a:graphicFrameLocks noGrp="1"/>
          </p:cNvGraphicFramePr>
          <p:nvPr>
            <p:ph type="tbl" sz="quarter" idx="13"/>
            <p:extLst>
              <p:ext uri="{D42A27DB-BD31-4B8C-83A1-F6EECF244321}">
                <p14:modId xmlns:p14="http://schemas.microsoft.com/office/powerpoint/2010/main" val="3268548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0334519"/>
                    </a:ext>
                  </a:extLst>
                </a:gridCol>
                <a:gridCol w="1152144">
                  <a:extLst>
                    <a:ext uri="{9D8B030D-6E8A-4147-A177-3AD203B41FA5}">
                      <a16:colId xmlns:a16="http://schemas.microsoft.com/office/drawing/2014/main" val="3402958945"/>
                    </a:ext>
                  </a:extLst>
                </a:gridCol>
                <a:gridCol w="411480">
                  <a:extLst>
                    <a:ext uri="{9D8B030D-6E8A-4147-A177-3AD203B41FA5}">
                      <a16:colId xmlns:a16="http://schemas.microsoft.com/office/drawing/2014/main" val="830742179"/>
                    </a:ext>
                  </a:extLst>
                </a:gridCol>
                <a:gridCol w="411480">
                  <a:extLst>
                    <a:ext uri="{9D8B030D-6E8A-4147-A177-3AD203B41FA5}">
                      <a16:colId xmlns:a16="http://schemas.microsoft.com/office/drawing/2014/main" val="3697838755"/>
                    </a:ext>
                  </a:extLst>
                </a:gridCol>
                <a:gridCol w="411480">
                  <a:extLst>
                    <a:ext uri="{9D8B030D-6E8A-4147-A177-3AD203B41FA5}">
                      <a16:colId xmlns:a16="http://schemas.microsoft.com/office/drawing/2014/main" val="3517625446"/>
                    </a:ext>
                  </a:extLst>
                </a:gridCol>
                <a:gridCol w="411480">
                  <a:extLst>
                    <a:ext uri="{9D8B030D-6E8A-4147-A177-3AD203B41FA5}">
                      <a16:colId xmlns:a16="http://schemas.microsoft.com/office/drawing/2014/main" val="3024695500"/>
                    </a:ext>
                  </a:extLst>
                </a:gridCol>
                <a:gridCol w="411480">
                  <a:extLst>
                    <a:ext uri="{9D8B030D-6E8A-4147-A177-3AD203B41FA5}">
                      <a16:colId xmlns:a16="http://schemas.microsoft.com/office/drawing/2014/main" val="1994737460"/>
                    </a:ext>
                  </a:extLst>
                </a:gridCol>
                <a:gridCol w="411480">
                  <a:extLst>
                    <a:ext uri="{9D8B030D-6E8A-4147-A177-3AD203B41FA5}">
                      <a16:colId xmlns:a16="http://schemas.microsoft.com/office/drawing/2014/main" val="961229236"/>
                    </a:ext>
                  </a:extLst>
                </a:gridCol>
                <a:gridCol w="411480">
                  <a:extLst>
                    <a:ext uri="{9D8B030D-6E8A-4147-A177-3AD203B41FA5}">
                      <a16:colId xmlns:a16="http://schemas.microsoft.com/office/drawing/2014/main" val="3288406515"/>
                    </a:ext>
                  </a:extLst>
                </a:gridCol>
                <a:gridCol w="411480">
                  <a:extLst>
                    <a:ext uri="{9D8B030D-6E8A-4147-A177-3AD203B41FA5}">
                      <a16:colId xmlns:a16="http://schemas.microsoft.com/office/drawing/2014/main" val="3628696202"/>
                    </a:ext>
                  </a:extLst>
                </a:gridCol>
                <a:gridCol w="411480">
                  <a:extLst>
                    <a:ext uri="{9D8B030D-6E8A-4147-A177-3AD203B41FA5}">
                      <a16:colId xmlns:a16="http://schemas.microsoft.com/office/drawing/2014/main" val="2045071976"/>
                    </a:ext>
                  </a:extLst>
                </a:gridCol>
                <a:gridCol w="1728216">
                  <a:extLst>
                    <a:ext uri="{9D8B030D-6E8A-4147-A177-3AD203B41FA5}">
                      <a16:colId xmlns:a16="http://schemas.microsoft.com/office/drawing/2014/main" val="5354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5694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- 2024-01-03 13:04:23</a:t>
                      </a:r>
                      <a:r>
                        <a:rPr kumimoji="0" lang="de-DE"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
OR
🍫 Entdecke die süße Welt von MyRitterSport Minis – personalisiere deinen Genuss!  
🌈 100% nachhaltiger Kakao, unwiderstehliche Sorten, und nur die besten Zutaten. 
Bestelle jetzt und erlebe Schokolade, die genau zu dir passt. 🛒
OR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 Nichts sagt mehr "Du bist mir wichtig" als ein personalisiertes Geschenk. 🎁 MyRitterSport Minis sind perfekt für kleine Aufmerksamkeiten oder um einfach Danke zu sagen. 
Wähle aus unseren beliebten Klassikern und mache jeden Moment besonders. 🌟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https://quintly-eu-image-storage.s3.amazonaws.com/ce3c7051b24efe7a43caa2123c501328/65806028aff3dee585541fb69772e524.jpg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343593696"/>
                  </a:ext>
                </a:extLst>
              </a:tr>
            </a:tbl>
          </a:graphicData>
        </a:graphic>
      </p:graphicFrame>
      <p:sp>
        <p:nvSpPr>
          <p:cNvPr id="4" name="Text Placeholder 3">
            <a:extLst>
              <a:ext uri="{FF2B5EF4-FFF2-40B4-BE49-F238E27FC236}">
                <a16:creationId xmlns:a16="http://schemas.microsoft.com/office/drawing/2014/main" id="{54365CBA-98F4-49DB-8411-A83C27AB0DFA}"/>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0109342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1B54-20C7-4CC3-8175-B5EC2A5FF8A5}"/>
              </a:ext>
            </a:extLst>
          </p:cNvPr>
          <p:cNvSpPr>
            <a:spLocks noGrp="1"/>
          </p:cNvSpPr>
          <p:nvPr>
            <p:ph type="title"/>
          </p:nvPr>
        </p:nvSpPr>
        <p:spPr/>
        <p:txBody>
          <a:bodyPr/>
          <a:lstStyle/>
          <a:p>
            <a:r>
              <a:rPr lang="en-US"/>
              <a:t>Meta Monthly Total Ads Performance | All profiles - 1 of 2</a:t>
            </a:r>
          </a:p>
        </p:txBody>
      </p:sp>
      <p:graphicFrame>
        <p:nvGraphicFramePr>
          <p:cNvPr id="5" name="Table Placeholder 4">
            <a:extLst>
              <a:ext uri="{FF2B5EF4-FFF2-40B4-BE49-F238E27FC236}">
                <a16:creationId xmlns:a16="http://schemas.microsoft.com/office/drawing/2014/main" id="{F2D5384B-4851-4A1F-8BB3-D1DF22F28C6D}"/>
              </a:ext>
            </a:extLst>
          </p:cNvPr>
          <p:cNvGraphicFramePr>
            <a:graphicFrameLocks noGrp="1"/>
          </p:cNvGraphicFramePr>
          <p:nvPr>
            <p:ph type="tbl" sz="quarter" idx="13"/>
            <p:extLst>
              <p:ext uri="{D42A27DB-BD31-4B8C-83A1-F6EECF244321}">
                <p14:modId xmlns:p14="http://schemas.microsoft.com/office/powerpoint/2010/main" val="1450090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41957979"/>
                    </a:ext>
                  </a:extLst>
                </a:gridCol>
                <a:gridCol w="1152144">
                  <a:extLst>
                    <a:ext uri="{9D8B030D-6E8A-4147-A177-3AD203B41FA5}">
                      <a16:colId xmlns:a16="http://schemas.microsoft.com/office/drawing/2014/main" val="3924890359"/>
                    </a:ext>
                  </a:extLst>
                </a:gridCol>
                <a:gridCol w="1152144">
                  <a:extLst>
                    <a:ext uri="{9D8B030D-6E8A-4147-A177-3AD203B41FA5}">
                      <a16:colId xmlns:a16="http://schemas.microsoft.com/office/drawing/2014/main" val="3498075640"/>
                    </a:ext>
                  </a:extLst>
                </a:gridCol>
                <a:gridCol w="1152144">
                  <a:extLst>
                    <a:ext uri="{9D8B030D-6E8A-4147-A177-3AD203B41FA5}">
                      <a16:colId xmlns:a16="http://schemas.microsoft.com/office/drawing/2014/main" val="3712870826"/>
                    </a:ext>
                  </a:extLst>
                </a:gridCol>
                <a:gridCol w="1152144">
                  <a:extLst>
                    <a:ext uri="{9D8B030D-6E8A-4147-A177-3AD203B41FA5}">
                      <a16:colId xmlns:a16="http://schemas.microsoft.com/office/drawing/2014/main" val="2192583248"/>
                    </a:ext>
                  </a:extLst>
                </a:gridCol>
                <a:gridCol w="1152144">
                  <a:extLst>
                    <a:ext uri="{9D8B030D-6E8A-4147-A177-3AD203B41FA5}">
                      <a16:colId xmlns:a16="http://schemas.microsoft.com/office/drawing/2014/main" val="3801767613"/>
                    </a:ext>
                  </a:extLst>
                </a:gridCol>
                <a:gridCol w="1152144">
                  <a:extLst>
                    <a:ext uri="{9D8B030D-6E8A-4147-A177-3AD203B41FA5}">
                      <a16:colId xmlns:a16="http://schemas.microsoft.com/office/drawing/2014/main" val="3302479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60628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1476.760049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5779.899951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6528317</a:t>
                      </a:r>
                    </a:p>
                  </a:txBody>
                  <a:tcPr/>
                </a:tc>
                <a:extLst>
                  <a:ext uri="{0D108BD9-81ED-4DB2-BD59-A6C34878D82A}">
                    <a16:rowId xmlns:a16="http://schemas.microsoft.com/office/drawing/2014/main" val="21937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696.061107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1545.956578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1843007</a:t>
                      </a:r>
                    </a:p>
                  </a:txBody>
                  <a:tcPr/>
                </a:tc>
                <a:extLst>
                  <a:ext uri="{0D108BD9-81ED-4DB2-BD59-A6C34878D82A}">
                    <a16:rowId xmlns:a16="http://schemas.microsoft.com/office/drawing/2014/main" val="379911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784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4020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3397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576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815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447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148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8295974"/>
                  </a:ext>
                </a:extLst>
              </a:tr>
            </a:tbl>
          </a:graphicData>
        </a:graphic>
      </p:graphicFrame>
      <p:sp>
        <p:nvSpPr>
          <p:cNvPr id="4" name="Text Placeholder 3">
            <a:extLst>
              <a:ext uri="{FF2B5EF4-FFF2-40B4-BE49-F238E27FC236}">
                <a16:creationId xmlns:a16="http://schemas.microsoft.com/office/drawing/2014/main" id="{A7BBDEA1-C791-4894-BEF0-B35D0132BB5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421392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BBE3-D2E2-457B-9BFE-CBF5713F626D}"/>
              </a:ext>
            </a:extLst>
          </p:cNvPr>
          <p:cNvSpPr>
            <a:spLocks noGrp="1"/>
          </p:cNvSpPr>
          <p:nvPr>
            <p:ph type="title"/>
          </p:nvPr>
        </p:nvSpPr>
        <p:spPr/>
        <p:txBody>
          <a:bodyPr/>
          <a:lstStyle/>
          <a:p>
            <a:r>
              <a:rPr lang="en-US"/>
              <a:t>Meta Monthly Total Ads Performance | All profiles - 2 of 2</a:t>
            </a:r>
          </a:p>
        </p:txBody>
      </p:sp>
      <p:graphicFrame>
        <p:nvGraphicFramePr>
          <p:cNvPr id="5" name="Table Placeholder 4">
            <a:extLst>
              <a:ext uri="{FF2B5EF4-FFF2-40B4-BE49-F238E27FC236}">
                <a16:creationId xmlns:a16="http://schemas.microsoft.com/office/drawing/2014/main" id="{08916E81-6AB1-4D6B-9A79-FDA1EDB49C9F}"/>
              </a:ext>
            </a:extLst>
          </p:cNvPr>
          <p:cNvGraphicFramePr>
            <a:graphicFrameLocks noGrp="1"/>
          </p:cNvGraphicFramePr>
          <p:nvPr>
            <p:ph type="tbl" sz="quarter" idx="13"/>
            <p:extLst>
              <p:ext uri="{D42A27DB-BD31-4B8C-83A1-F6EECF244321}">
                <p14:modId xmlns:p14="http://schemas.microsoft.com/office/powerpoint/2010/main" val="321944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03807668"/>
                    </a:ext>
                  </a:extLst>
                </a:gridCol>
                <a:gridCol w="1152144">
                  <a:extLst>
                    <a:ext uri="{9D8B030D-6E8A-4147-A177-3AD203B41FA5}">
                      <a16:colId xmlns:a16="http://schemas.microsoft.com/office/drawing/2014/main" val="2970094827"/>
                    </a:ext>
                  </a:extLst>
                </a:gridCol>
                <a:gridCol w="1152144">
                  <a:extLst>
                    <a:ext uri="{9D8B030D-6E8A-4147-A177-3AD203B41FA5}">
                      <a16:colId xmlns:a16="http://schemas.microsoft.com/office/drawing/2014/main" val="417537131"/>
                    </a:ext>
                  </a:extLst>
                </a:gridCol>
                <a:gridCol w="1152144">
                  <a:extLst>
                    <a:ext uri="{9D8B030D-6E8A-4147-A177-3AD203B41FA5}">
                      <a16:colId xmlns:a16="http://schemas.microsoft.com/office/drawing/2014/main" val="2888878361"/>
                    </a:ext>
                  </a:extLst>
                </a:gridCol>
                <a:gridCol w="1152144">
                  <a:extLst>
                    <a:ext uri="{9D8B030D-6E8A-4147-A177-3AD203B41FA5}">
                      <a16:colId xmlns:a16="http://schemas.microsoft.com/office/drawing/2014/main" val="3262846846"/>
                    </a:ext>
                  </a:extLst>
                </a:gridCol>
                <a:gridCol w="1152144">
                  <a:extLst>
                    <a:ext uri="{9D8B030D-6E8A-4147-A177-3AD203B41FA5}">
                      <a16:colId xmlns:a16="http://schemas.microsoft.com/office/drawing/2014/main" val="526995873"/>
                    </a:ext>
                  </a:extLst>
                </a:gridCol>
                <a:gridCol w="1152144">
                  <a:extLst>
                    <a:ext uri="{9D8B030D-6E8A-4147-A177-3AD203B41FA5}">
                      <a16:colId xmlns:a16="http://schemas.microsoft.com/office/drawing/2014/main" val="4092174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164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3132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706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2173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7326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9501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1867678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6503646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8371324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928261892"/>
                  </a:ext>
                </a:extLst>
              </a:tr>
            </a:tbl>
          </a:graphicData>
        </a:graphic>
      </p:graphicFrame>
      <p:sp>
        <p:nvSpPr>
          <p:cNvPr id="4" name="Text Placeholder 3">
            <a:extLst>
              <a:ext uri="{FF2B5EF4-FFF2-40B4-BE49-F238E27FC236}">
                <a16:creationId xmlns:a16="http://schemas.microsoft.com/office/drawing/2014/main" id="{C719A387-EE07-4405-B58C-864463A0286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681438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6D0E-288E-4205-B3F6-8E6846E4273B}"/>
              </a:ext>
            </a:extLst>
          </p:cNvPr>
          <p:cNvSpPr>
            <a:spLocks noGrp="1"/>
          </p:cNvSpPr>
          <p:nvPr>
            <p:ph type="title"/>
          </p:nvPr>
        </p:nvSpPr>
        <p:spPr/>
        <p:txBody>
          <a:bodyPr/>
          <a:lstStyle/>
          <a:p>
            <a:r>
              <a:rPr lang="de-DE"/>
              <a:t>Instagram IG_Reichweite_Jahresvergleich | rittersport</a:t>
            </a:r>
            <a:endParaRPr lang="en-US"/>
          </a:p>
        </p:txBody>
      </p:sp>
      <p:graphicFrame>
        <p:nvGraphicFramePr>
          <p:cNvPr id="6" name="Chart Placeholder 5">
            <a:extLst>
              <a:ext uri="{FF2B5EF4-FFF2-40B4-BE49-F238E27FC236}">
                <a16:creationId xmlns:a16="http://schemas.microsoft.com/office/drawing/2014/main" id="{F36E38C2-3573-441C-806B-64BA2CB4A5CE}"/>
              </a:ext>
            </a:extLst>
          </p:cNvPr>
          <p:cNvGraphicFramePr>
            <a:graphicFrameLocks noGrp="1"/>
          </p:cNvGraphicFramePr>
          <p:nvPr>
            <p:ph type="chart" sz="quarter" idx="13"/>
            <p:extLst>
              <p:ext uri="{D42A27DB-BD31-4B8C-83A1-F6EECF244321}">
                <p14:modId xmlns:p14="http://schemas.microsoft.com/office/powerpoint/2010/main" val="3424070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1D99F-D579-4AF2-A7F2-AF3FDFDE877B}"/>
              </a:ext>
            </a:extLst>
          </p:cNvPr>
          <p:cNvSpPr>
            <a:spLocks noGrp="1"/>
          </p:cNvSpPr>
          <p:nvPr>
            <p:ph type="body" sz="quarter" idx="14"/>
          </p:nvPr>
        </p:nvSpPr>
        <p:spPr/>
        <p:txBody>
          <a:bodyPr/>
          <a:lstStyle/>
          <a:p>
            <a:r>
              <a:rPr lang="en-US"/>
              <a:t>01.01.2021 - 12.02.2024</a:t>
            </a:r>
          </a:p>
        </p:txBody>
      </p:sp>
      <p:sp>
        <p:nvSpPr>
          <p:cNvPr id="5" name="Footer Placeholder 4">
            <a:extLst>
              <a:ext uri="{FF2B5EF4-FFF2-40B4-BE49-F238E27FC236}">
                <a16:creationId xmlns:a16="http://schemas.microsoft.com/office/drawing/2014/main" id="{284B09D9-78EF-4CCD-AB7A-112A01412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236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1F34C-22BD-43A5-9065-A5B1170874EB}"/>
              </a:ext>
            </a:extLst>
          </p:cNvPr>
          <p:cNvSpPr>
            <a:spLocks noGrp="1"/>
          </p:cNvSpPr>
          <p:nvPr>
            <p:ph type="title"/>
          </p:nvPr>
        </p:nvSpPr>
        <p:spPr/>
        <p:txBody>
          <a:bodyPr/>
          <a:lstStyle/>
          <a:p>
            <a:r>
              <a:rPr lang="de-DE"/>
              <a:t>Instagram IG_Impressionen_Jahresvergleich | 2 profiles</a:t>
            </a:r>
            <a:endParaRPr lang="en-US"/>
          </a:p>
        </p:txBody>
      </p:sp>
      <p:graphicFrame>
        <p:nvGraphicFramePr>
          <p:cNvPr id="6" name="Chart Placeholder 5">
            <a:extLst>
              <a:ext uri="{FF2B5EF4-FFF2-40B4-BE49-F238E27FC236}">
                <a16:creationId xmlns:a16="http://schemas.microsoft.com/office/drawing/2014/main" id="{5FED7B93-6123-4948-8E95-5A9AE0E3313E}"/>
              </a:ext>
            </a:extLst>
          </p:cNvPr>
          <p:cNvGraphicFramePr>
            <a:graphicFrameLocks noGrp="1"/>
          </p:cNvGraphicFramePr>
          <p:nvPr>
            <p:ph type="chart" sz="quarter" idx="13"/>
            <p:extLst>
              <p:ext uri="{D42A27DB-BD31-4B8C-83A1-F6EECF244321}">
                <p14:modId xmlns:p14="http://schemas.microsoft.com/office/powerpoint/2010/main" val="2433856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53AF1-26D1-44A8-AD39-6DD5A2D6D6C0}"/>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C5C69367-67AB-41A9-8068-506BBAEB2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851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B56C0-8D3D-4652-8EF8-6A0D572417F8}"/>
              </a:ext>
            </a:extLst>
          </p:cNvPr>
          <p:cNvSpPr>
            <a:spLocks noGrp="1"/>
          </p:cNvSpPr>
          <p:nvPr>
            <p:ph type="title"/>
          </p:nvPr>
        </p:nvSpPr>
        <p:spPr/>
        <p:txBody>
          <a:bodyPr/>
          <a:lstStyle/>
          <a:p>
            <a:r>
              <a:rPr lang="en-US"/>
              <a:t>Meta Campaign Spend Development By Network | All profiles</a:t>
            </a:r>
          </a:p>
        </p:txBody>
      </p:sp>
      <p:graphicFrame>
        <p:nvGraphicFramePr>
          <p:cNvPr id="6" name="Chart Placeholder 5">
            <a:extLst>
              <a:ext uri="{FF2B5EF4-FFF2-40B4-BE49-F238E27FC236}">
                <a16:creationId xmlns:a16="http://schemas.microsoft.com/office/drawing/2014/main" id="{EE20A5B8-449B-4A3F-8EC8-AC8C785D810C}"/>
              </a:ext>
            </a:extLst>
          </p:cNvPr>
          <p:cNvGraphicFramePr>
            <a:graphicFrameLocks noGrp="1"/>
          </p:cNvGraphicFramePr>
          <p:nvPr>
            <p:ph type="chart" sz="quarter" idx="13"/>
            <p:extLst>
              <p:ext uri="{D42A27DB-BD31-4B8C-83A1-F6EECF244321}">
                <p14:modId xmlns:p14="http://schemas.microsoft.com/office/powerpoint/2010/main" val="3756280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E26E29-BA68-4CB3-8CEF-EB3B5EB2D941}"/>
              </a:ext>
            </a:extLst>
          </p:cNvPr>
          <p:cNvSpPr>
            <a:spLocks noGrp="1"/>
          </p:cNvSpPr>
          <p:nvPr>
            <p:ph type="body" sz="quarter" idx="14"/>
          </p:nvPr>
        </p:nvSpPr>
        <p:spPr/>
        <p:txBody>
          <a:bodyPr/>
          <a:lstStyle/>
          <a:p>
            <a:r>
              <a:rPr lang="en-US"/>
              <a:t>01.02.2023 - 29.02.2024</a:t>
            </a:r>
          </a:p>
        </p:txBody>
      </p:sp>
      <p:sp>
        <p:nvSpPr>
          <p:cNvPr id="5" name="Footer Placeholder 4">
            <a:extLst>
              <a:ext uri="{FF2B5EF4-FFF2-40B4-BE49-F238E27FC236}">
                <a16:creationId xmlns:a16="http://schemas.microsoft.com/office/drawing/2014/main" id="{14D29902-03B8-4C73-BC91-DA830723C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6828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0BCC-2A9F-4579-8828-018E264ED554}"/>
              </a:ext>
            </a:extLst>
          </p:cNvPr>
          <p:cNvSpPr>
            <a:spLocks noGrp="1"/>
          </p:cNvSpPr>
          <p:nvPr>
            <p:ph type="title"/>
          </p:nvPr>
        </p:nvSpPr>
        <p:spPr/>
        <p:txBody>
          <a:bodyPr/>
          <a:lstStyle/>
          <a:p>
            <a:r>
              <a:rPr lang="en-US"/>
              <a:t>Instagram Posts | rittersport</a:t>
            </a:r>
          </a:p>
        </p:txBody>
      </p:sp>
      <p:graphicFrame>
        <p:nvGraphicFramePr>
          <p:cNvPr id="6" name="Chart Placeholder 5">
            <a:extLst>
              <a:ext uri="{FF2B5EF4-FFF2-40B4-BE49-F238E27FC236}">
                <a16:creationId xmlns:a16="http://schemas.microsoft.com/office/drawing/2014/main" id="{3BC838FA-6BE9-4ADB-B826-B40A9A08BA60}"/>
              </a:ext>
            </a:extLst>
          </p:cNvPr>
          <p:cNvGraphicFramePr>
            <a:graphicFrameLocks noGrp="1"/>
          </p:cNvGraphicFramePr>
          <p:nvPr>
            <p:ph type="chart" sz="quarter" idx="13"/>
            <p:extLst>
              <p:ext uri="{D42A27DB-BD31-4B8C-83A1-F6EECF244321}">
                <p14:modId xmlns:p14="http://schemas.microsoft.com/office/powerpoint/2010/main" val="3980362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AD3B9-9CA8-4EC8-9BB0-BD8FD1E78F24}"/>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A593B9AD-55DA-49C6-937C-BE9E2FD030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3765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BAE48-921E-4238-B802-F06690CFCF62}"/>
              </a:ext>
            </a:extLst>
          </p:cNvPr>
          <p:cNvSpPr>
            <a:spLocks noGrp="1"/>
          </p:cNvSpPr>
          <p:nvPr>
            <p:ph type="title"/>
          </p:nvPr>
        </p:nvSpPr>
        <p:spPr/>
        <p:txBody>
          <a:bodyPr/>
          <a:lstStyle/>
          <a:p>
            <a:r>
              <a:rPr lang="en-US"/>
              <a:t>Tiktok TT_Views-Impressions | All profiles</a:t>
            </a:r>
          </a:p>
        </p:txBody>
      </p:sp>
      <p:graphicFrame>
        <p:nvGraphicFramePr>
          <p:cNvPr id="6" name="Chart Placeholder 5">
            <a:extLst>
              <a:ext uri="{FF2B5EF4-FFF2-40B4-BE49-F238E27FC236}">
                <a16:creationId xmlns:a16="http://schemas.microsoft.com/office/drawing/2014/main" id="{F84C7CC2-C524-47B1-89BB-BA4839A8C75F}"/>
              </a:ext>
            </a:extLst>
          </p:cNvPr>
          <p:cNvGraphicFramePr>
            <a:graphicFrameLocks noGrp="1"/>
          </p:cNvGraphicFramePr>
          <p:nvPr>
            <p:ph type="chart" sz="quarter" idx="13"/>
            <p:extLst>
              <p:ext uri="{D42A27DB-BD31-4B8C-83A1-F6EECF244321}">
                <p14:modId xmlns:p14="http://schemas.microsoft.com/office/powerpoint/2010/main" val="59897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EBC16-FE01-4C0B-8936-6487DE48817E}"/>
              </a:ext>
            </a:extLst>
          </p:cNvPr>
          <p:cNvSpPr>
            <a:spLocks noGrp="1"/>
          </p:cNvSpPr>
          <p:nvPr>
            <p:ph type="body" sz="quarter" idx="14"/>
          </p:nvPr>
        </p:nvSpPr>
        <p:spPr/>
        <p:txBody>
          <a:bodyPr/>
          <a:lstStyle/>
          <a:p>
            <a:r>
              <a:rPr lang="en-US"/>
              <a:t>01.01.2024 - 31.01.2024</a:t>
            </a:r>
          </a:p>
        </p:txBody>
      </p:sp>
      <p:sp>
        <p:nvSpPr>
          <p:cNvPr id="5" name="Footer Placeholder 4">
            <a:extLst>
              <a:ext uri="{FF2B5EF4-FFF2-40B4-BE49-F238E27FC236}">
                <a16:creationId xmlns:a16="http://schemas.microsoft.com/office/drawing/2014/main" id="{788EB3E2-39E5-42D9-B13F-D05DAE7271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50953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CC6C-AC92-426D-BCE0-4D90F23219DD}"/>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3F35B3CB-743D-4569-A048-EBAEA0680F3D}"/>
              </a:ext>
            </a:extLst>
          </p:cNvPr>
          <p:cNvGraphicFramePr>
            <a:graphicFrameLocks noGrp="1"/>
          </p:cNvGraphicFramePr>
          <p:nvPr>
            <p:ph type="chart" sz="quarter" idx="13"/>
            <p:extLst>
              <p:ext uri="{D42A27DB-BD31-4B8C-83A1-F6EECF244321}">
                <p14:modId xmlns:p14="http://schemas.microsoft.com/office/powerpoint/2010/main" val="2221504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B2033-6531-4FB2-89B6-A4B9FD89DEF0}"/>
              </a:ext>
            </a:extLst>
          </p:cNvPr>
          <p:cNvSpPr>
            <a:spLocks noGrp="1"/>
          </p:cNvSpPr>
          <p:nvPr>
            <p:ph type="body" sz="quarter" idx="14"/>
          </p:nvPr>
        </p:nvSpPr>
        <p:spPr/>
        <p:txBody>
          <a:bodyPr/>
          <a:lstStyle/>
          <a:p>
            <a:r>
              <a:rPr lang="en-US"/>
              <a:t>01.01.2024 - 31.01.2024</a:t>
            </a:r>
          </a:p>
        </p:txBody>
      </p:sp>
      <p:sp>
        <p:nvSpPr>
          <p:cNvPr id="5" name="Footer Placeholder 4">
            <a:extLst>
              <a:ext uri="{FF2B5EF4-FFF2-40B4-BE49-F238E27FC236}">
                <a16:creationId xmlns:a16="http://schemas.microsoft.com/office/drawing/2014/main" id="{7AB6E3DD-D6A7-4708-B9B6-7210064B7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8787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CEC8B-FBE1-4DDB-A70E-23C36EDD6E7C}"/>
              </a:ext>
            </a:extLst>
          </p:cNvPr>
          <p:cNvSpPr>
            <a:spLocks noGrp="1"/>
          </p:cNvSpPr>
          <p:nvPr>
            <p:ph type="title"/>
          </p:nvPr>
        </p:nvSpPr>
        <p:spPr/>
        <p:txBody>
          <a:bodyPr/>
          <a:lstStyle/>
          <a:p>
            <a:r>
              <a:rPr lang="de-DE"/>
              <a:t>Tiktok TT_Follower_Entwicklung | All profiles</a:t>
            </a:r>
            <a:endParaRPr lang="en-US"/>
          </a:p>
        </p:txBody>
      </p:sp>
      <p:graphicFrame>
        <p:nvGraphicFramePr>
          <p:cNvPr id="6" name="Chart Placeholder 5">
            <a:extLst>
              <a:ext uri="{FF2B5EF4-FFF2-40B4-BE49-F238E27FC236}">
                <a16:creationId xmlns:a16="http://schemas.microsoft.com/office/drawing/2014/main" id="{B88BA20B-0956-4CFD-815F-234DA4496FCE}"/>
              </a:ext>
            </a:extLst>
          </p:cNvPr>
          <p:cNvGraphicFramePr>
            <a:graphicFrameLocks noGrp="1"/>
          </p:cNvGraphicFramePr>
          <p:nvPr>
            <p:ph type="chart" sz="quarter" idx="13"/>
            <p:extLst>
              <p:ext uri="{D42A27DB-BD31-4B8C-83A1-F6EECF244321}">
                <p14:modId xmlns:p14="http://schemas.microsoft.com/office/powerpoint/2010/main" val="1181657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A2A76-D6E0-453F-921B-F29CD0C39C12}"/>
              </a:ext>
            </a:extLst>
          </p:cNvPr>
          <p:cNvSpPr>
            <a:spLocks noGrp="1"/>
          </p:cNvSpPr>
          <p:nvPr>
            <p:ph type="body" sz="quarter" idx="14"/>
          </p:nvPr>
        </p:nvSpPr>
        <p:spPr/>
        <p:txBody>
          <a:bodyPr/>
          <a:lstStyle/>
          <a:p>
            <a:r>
              <a:rPr lang="en-US"/>
              <a:t>01.01.2024 - 05.01.2025</a:t>
            </a:r>
          </a:p>
        </p:txBody>
      </p:sp>
      <p:sp>
        <p:nvSpPr>
          <p:cNvPr id="5" name="Footer Placeholder 4">
            <a:extLst>
              <a:ext uri="{FF2B5EF4-FFF2-40B4-BE49-F238E27FC236}">
                <a16:creationId xmlns:a16="http://schemas.microsoft.com/office/drawing/2014/main" id="{5B449D19-ECA0-45EC-AE35-B8D39D2FE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475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4462-C674-4B46-8E89-FC1F5A0A0BD6}"/>
              </a:ext>
            </a:extLst>
          </p:cNvPr>
          <p:cNvSpPr>
            <a:spLocks noGrp="1"/>
          </p:cNvSpPr>
          <p:nvPr>
            <p:ph type="title"/>
          </p:nvPr>
        </p:nvSpPr>
        <p:spPr/>
        <p:txBody>
          <a:bodyPr/>
          <a:lstStyle/>
          <a:p>
            <a:r>
              <a:rPr lang="en-US"/>
              <a:t>Instagram Benchmark Instagram | 5 profiles</a:t>
            </a:r>
          </a:p>
        </p:txBody>
      </p:sp>
      <p:graphicFrame>
        <p:nvGraphicFramePr>
          <p:cNvPr id="5" name="Table Placeholder 4">
            <a:extLst>
              <a:ext uri="{FF2B5EF4-FFF2-40B4-BE49-F238E27FC236}">
                <a16:creationId xmlns:a16="http://schemas.microsoft.com/office/drawing/2014/main" id="{EE5566E9-4254-4323-9D38-46DE619882B6}"/>
              </a:ext>
            </a:extLst>
          </p:cNvPr>
          <p:cNvGraphicFramePr>
            <a:graphicFrameLocks noGrp="1"/>
          </p:cNvGraphicFramePr>
          <p:nvPr>
            <p:ph type="tbl" sz="quarter" idx="13"/>
            <p:extLst>
              <p:ext uri="{D42A27DB-BD31-4B8C-83A1-F6EECF244321}">
                <p14:modId xmlns:p14="http://schemas.microsoft.com/office/powerpoint/2010/main" val="84714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38366700"/>
                    </a:ext>
                  </a:extLst>
                </a:gridCol>
                <a:gridCol w="576072">
                  <a:extLst>
                    <a:ext uri="{9D8B030D-6E8A-4147-A177-3AD203B41FA5}">
                      <a16:colId xmlns:a16="http://schemas.microsoft.com/office/drawing/2014/main" val="1377467327"/>
                    </a:ext>
                  </a:extLst>
                </a:gridCol>
                <a:gridCol w="576072">
                  <a:extLst>
                    <a:ext uri="{9D8B030D-6E8A-4147-A177-3AD203B41FA5}">
                      <a16:colId xmlns:a16="http://schemas.microsoft.com/office/drawing/2014/main" val="4253421777"/>
                    </a:ext>
                  </a:extLst>
                </a:gridCol>
                <a:gridCol w="576072">
                  <a:extLst>
                    <a:ext uri="{9D8B030D-6E8A-4147-A177-3AD203B41FA5}">
                      <a16:colId xmlns:a16="http://schemas.microsoft.com/office/drawing/2014/main" val="2785325661"/>
                    </a:ext>
                  </a:extLst>
                </a:gridCol>
                <a:gridCol w="576072">
                  <a:extLst>
                    <a:ext uri="{9D8B030D-6E8A-4147-A177-3AD203B41FA5}">
                      <a16:colId xmlns:a16="http://schemas.microsoft.com/office/drawing/2014/main" val="386528526"/>
                    </a:ext>
                  </a:extLst>
                </a:gridCol>
                <a:gridCol w="576072">
                  <a:extLst>
                    <a:ext uri="{9D8B030D-6E8A-4147-A177-3AD203B41FA5}">
                      <a16:colId xmlns:a16="http://schemas.microsoft.com/office/drawing/2014/main" val="1874099016"/>
                    </a:ext>
                  </a:extLst>
                </a:gridCol>
                <a:gridCol w="576072">
                  <a:extLst>
                    <a:ext uri="{9D8B030D-6E8A-4147-A177-3AD203B41FA5}">
                      <a16:colId xmlns:a16="http://schemas.microsoft.com/office/drawing/2014/main" val="3990371691"/>
                    </a:ext>
                  </a:extLst>
                </a:gridCol>
                <a:gridCol w="576072">
                  <a:extLst>
                    <a:ext uri="{9D8B030D-6E8A-4147-A177-3AD203B41FA5}">
                      <a16:colId xmlns:a16="http://schemas.microsoft.com/office/drawing/2014/main" val="4124193540"/>
                    </a:ext>
                  </a:extLst>
                </a:gridCol>
                <a:gridCol w="576072">
                  <a:extLst>
                    <a:ext uri="{9D8B030D-6E8A-4147-A177-3AD203B41FA5}">
                      <a16:colId xmlns:a16="http://schemas.microsoft.com/office/drawing/2014/main" val="3944124368"/>
                    </a:ext>
                  </a:extLst>
                </a:gridCol>
                <a:gridCol w="576072">
                  <a:extLst>
                    <a:ext uri="{9D8B030D-6E8A-4147-A177-3AD203B41FA5}">
                      <a16:colId xmlns:a16="http://schemas.microsoft.com/office/drawing/2014/main" val="1095159078"/>
                    </a:ext>
                  </a:extLst>
                </a:gridCol>
                <a:gridCol w="576072">
                  <a:extLst>
                    <a:ext uri="{9D8B030D-6E8A-4147-A177-3AD203B41FA5}">
                      <a16:colId xmlns:a16="http://schemas.microsoft.com/office/drawing/2014/main" val="37353841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77481587"/>
                  </a:ext>
                </a:extLst>
              </a:tr>
              <a:tr h="370840">
                <a:tc>
                  <a:txBody>
                    <a:bodyPr/>
                    <a:lstStyle/>
                    <a:p>
                      <a:r>
                        <a:rPr lang="en-US" sz="1000"/>
                        <a:t>rittersport</a:t>
                      </a:r>
                    </a:p>
                  </a:txBody>
                  <a:tcPr/>
                </a:tc>
                <a:tc>
                  <a:txBody>
                    <a:bodyPr/>
                    <a:lstStyle/>
                    <a:p>
                      <a:r>
                        <a:rPr lang="en-US" sz="1000"/>
                        <a:t>119813</a:t>
                      </a:r>
                    </a:p>
                  </a:txBody>
                  <a:tcPr/>
                </a:tc>
                <a:tc>
                  <a:txBody>
                    <a:bodyPr/>
                    <a:lstStyle/>
                    <a:p>
                      <a:r>
                        <a:rPr lang="en-US" sz="1000"/>
                        <a:t>-83</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7</a:t>
                      </a:r>
                    </a:p>
                  </a:txBody>
                  <a:tcPr/>
                </a:tc>
                <a:tc>
                  <a:txBody>
                    <a:bodyPr/>
                    <a:lstStyle/>
                    <a:p>
                      <a:r>
                        <a:rPr lang="en-US" sz="1000"/>
                        <a:t>8475</a:t>
                      </a:r>
                    </a:p>
                  </a:txBody>
                  <a:tcPr/>
                </a:tc>
                <a:tc>
                  <a:txBody>
                    <a:bodyPr/>
                    <a:lstStyle/>
                    <a:p>
                      <a:r>
                        <a:rPr lang="en-US" sz="1000"/>
                        <a:t>309</a:t>
                      </a:r>
                    </a:p>
                  </a:txBody>
                  <a:tcPr/>
                </a:tc>
                <a:tc>
                  <a:txBody>
                    <a:bodyPr/>
                    <a:lstStyle/>
                    <a:p>
                      <a:r>
                        <a:rPr lang="en-US" sz="1000"/>
                        <a:t>1.0470 %</a:t>
                      </a:r>
                    </a:p>
                  </a:txBody>
                  <a:tcPr/>
                </a:tc>
                <a:extLst>
                  <a:ext uri="{0D108BD9-81ED-4DB2-BD59-A6C34878D82A}">
                    <a16:rowId xmlns:a16="http://schemas.microsoft.com/office/drawing/2014/main" val="3438485843"/>
                  </a:ext>
                </a:extLst>
              </a:tr>
              <a:tr h="370840">
                <a:tc>
                  <a:txBody>
                    <a:bodyPr/>
                    <a:lstStyle/>
                    <a:p>
                      <a:r>
                        <a:rPr lang="en-US" sz="1000"/>
                        <a:t>milka_deutschland</a:t>
                      </a:r>
                    </a:p>
                  </a:txBody>
                  <a:tcPr/>
                </a:tc>
                <a:tc>
                  <a:txBody>
                    <a:bodyPr/>
                    <a:lstStyle/>
                    <a:p>
                      <a:r>
                        <a:rPr lang="en-US" sz="1000"/>
                        <a:t>109185</a:t>
                      </a:r>
                    </a:p>
                  </a:txBody>
                  <a:tcPr/>
                </a:tc>
                <a:tc>
                  <a:txBody>
                    <a:bodyPr/>
                    <a:lstStyle/>
                    <a:p>
                      <a:r>
                        <a:rPr lang="en-US" sz="1000"/>
                        <a:t>-760</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16</a:t>
                      </a:r>
                    </a:p>
                  </a:txBody>
                  <a:tcPr/>
                </a:tc>
                <a:tc>
                  <a:txBody>
                    <a:bodyPr/>
                    <a:lstStyle/>
                    <a:p>
                      <a:r>
                        <a:rPr lang="en-US" sz="1000"/>
                        <a:t>4477</a:t>
                      </a:r>
                    </a:p>
                  </a:txBody>
                  <a:tcPr/>
                </a:tc>
                <a:tc>
                  <a:txBody>
                    <a:bodyPr/>
                    <a:lstStyle/>
                    <a:p>
                      <a:r>
                        <a:rPr lang="en-US" sz="1000"/>
                        <a:t>805</a:t>
                      </a:r>
                    </a:p>
                  </a:txBody>
                  <a:tcPr/>
                </a:tc>
                <a:tc>
                  <a:txBody>
                    <a:bodyPr/>
                    <a:lstStyle/>
                    <a:p>
                      <a:r>
                        <a:rPr lang="en-US" sz="1000"/>
                        <a:t>0.3013 %</a:t>
                      </a:r>
                    </a:p>
                  </a:txBody>
                  <a:tcPr/>
                </a:tc>
                <a:extLst>
                  <a:ext uri="{0D108BD9-81ED-4DB2-BD59-A6C34878D82A}">
                    <a16:rowId xmlns:a16="http://schemas.microsoft.com/office/drawing/2014/main" val="1299697477"/>
                  </a:ext>
                </a:extLst>
              </a:tr>
              <a:tr h="370840">
                <a:tc>
                  <a:txBody>
                    <a:bodyPr/>
                    <a:lstStyle/>
                    <a:p>
                      <a:r>
                        <a:rPr lang="en-US" sz="1000"/>
                        <a:t>lindt_germany</a:t>
                      </a:r>
                    </a:p>
                  </a:txBody>
                  <a:tcPr/>
                </a:tc>
                <a:tc>
                  <a:txBody>
                    <a:bodyPr/>
                    <a:lstStyle/>
                    <a:p>
                      <a:r>
                        <a:rPr lang="en-US" sz="1000"/>
                        <a:t>78323</a:t>
                      </a:r>
                    </a:p>
                  </a:txBody>
                  <a:tcPr/>
                </a:tc>
                <a:tc>
                  <a:txBody>
                    <a:bodyPr/>
                    <a:lstStyle/>
                    <a:p>
                      <a:r>
                        <a:rPr lang="en-US" sz="1000"/>
                        <a:t>357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3750</a:t>
                      </a:r>
                    </a:p>
                  </a:txBody>
                  <a:tcPr/>
                </a:tc>
                <a:tc>
                  <a:txBody>
                    <a:bodyPr/>
                    <a:lstStyle/>
                    <a:p>
                      <a:r>
                        <a:rPr lang="en-US" sz="1000"/>
                        <a:t>83</a:t>
                      </a:r>
                    </a:p>
                  </a:txBody>
                  <a:tcPr/>
                </a:tc>
                <a:tc>
                  <a:txBody>
                    <a:bodyPr/>
                    <a:lstStyle/>
                    <a:p>
                      <a:r>
                        <a:rPr lang="en-US" sz="1000"/>
                        <a:t>0.3773 %</a:t>
                      </a:r>
                    </a:p>
                  </a:txBody>
                  <a:tcPr/>
                </a:tc>
                <a:extLst>
                  <a:ext uri="{0D108BD9-81ED-4DB2-BD59-A6C34878D82A}">
                    <a16:rowId xmlns:a16="http://schemas.microsoft.com/office/drawing/2014/main" val="3607225615"/>
                  </a:ext>
                </a:extLst>
              </a:tr>
              <a:tr h="370840">
                <a:tc>
                  <a:txBody>
                    <a:bodyPr/>
                    <a:lstStyle/>
                    <a:p>
                      <a:r>
                        <a:rPr lang="en-US" sz="1000"/>
                        <a:t>nucao_de</a:t>
                      </a:r>
                    </a:p>
                  </a:txBody>
                  <a:tcPr/>
                </a:tc>
                <a:tc>
                  <a:txBody>
                    <a:bodyPr/>
                    <a:lstStyle/>
                    <a:p>
                      <a:r>
                        <a:rPr lang="en-US" sz="1000"/>
                        <a:t>71195</a:t>
                      </a:r>
                    </a:p>
                  </a:txBody>
                  <a:tcPr/>
                </a:tc>
                <a:tc>
                  <a:txBody>
                    <a:bodyPr/>
                    <a:lstStyle/>
                    <a:p>
                      <a:r>
                        <a:rPr lang="en-US" sz="1000"/>
                        <a:t>698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10796</a:t>
                      </a:r>
                    </a:p>
                  </a:txBody>
                  <a:tcPr/>
                </a:tc>
                <a:tc>
                  <a:txBody>
                    <a:bodyPr/>
                    <a:lstStyle/>
                    <a:p>
                      <a:r>
                        <a:rPr lang="en-US" sz="1000"/>
                        <a:t>3350</a:t>
                      </a:r>
                    </a:p>
                  </a:txBody>
                  <a:tcPr/>
                </a:tc>
                <a:tc>
                  <a:txBody>
                    <a:bodyPr/>
                    <a:lstStyle/>
                    <a:p>
                      <a:r>
                        <a:rPr lang="en-US" sz="1000"/>
                        <a:t>3.3279 %</a:t>
                      </a:r>
                    </a:p>
                  </a:txBody>
                  <a:tcPr/>
                </a:tc>
                <a:extLst>
                  <a:ext uri="{0D108BD9-81ED-4DB2-BD59-A6C34878D82A}">
                    <a16:rowId xmlns:a16="http://schemas.microsoft.com/office/drawing/2014/main" val="14754944"/>
                  </a:ext>
                </a:extLst>
              </a:tr>
              <a:tr h="370840">
                <a:tc>
                  <a:txBody>
                    <a:bodyPr/>
                    <a:lstStyle/>
                    <a:p>
                      <a:r>
                        <a:rPr lang="en-US" sz="1000"/>
                        <a:t>tonyschocolonely_de</a:t>
                      </a:r>
                    </a:p>
                  </a:txBody>
                  <a:tcPr/>
                </a:tc>
                <a:tc>
                  <a:txBody>
                    <a:bodyPr/>
                    <a:lstStyle/>
                    <a:p>
                      <a:r>
                        <a:rPr lang="en-US" sz="1000"/>
                        <a:t>20747</a:t>
                      </a:r>
                    </a:p>
                  </a:txBody>
                  <a:tcPr/>
                </a:tc>
                <a:tc>
                  <a:txBody>
                    <a:bodyPr/>
                    <a:lstStyle/>
                    <a:p>
                      <a:r>
                        <a:rPr lang="en-US" sz="1000"/>
                        <a:t>-215</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845</a:t>
                      </a:r>
                    </a:p>
                  </a:txBody>
                  <a:tcPr/>
                </a:tc>
                <a:tc>
                  <a:txBody>
                    <a:bodyPr/>
                    <a:lstStyle/>
                    <a:p>
                      <a:r>
                        <a:rPr lang="en-US" sz="1000"/>
                        <a:t>25</a:t>
                      </a:r>
                    </a:p>
                  </a:txBody>
                  <a:tcPr/>
                </a:tc>
                <a:tc>
                  <a:txBody>
                    <a:bodyPr/>
                    <a:lstStyle/>
                    <a:p>
                      <a:r>
                        <a:rPr lang="en-US" sz="1000"/>
                        <a:t>0.6953 %</a:t>
                      </a:r>
                    </a:p>
                  </a:txBody>
                  <a:tcPr/>
                </a:tc>
                <a:extLst>
                  <a:ext uri="{0D108BD9-81ED-4DB2-BD59-A6C34878D82A}">
                    <a16:rowId xmlns:a16="http://schemas.microsoft.com/office/drawing/2014/main" val="3441773818"/>
                  </a:ext>
                </a:extLst>
              </a:tr>
            </a:tbl>
          </a:graphicData>
        </a:graphic>
      </p:graphicFrame>
      <p:sp>
        <p:nvSpPr>
          <p:cNvPr id="4" name="Text Placeholder 3">
            <a:extLst>
              <a:ext uri="{FF2B5EF4-FFF2-40B4-BE49-F238E27FC236}">
                <a16:creationId xmlns:a16="http://schemas.microsoft.com/office/drawing/2014/main" id="{9A07120F-FE10-45AB-98E4-1D3FFACBE7C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125766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14836</Words>
  <Application>Microsoft Office PowerPoint</Application>
  <PresentationFormat>On-screen Show (4:3)</PresentationFormat>
  <Paragraphs>1614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Calibri</vt:lpstr>
      <vt:lpstr>Arial</vt:lpstr>
      <vt:lpstr>quintly_template</vt:lpstr>
      <vt:lpstr>1 Monatliche Reportings - NEW</vt:lpstr>
      <vt:lpstr>Instagram IG_Reichweite | rittersport</vt:lpstr>
      <vt:lpstr>Instagram IG_Impressions  | rittersport</vt:lpstr>
      <vt:lpstr>Instagram IG_ Follower_Entwicklung | rittersport</vt:lpstr>
      <vt:lpstr>Instagram Posts nach Impressions | rittersport</vt:lpstr>
      <vt:lpstr>Instagram Posts nach Video Views | rittersport</vt:lpstr>
      <vt:lpstr>Instagram Posts nach ERI | rittersport</vt:lpstr>
      <vt:lpstr>Facebook Instagram Paid Post Performance | All profiles - 1 of 26</vt:lpstr>
      <vt:lpstr>Facebook Instagram Paid Post Performance | All profiles - 2 of 26</vt:lpstr>
      <vt:lpstr>Facebook Instagram Paid Post Performance | All profiles - 3 of 26</vt:lpstr>
      <vt:lpstr>Facebook Instagram Paid Post Performance | All profiles - 4 of 26</vt:lpstr>
      <vt:lpstr>Facebook Instagram Paid Post Performance | All profiles - 5 of 26</vt:lpstr>
      <vt:lpstr>Facebook Instagram Paid Post Performance | All profiles - 6 of 26</vt:lpstr>
      <vt:lpstr>Facebook Instagram Paid Post Performance | All profiles - 7 of 26</vt:lpstr>
      <vt:lpstr>Facebook Instagram Paid Post Performance | All profiles - 8 of 26</vt:lpstr>
      <vt:lpstr>Facebook Instagram Paid Post Performance | All profiles - 9 of 26</vt:lpstr>
      <vt:lpstr>Facebook Instagram Paid Post Performance | All profiles - 10 of 26</vt:lpstr>
      <vt:lpstr>Facebook Instagram Paid Post Performance | All profiles - 11 of 26</vt:lpstr>
      <vt:lpstr>Facebook Instagram Paid Post Performance | All profiles - 12 of 26</vt:lpstr>
      <vt:lpstr>Facebook Instagram Paid Post Performance | All profiles - 13 of 26</vt:lpstr>
      <vt:lpstr>Facebook Instagram Paid Post Performance | All profiles - 14 of 26</vt:lpstr>
      <vt:lpstr>Facebook Instagram Paid Post Performance | All profiles - 15 of 26</vt:lpstr>
      <vt:lpstr>Facebook Instagram Paid Post Performance | All profiles - 16 of 26</vt:lpstr>
      <vt:lpstr>Facebook Instagram Paid Post Performance | All profiles - 17 of 26</vt:lpstr>
      <vt:lpstr>Facebook Instagram Paid Post Performance | All profiles - 18 of 26</vt:lpstr>
      <vt:lpstr>Facebook Instagram Paid Post Performance | All profiles - 19 of 26</vt:lpstr>
      <vt:lpstr>Facebook Instagram Paid Post Performance | All profiles - 20 of 26</vt:lpstr>
      <vt:lpstr>Facebook Instagram Paid Post Performance | All profiles - 21 of 26</vt:lpstr>
      <vt:lpstr>Facebook Instagram Paid Post Performance | All profiles - 22 of 26</vt:lpstr>
      <vt:lpstr>Facebook Instagram Paid Post Performance | All profiles - 23 of 26</vt:lpstr>
      <vt:lpstr>Facebook Instagram Paid Post Performance | All profiles - 24 of 26</vt:lpstr>
      <vt:lpstr>Facebook Instagram Paid Post Performance | All profiles - 25 of 26</vt:lpstr>
      <vt:lpstr>Facebook Instagram Paid Post Performance | All profiles - 26 of 26</vt:lpstr>
      <vt:lpstr>Facebook FB_Reichweite  | All profiles</vt:lpstr>
      <vt:lpstr>Facebook FB_Impressions | Ritter Sport</vt:lpstr>
      <vt:lpstr>Facebook FB_Fans_Entwicklung | All profiles</vt:lpstr>
      <vt:lpstr>Facebook Posts nach Impressions | All profiles</vt:lpstr>
      <vt:lpstr>Facebook Posts nach Engagement Rate | All profiles</vt:lpstr>
      <vt:lpstr>Facebook Facebook Paid Post Performance | 1 group and 2 profiles - 1 of 25</vt:lpstr>
      <vt:lpstr>Facebook Facebook Paid Post Performance | 1 group and 2 profiles - 2 of 25</vt:lpstr>
      <vt:lpstr>Facebook Facebook Paid Post Performance | 1 group and 2 profiles - 3 of 25</vt:lpstr>
      <vt:lpstr>Facebook Facebook Paid Post Performance | 1 group and 2 profiles - 4 of 25</vt:lpstr>
      <vt:lpstr>Facebook Facebook Paid Post Performance | 1 group and 2 profiles - 5 of 25</vt:lpstr>
      <vt:lpstr>Facebook Facebook Paid Post Performance | 1 group and 2 profiles - 6 of 25</vt:lpstr>
      <vt:lpstr>Facebook Facebook Paid Post Performance | 1 group and 2 profiles - 7 of 25</vt:lpstr>
      <vt:lpstr>Facebook Facebook Paid Post Performance | 1 group and 2 profiles - 8 of 25</vt:lpstr>
      <vt:lpstr>Facebook Facebook Paid Post Performance | 1 group and 2 profiles - 9 of 25</vt:lpstr>
      <vt:lpstr>Facebook Facebook Paid Post Performance | 1 group and 2 profiles - 10 of 25</vt:lpstr>
      <vt:lpstr>Facebook Facebook Paid Post Performance | 1 group and 2 profiles - 11 of 25</vt:lpstr>
      <vt:lpstr>Facebook Facebook Paid Post Performance | 1 group and 2 profiles - 12 of 25</vt:lpstr>
      <vt:lpstr>Facebook Facebook Paid Post Performance | 1 group and 2 profiles - 13 of 25</vt:lpstr>
      <vt:lpstr>Facebook Facebook Paid Post Performance | 1 group and 2 profiles - 14 of 25</vt:lpstr>
      <vt:lpstr>Facebook Facebook Paid Post Performance | 1 group and 2 profiles - 15 of 25</vt:lpstr>
      <vt:lpstr>Facebook Facebook Paid Post Performance | 1 group and 2 profiles - 16 of 25</vt:lpstr>
      <vt:lpstr>Facebook Facebook Paid Post Performance | 1 group and 2 profiles - 17 of 25</vt:lpstr>
      <vt:lpstr>Facebook Facebook Paid Post Performance | 1 group and 2 profiles - 18 of 25</vt:lpstr>
      <vt:lpstr>Facebook Facebook Paid Post Performance | 1 group and 2 profiles - 19 of 25</vt:lpstr>
      <vt:lpstr>Facebook Facebook Paid Post Performance | 1 group and 2 profiles - 20 of 25</vt:lpstr>
      <vt:lpstr>Facebook Facebook Paid Post Performance | 1 group and 2 profiles - 21 of 25</vt:lpstr>
      <vt:lpstr>Facebook Facebook Paid Post Performance | 1 group and 2 profiles - 22 of 25</vt:lpstr>
      <vt:lpstr>Facebook Facebook Paid Post Performance | 1 group and 2 profiles - 23 of 25</vt:lpstr>
      <vt:lpstr>Facebook Facebook Paid Post Performance | 1 group and 2 profiles - 24 of 25</vt:lpstr>
      <vt:lpstr>Facebook Facebook Paid Post Performance | 1 group and 2 profiles - 25 of 25</vt:lpstr>
      <vt:lpstr>Meta Monthly Total Ads Performance | All profiles - 1 of 2</vt:lpstr>
      <vt:lpstr>Meta Monthly Total Ads Performance | All profiles - 2 of 2</vt:lpstr>
      <vt:lpstr>Instagram IG_Reichweite_Jahresvergleich | rittersport</vt:lpstr>
      <vt:lpstr>Instagram IG_Impressionen_Jahresvergleich | 2 profiles</vt:lpstr>
      <vt:lpstr>Meta Campaign Spend Development By Network | All profiles</vt:lpstr>
      <vt:lpstr>Instagram Posts | rittersport</vt:lpstr>
      <vt:lpstr>Tiktok TT_Views-Impressions | All profiles</vt:lpstr>
      <vt:lpstr>Tiktok Average Views Per Video | All profiles</vt:lpstr>
      <vt:lpstr>Tiktok TT_Follower_Entwicklung | All profiles</vt:lpstr>
      <vt:lpstr>Instagram Benchmark Instagram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Monatliche Reportings - NEW</dc:title>
  <dc:creator>Frederik Born</dc:creator>
  <cp:lastModifiedBy>Frederik Born</cp:lastModifiedBy>
  <cp:revision>1</cp:revision>
  <dcterms:created xsi:type="dcterms:W3CDTF">2024-02-12T13:29:03Z</dcterms:created>
  <dcterms:modified xsi:type="dcterms:W3CDTF">2024-02-12T13:32:15Z</dcterms:modified>
</cp:coreProperties>
</file>