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4" r:id="rId8"/>
    <p:sldId id="265" r:id="rId9"/>
    <p:sldId id="267" r:id="rId10"/>
    <p:sldId id="268"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6" r:id="rId66"/>
    <p:sldId id="327" r:id="rId67"/>
    <p:sldId id="328" r:id="rId68"/>
    <p:sldId id="329" r:id="rId69"/>
    <p:sldId id="330" r:id="rId70"/>
    <p:sldId id="331" r:id="rId71"/>
    <p:sldId id="332" r:id="rId72"/>
    <p:sldId id="333" r:id="rId73"/>
    <p:sldId id="334" r:id="rId74"/>
    <p:sldId id="335" r:id="rId75"/>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4528563</c:v>
                </c:pt>
              </c:numCache>
            </c:numRef>
          </c:val>
          <c:smooth val="0"/>
          <c:extLst>
            <c:ext xmlns:c16="http://schemas.microsoft.com/office/drawing/2014/chart" uri="{C3380CC4-5D6E-409C-BE32-E72D297353CC}">
              <c16:uniqueId val="{00000000-CF5A-48E4-B37A-63D739B50F74}"/>
            </c:ext>
          </c:extLst>
        </c:ser>
        <c:dLbls>
          <c:showLegendKey val="0"/>
          <c:showVal val="0"/>
          <c:showCatName val="0"/>
          <c:showSerName val="0"/>
          <c:showPercent val="0"/>
          <c:showBubbleSize val="0"/>
        </c:dLbls>
        <c:smooth val="0"/>
        <c:axId val="382665120"/>
        <c:axId val="382665448"/>
      </c:lineChart>
      <c:catAx>
        <c:axId val="38266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65448"/>
        <c:crosses val="autoZero"/>
        <c:auto val="1"/>
        <c:lblAlgn val="ctr"/>
        <c:lblOffset val="100"/>
        <c:noMultiLvlLbl val="0"/>
      </c:catAx>
      <c:valAx>
        <c:axId val="38266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6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10348405</c:v>
                </c:pt>
              </c:numCache>
            </c:numRef>
          </c:val>
          <c:smooth val="0"/>
          <c:extLst>
            <c:ext xmlns:c16="http://schemas.microsoft.com/office/drawing/2014/chart" uri="{C3380CC4-5D6E-409C-BE32-E72D297353CC}">
              <c16:uniqueId val="{00000000-449E-488F-B944-28841AF3EB20}"/>
            </c:ext>
          </c:extLst>
        </c:ser>
        <c:dLbls>
          <c:showLegendKey val="0"/>
          <c:showVal val="0"/>
          <c:showCatName val="0"/>
          <c:showSerName val="0"/>
          <c:showPercent val="0"/>
          <c:showBubbleSize val="0"/>
        </c:dLbls>
        <c:smooth val="0"/>
        <c:axId val="385969656"/>
        <c:axId val="385967360"/>
      </c:lineChart>
      <c:catAx>
        <c:axId val="38596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67360"/>
        <c:crosses val="autoZero"/>
        <c:auto val="1"/>
        <c:lblAlgn val="ctr"/>
        <c:lblOffset val="100"/>
        <c:noMultiLvlLbl val="0"/>
      </c:catAx>
      <c:valAx>
        <c:axId val="38596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6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119813</c:v>
                </c:pt>
                <c:pt idx="1">
                  <c:v>119979</c:v>
                </c:pt>
              </c:numCache>
            </c:numRef>
          </c:val>
          <c:smooth val="0"/>
          <c:extLst>
            <c:ext xmlns:c16="http://schemas.microsoft.com/office/drawing/2014/chart" uri="{C3380CC4-5D6E-409C-BE32-E72D297353CC}">
              <c16:uniqueId val="{00000000-E17E-4FB7-BD4E-0E71CFB5C462}"/>
            </c:ext>
          </c:extLst>
        </c:ser>
        <c:dLbls>
          <c:showLegendKey val="0"/>
          <c:showVal val="0"/>
          <c:showCatName val="0"/>
          <c:showSerName val="0"/>
          <c:showPercent val="0"/>
          <c:showBubbleSize val="0"/>
        </c:dLbls>
        <c:smooth val="0"/>
        <c:axId val="388740232"/>
        <c:axId val="388733672"/>
      </c:lineChart>
      <c:catAx>
        <c:axId val="38874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33672"/>
        <c:crosses val="autoZero"/>
        <c:auto val="1"/>
        <c:lblAlgn val="ctr"/>
        <c:lblOffset val="100"/>
        <c:noMultiLvlLbl val="0"/>
      </c:catAx>
      <c:valAx>
        <c:axId val="38873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4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2029199</c:v>
                </c:pt>
                <c:pt idx="1">
                  <c:v>1618574</c:v>
                </c:pt>
                <c:pt idx="2">
                  <c:v>0</c:v>
                </c:pt>
              </c:numCache>
            </c:numRef>
          </c:val>
          <c:smooth val="0"/>
          <c:extLst>
            <c:ext xmlns:c16="http://schemas.microsoft.com/office/drawing/2014/chart" uri="{C3380CC4-5D6E-409C-BE32-E72D297353CC}">
              <c16:uniqueId val="{00000000-A442-4C22-8A99-038AA45A2A32}"/>
            </c:ext>
          </c:extLst>
        </c:ser>
        <c:dLbls>
          <c:showLegendKey val="0"/>
          <c:showVal val="0"/>
          <c:showCatName val="0"/>
          <c:showSerName val="0"/>
          <c:showPercent val="0"/>
          <c:showBubbleSize val="0"/>
        </c:dLbls>
        <c:smooth val="0"/>
        <c:axId val="579410896"/>
        <c:axId val="579417456"/>
      </c:lineChart>
      <c:catAx>
        <c:axId val="57941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417456"/>
        <c:crosses val="autoZero"/>
        <c:auto val="1"/>
        <c:lblAlgn val="ctr"/>
        <c:lblOffset val="100"/>
        <c:noMultiLvlLbl val="0"/>
      </c:catAx>
      <c:valAx>
        <c:axId val="57941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41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4069579</c:v>
                </c:pt>
                <c:pt idx="1">
                  <c:v>2826308</c:v>
                </c:pt>
                <c:pt idx="2">
                  <c:v>0</c:v>
                </c:pt>
              </c:numCache>
            </c:numRef>
          </c:val>
          <c:smooth val="0"/>
          <c:extLst>
            <c:ext xmlns:c16="http://schemas.microsoft.com/office/drawing/2014/chart" uri="{C3380CC4-5D6E-409C-BE32-E72D297353CC}">
              <c16:uniqueId val="{00000000-50F7-491C-9EFB-E06A06E9E1E9}"/>
            </c:ext>
          </c:extLst>
        </c:ser>
        <c:dLbls>
          <c:showLegendKey val="0"/>
          <c:showVal val="0"/>
          <c:showCatName val="0"/>
          <c:showSerName val="0"/>
          <c:showPercent val="0"/>
          <c:showBubbleSize val="0"/>
        </c:dLbls>
        <c:smooth val="0"/>
        <c:axId val="579416800"/>
        <c:axId val="579419096"/>
      </c:lineChart>
      <c:catAx>
        <c:axId val="57941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419096"/>
        <c:crosses val="autoZero"/>
        <c:auto val="1"/>
        <c:lblAlgn val="ctr"/>
        <c:lblOffset val="100"/>
        <c:noMultiLvlLbl val="0"/>
      </c:catAx>
      <c:valAx>
        <c:axId val="57941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41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672485</c:v>
                </c:pt>
                <c:pt idx="1">
                  <c:v>672214</c:v>
                </c:pt>
                <c:pt idx="2">
                  <c:v>672214</c:v>
                </c:pt>
              </c:numCache>
            </c:numRef>
          </c:val>
          <c:smooth val="0"/>
          <c:extLst>
            <c:ext xmlns:c16="http://schemas.microsoft.com/office/drawing/2014/chart" uri="{C3380CC4-5D6E-409C-BE32-E72D297353CC}">
              <c16:uniqueId val="{00000000-47DD-4E02-8137-5C1F99B78E09}"/>
            </c:ext>
          </c:extLst>
        </c:ser>
        <c:dLbls>
          <c:showLegendKey val="0"/>
          <c:showVal val="0"/>
          <c:showCatName val="0"/>
          <c:showSerName val="0"/>
          <c:showPercent val="0"/>
          <c:showBubbleSize val="0"/>
        </c:dLbls>
        <c:smooth val="0"/>
        <c:axId val="579417128"/>
        <c:axId val="579420408"/>
      </c:lineChart>
      <c:catAx>
        <c:axId val="57941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420408"/>
        <c:crosses val="autoZero"/>
        <c:auto val="1"/>
        <c:lblAlgn val="ctr"/>
        <c:lblOffset val="100"/>
        <c:noMultiLvlLbl val="0"/>
      </c:catAx>
      <c:valAx>
        <c:axId val="57942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941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8193389</c:v>
                </c:pt>
                <c:pt idx="1">
                  <c:v>11930401</c:v>
                </c:pt>
                <c:pt idx="2">
                  <c:v>11653608</c:v>
                </c:pt>
                <c:pt idx="3">
                  <c:v>2467084</c:v>
                </c:pt>
                <c:pt idx="4">
                  <c:v>11310717</c:v>
                </c:pt>
                <c:pt idx="5">
                  <c:v>12405094</c:v>
                </c:pt>
                <c:pt idx="6">
                  <c:v>10178984</c:v>
                </c:pt>
                <c:pt idx="7">
                  <c:v>3169578</c:v>
                </c:pt>
                <c:pt idx="8">
                  <c:v>10530687</c:v>
                </c:pt>
                <c:pt idx="9">
                  <c:v>12963284</c:v>
                </c:pt>
                <c:pt idx="10">
                  <c:v>6261953</c:v>
                </c:pt>
                <c:pt idx="11">
                  <c:v>3481118</c:v>
                </c:pt>
              </c:numCache>
            </c:numRef>
          </c:val>
          <c:smooth val="0"/>
          <c:extLst>
            <c:ext xmlns:c16="http://schemas.microsoft.com/office/drawing/2014/chart" uri="{C3380CC4-5D6E-409C-BE32-E72D297353CC}">
              <c16:uniqueId val="{00000000-051C-45C5-A923-F6E4D65D9313}"/>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11838736</c:v>
                </c:pt>
                <c:pt idx="1">
                  <c:v>17279597</c:v>
                </c:pt>
                <c:pt idx="2">
                  <c:v>699490</c:v>
                </c:pt>
                <c:pt idx="3">
                  <c:v>213872</c:v>
                </c:pt>
                <c:pt idx="4">
                  <c:v>2347817</c:v>
                </c:pt>
                <c:pt idx="5">
                  <c:v>4338699</c:v>
                </c:pt>
                <c:pt idx="6">
                  <c:v>5246430</c:v>
                </c:pt>
                <c:pt idx="7">
                  <c:v>6122766</c:v>
                </c:pt>
                <c:pt idx="8">
                  <c:v>6664486</c:v>
                </c:pt>
                <c:pt idx="9">
                  <c:v>6873266</c:v>
                </c:pt>
                <c:pt idx="10">
                  <c:v>8189951</c:v>
                </c:pt>
                <c:pt idx="11">
                  <c:v>9532980</c:v>
                </c:pt>
              </c:numCache>
            </c:numRef>
          </c:val>
          <c:smooth val="0"/>
          <c:extLst>
            <c:ext xmlns:c16="http://schemas.microsoft.com/office/drawing/2014/chart" uri="{C3380CC4-5D6E-409C-BE32-E72D297353CC}">
              <c16:uniqueId val="{00000001-051C-45C5-A923-F6E4D65D9313}"/>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4255617</c:v>
                </c:pt>
                <c:pt idx="1">
                  <c:v>11933406</c:v>
                </c:pt>
                <c:pt idx="2">
                  <c:v>9096975</c:v>
                </c:pt>
                <c:pt idx="3">
                  <c:v>7784707</c:v>
                </c:pt>
                <c:pt idx="4">
                  <c:v>5716354</c:v>
                </c:pt>
                <c:pt idx="5">
                  <c:v>5682313</c:v>
                </c:pt>
                <c:pt idx="6">
                  <c:v>4926666</c:v>
                </c:pt>
                <c:pt idx="7">
                  <c:v>4299806</c:v>
                </c:pt>
                <c:pt idx="8">
                  <c:v>3730902</c:v>
                </c:pt>
                <c:pt idx="9">
                  <c:v>11006792</c:v>
                </c:pt>
                <c:pt idx="10">
                  <c:v>9109111</c:v>
                </c:pt>
                <c:pt idx="11">
                  <c:v>15055415</c:v>
                </c:pt>
              </c:numCache>
            </c:numRef>
          </c:val>
          <c:smooth val="0"/>
          <c:extLst>
            <c:ext xmlns:c16="http://schemas.microsoft.com/office/drawing/2014/chart" uri="{C3380CC4-5D6E-409C-BE32-E72D297353CC}">
              <c16:uniqueId val="{00000002-051C-45C5-A923-F6E4D65D9313}"/>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9879350</c:v>
                </c:pt>
                <c:pt idx="1">
                  <c:v>8514317</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051C-45C5-A923-F6E4D65D9313}"/>
            </c:ext>
          </c:extLst>
        </c:ser>
        <c:dLbls>
          <c:showLegendKey val="0"/>
          <c:showVal val="0"/>
          <c:showCatName val="0"/>
          <c:showSerName val="0"/>
          <c:showPercent val="0"/>
          <c:showBubbleSize val="0"/>
        </c:dLbls>
        <c:smooth val="0"/>
        <c:axId val="486386784"/>
        <c:axId val="486388424"/>
      </c:lineChart>
      <c:catAx>
        <c:axId val="48638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88424"/>
        <c:crosses val="autoZero"/>
        <c:auto val="1"/>
        <c:lblAlgn val="ctr"/>
        <c:lblOffset val="100"/>
        <c:noMultiLvlLbl val="0"/>
      </c:catAx>
      <c:valAx>
        <c:axId val="48638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8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9622431</c:v>
                </c:pt>
                <c:pt idx="1">
                  <c:v>14518079</c:v>
                </c:pt>
                <c:pt idx="2">
                  <c:v>12773722</c:v>
                </c:pt>
                <c:pt idx="3">
                  <c:v>3323349</c:v>
                </c:pt>
                <c:pt idx="4">
                  <c:v>12315778</c:v>
                </c:pt>
                <c:pt idx="5">
                  <c:v>12975264</c:v>
                </c:pt>
                <c:pt idx="6">
                  <c:v>10228369</c:v>
                </c:pt>
                <c:pt idx="7">
                  <c:v>3188210</c:v>
                </c:pt>
                <c:pt idx="8">
                  <c:v>12434339</c:v>
                </c:pt>
                <c:pt idx="9">
                  <c:v>12309709</c:v>
                </c:pt>
                <c:pt idx="10">
                  <c:v>6831419</c:v>
                </c:pt>
                <c:pt idx="11">
                  <c:v>3929617</c:v>
                </c:pt>
              </c:numCache>
            </c:numRef>
          </c:val>
          <c:smooth val="0"/>
          <c:extLst>
            <c:ext xmlns:c16="http://schemas.microsoft.com/office/drawing/2014/chart" uri="{C3380CC4-5D6E-409C-BE32-E72D297353CC}">
              <c16:uniqueId val="{00000000-7746-4ED4-8931-7D5DEDCE6E92}"/>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12898994</c:v>
                </c:pt>
                <c:pt idx="1">
                  <c:v>19294197</c:v>
                </c:pt>
                <c:pt idx="2">
                  <c:v>701810</c:v>
                </c:pt>
                <c:pt idx="3">
                  <c:v>303516</c:v>
                </c:pt>
                <c:pt idx="4">
                  <c:v>2743640</c:v>
                </c:pt>
                <c:pt idx="5">
                  <c:v>6706628</c:v>
                </c:pt>
                <c:pt idx="6">
                  <c:v>6410705</c:v>
                </c:pt>
                <c:pt idx="7">
                  <c:v>9125346</c:v>
                </c:pt>
                <c:pt idx="8">
                  <c:v>8984981</c:v>
                </c:pt>
                <c:pt idx="9">
                  <c:v>7475345</c:v>
                </c:pt>
                <c:pt idx="10">
                  <c:v>9335136</c:v>
                </c:pt>
                <c:pt idx="11">
                  <c:v>10453003</c:v>
                </c:pt>
              </c:numCache>
            </c:numRef>
          </c:val>
          <c:smooth val="0"/>
          <c:extLst>
            <c:ext xmlns:c16="http://schemas.microsoft.com/office/drawing/2014/chart" uri="{C3380CC4-5D6E-409C-BE32-E72D297353CC}">
              <c16:uniqueId val="{00000001-7746-4ED4-8931-7D5DEDCE6E92}"/>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4790090</c:v>
                </c:pt>
                <c:pt idx="1">
                  <c:v>13358661</c:v>
                </c:pt>
                <c:pt idx="2">
                  <c:v>9691302</c:v>
                </c:pt>
                <c:pt idx="3">
                  <c:v>8254013</c:v>
                </c:pt>
                <c:pt idx="4">
                  <c:v>6025253</c:v>
                </c:pt>
                <c:pt idx="5">
                  <c:v>6236441</c:v>
                </c:pt>
                <c:pt idx="6">
                  <c:v>5314154</c:v>
                </c:pt>
                <c:pt idx="7">
                  <c:v>4317407</c:v>
                </c:pt>
                <c:pt idx="8">
                  <c:v>3595576</c:v>
                </c:pt>
                <c:pt idx="9">
                  <c:v>12017307</c:v>
                </c:pt>
                <c:pt idx="10">
                  <c:v>8990305</c:v>
                </c:pt>
                <c:pt idx="11">
                  <c:v>15013683</c:v>
                </c:pt>
              </c:numCache>
            </c:numRef>
          </c:val>
          <c:smooth val="0"/>
          <c:extLst>
            <c:ext xmlns:c16="http://schemas.microsoft.com/office/drawing/2014/chart" uri="{C3380CC4-5D6E-409C-BE32-E72D297353CC}">
              <c16:uniqueId val="{00000002-7746-4ED4-8931-7D5DEDCE6E92}"/>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10348405</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7746-4ED4-8931-7D5DEDCE6E92}"/>
            </c:ext>
          </c:extLst>
        </c:ser>
        <c:dLbls>
          <c:showLegendKey val="0"/>
          <c:showVal val="0"/>
          <c:showCatName val="0"/>
          <c:showSerName val="0"/>
          <c:showPercent val="0"/>
          <c:showBubbleSize val="0"/>
        </c:dLbls>
        <c:smooth val="0"/>
        <c:axId val="688440992"/>
        <c:axId val="688441648"/>
      </c:lineChart>
      <c:catAx>
        <c:axId val="68844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8441648"/>
        <c:crosses val="autoZero"/>
        <c:auto val="1"/>
        <c:lblAlgn val="ctr"/>
        <c:lblOffset val="100"/>
        <c:noMultiLvlLbl val="0"/>
      </c:catAx>
      <c:valAx>
        <c:axId val="68844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844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Sheet1!$B$2:$B$14</c:f>
              <c:numCache>
                <c:formatCode>General</c:formatCode>
                <c:ptCount val="13"/>
                <c:pt idx="0">
                  <c:v>5743.5886650000002</c:v>
                </c:pt>
                <c:pt idx="1">
                  <c:v>7840.1025120000004</c:v>
                </c:pt>
                <c:pt idx="2">
                  <c:v>4573.6872210000001</c:v>
                </c:pt>
                <c:pt idx="3">
                  <c:v>4282.5482679999996</c:v>
                </c:pt>
                <c:pt idx="4">
                  <c:v>3839.1481669999998</c:v>
                </c:pt>
                <c:pt idx="5">
                  <c:v>1414.8796689999999</c:v>
                </c:pt>
                <c:pt idx="6">
                  <c:v>1432.706792</c:v>
                </c:pt>
                <c:pt idx="7">
                  <c:v>2067.4463919999998</c:v>
                </c:pt>
                <c:pt idx="8">
                  <c:v>2000.082799</c:v>
                </c:pt>
                <c:pt idx="9">
                  <c:v>4866.9354380000004</c:v>
                </c:pt>
                <c:pt idx="10">
                  <c:v>7751.4163879999996</c:v>
                </c:pt>
                <c:pt idx="11">
                  <c:v>1476.760049</c:v>
                </c:pt>
                <c:pt idx="12">
                  <c:v>696.06110699999999</c:v>
                </c:pt>
              </c:numCache>
            </c:numRef>
          </c:val>
          <c:smooth val="0"/>
          <c:extLst>
            <c:ext xmlns:c16="http://schemas.microsoft.com/office/drawing/2014/chart" uri="{C3380CC4-5D6E-409C-BE32-E72D297353CC}">
              <c16:uniqueId val="{00000000-438D-4206-AB23-4E03CF96104A}"/>
            </c:ext>
          </c:extLst>
        </c:ser>
        <c:ser>
          <c:idx val="1"/>
          <c:order val="1"/>
          <c:tx>
            <c:strRef>
              <c:f>Sheet1!$C$1</c:f>
              <c:strCache>
                <c:ptCount val="1"/>
                <c:pt idx="0">
                  <c:v>Instagram</c:v>
                </c:pt>
              </c:strCache>
            </c:strRef>
          </c:tx>
          <c:spPr>
            <a:ln w="28575" cap="rnd">
              <a:solidFill>
                <a:schemeClr val="accent2"/>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Sheet1!$C$2:$C$14</c:f>
              <c:numCache>
                <c:formatCode>General</c:formatCode>
                <c:ptCount val="13"/>
                <c:pt idx="0">
                  <c:v>9558.0013350000008</c:v>
                </c:pt>
                <c:pt idx="1">
                  <c:v>6436.6274880000001</c:v>
                </c:pt>
                <c:pt idx="2">
                  <c:v>8304.3427790000005</c:v>
                </c:pt>
                <c:pt idx="3">
                  <c:v>7249.4817320000002</c:v>
                </c:pt>
                <c:pt idx="4">
                  <c:v>6971.8215700000001</c:v>
                </c:pt>
                <c:pt idx="5">
                  <c:v>5992.1503110000003</c:v>
                </c:pt>
                <c:pt idx="6">
                  <c:v>6110.6532079999997</c:v>
                </c:pt>
                <c:pt idx="7">
                  <c:v>5419.8236079999997</c:v>
                </c:pt>
                <c:pt idx="8">
                  <c:v>6775.7372009999999</c:v>
                </c:pt>
                <c:pt idx="9">
                  <c:v>9681.2245619999994</c:v>
                </c:pt>
                <c:pt idx="10">
                  <c:v>22092.111964</c:v>
                </c:pt>
                <c:pt idx="11">
                  <c:v>5779.8999510000003</c:v>
                </c:pt>
                <c:pt idx="12">
                  <c:v>1545.956578</c:v>
                </c:pt>
              </c:numCache>
            </c:numRef>
          </c:val>
          <c:smooth val="0"/>
          <c:extLst>
            <c:ext xmlns:c16="http://schemas.microsoft.com/office/drawing/2014/chart" uri="{C3380CC4-5D6E-409C-BE32-E72D297353CC}">
              <c16:uniqueId val="{00000001-438D-4206-AB23-4E03CF96104A}"/>
            </c:ext>
          </c:extLst>
        </c:ser>
        <c:dLbls>
          <c:showLegendKey val="0"/>
          <c:showVal val="0"/>
          <c:showCatName val="0"/>
          <c:showSerName val="0"/>
          <c:showPercent val="0"/>
          <c:showBubbleSize val="0"/>
        </c:dLbls>
        <c:smooth val="0"/>
        <c:axId val="486644256"/>
        <c:axId val="486644912"/>
      </c:lineChart>
      <c:catAx>
        <c:axId val="48664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644912"/>
        <c:crosses val="autoZero"/>
        <c:auto val="1"/>
        <c:lblAlgn val="ctr"/>
        <c:lblOffset val="100"/>
        <c:noMultiLvlLbl val="0"/>
      </c:catAx>
      <c:valAx>
        <c:axId val="48664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64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Sheet1!$A$2:$A$39</c:f>
              <c:strCache>
                <c:ptCount val="38"/>
                <c:pt idx="0">
                  <c:v>01.01.2021</c:v>
                </c:pt>
                <c:pt idx="1">
                  <c:v>01.02.2021</c:v>
                </c:pt>
                <c:pt idx="2">
                  <c:v>01.03.2021</c:v>
                </c:pt>
                <c:pt idx="3">
                  <c:v>01.04.2021</c:v>
                </c:pt>
                <c:pt idx="4">
                  <c:v>01.05.2021</c:v>
                </c:pt>
                <c:pt idx="5">
                  <c:v>01.06.2021</c:v>
                </c:pt>
                <c:pt idx="6">
                  <c:v>01.07.2021</c:v>
                </c:pt>
                <c:pt idx="7">
                  <c:v>01.08.2021</c:v>
                </c:pt>
                <c:pt idx="8">
                  <c:v>01.09.2021</c:v>
                </c:pt>
                <c:pt idx="9">
                  <c:v>01.10.2021</c:v>
                </c:pt>
                <c:pt idx="10">
                  <c:v>01.11.2021</c:v>
                </c:pt>
                <c:pt idx="11">
                  <c:v>01.12.2021</c:v>
                </c:pt>
                <c:pt idx="12">
                  <c:v>01.01.2022</c:v>
                </c:pt>
                <c:pt idx="13">
                  <c:v>01.02.2022</c:v>
                </c:pt>
                <c:pt idx="14">
                  <c:v>01.03.2022</c:v>
                </c:pt>
                <c:pt idx="15">
                  <c:v>01.04.2022</c:v>
                </c:pt>
                <c:pt idx="16">
                  <c:v>01.05.2022</c:v>
                </c:pt>
                <c:pt idx="17">
                  <c:v>01.06.2022</c:v>
                </c:pt>
                <c:pt idx="18">
                  <c:v>01.07.2022</c:v>
                </c:pt>
                <c:pt idx="19">
                  <c:v>01.08.2022</c:v>
                </c:pt>
                <c:pt idx="20">
                  <c:v>01.09.2022</c:v>
                </c:pt>
                <c:pt idx="21">
                  <c:v>01.10.2022</c:v>
                </c:pt>
                <c:pt idx="22">
                  <c:v>01.11.2022</c:v>
                </c:pt>
                <c:pt idx="23">
                  <c:v>01.12.2022</c:v>
                </c:pt>
                <c:pt idx="24">
                  <c:v>01.01.2023</c:v>
                </c:pt>
                <c:pt idx="25">
                  <c:v>01.02.2023</c:v>
                </c:pt>
                <c:pt idx="26">
                  <c:v>01.03.2023</c:v>
                </c:pt>
                <c:pt idx="27">
                  <c:v>01.04.2023</c:v>
                </c:pt>
                <c:pt idx="28">
                  <c:v>01.05.2023</c:v>
                </c:pt>
                <c:pt idx="29">
                  <c:v>01.06.2023</c:v>
                </c:pt>
                <c:pt idx="30">
                  <c:v>01.07.2023</c:v>
                </c:pt>
                <c:pt idx="31">
                  <c:v>01.08.2023</c:v>
                </c:pt>
                <c:pt idx="32">
                  <c:v>01.09.2023</c:v>
                </c:pt>
                <c:pt idx="33">
                  <c:v>01.10.2023</c:v>
                </c:pt>
                <c:pt idx="34">
                  <c:v>01.11.2023</c:v>
                </c:pt>
                <c:pt idx="35">
                  <c:v>01.12.2023</c:v>
                </c:pt>
                <c:pt idx="36">
                  <c:v>01.01.2024</c:v>
                </c:pt>
                <c:pt idx="37">
                  <c:v>01.02.2024</c:v>
                </c:pt>
              </c:strCache>
            </c:strRef>
          </c:cat>
          <c:val>
            <c:numRef>
              <c:f>Sheet1!$B$2:$B$39</c:f>
              <c:numCache>
                <c:formatCode>General</c:formatCode>
                <c:ptCount val="38"/>
                <c:pt idx="0">
                  <c:v>28</c:v>
                </c:pt>
                <c:pt idx="1">
                  <c:v>19</c:v>
                </c:pt>
                <c:pt idx="2">
                  <c:v>23</c:v>
                </c:pt>
                <c:pt idx="3">
                  <c:v>19</c:v>
                </c:pt>
                <c:pt idx="4">
                  <c:v>26</c:v>
                </c:pt>
                <c:pt idx="5">
                  <c:v>29</c:v>
                </c:pt>
                <c:pt idx="6">
                  <c:v>20</c:v>
                </c:pt>
                <c:pt idx="7">
                  <c:v>13</c:v>
                </c:pt>
                <c:pt idx="8">
                  <c:v>15</c:v>
                </c:pt>
                <c:pt idx="9">
                  <c:v>21</c:v>
                </c:pt>
                <c:pt idx="10">
                  <c:v>17</c:v>
                </c:pt>
                <c:pt idx="11">
                  <c:v>11</c:v>
                </c:pt>
                <c:pt idx="12">
                  <c:v>7</c:v>
                </c:pt>
                <c:pt idx="13">
                  <c:v>7</c:v>
                </c:pt>
                <c:pt idx="14">
                  <c:v>1</c:v>
                </c:pt>
                <c:pt idx="15">
                  <c:v>2</c:v>
                </c:pt>
                <c:pt idx="16">
                  <c:v>6</c:v>
                </c:pt>
                <c:pt idx="17">
                  <c:v>10</c:v>
                </c:pt>
                <c:pt idx="18">
                  <c:v>10</c:v>
                </c:pt>
                <c:pt idx="19">
                  <c:v>8</c:v>
                </c:pt>
                <c:pt idx="20">
                  <c:v>8</c:v>
                </c:pt>
                <c:pt idx="21">
                  <c:v>14</c:v>
                </c:pt>
                <c:pt idx="22">
                  <c:v>11</c:v>
                </c:pt>
                <c:pt idx="23">
                  <c:v>12</c:v>
                </c:pt>
                <c:pt idx="24">
                  <c:v>8</c:v>
                </c:pt>
                <c:pt idx="25">
                  <c:v>4</c:v>
                </c:pt>
                <c:pt idx="26">
                  <c:v>7</c:v>
                </c:pt>
                <c:pt idx="27">
                  <c:v>10</c:v>
                </c:pt>
                <c:pt idx="28">
                  <c:v>7</c:v>
                </c:pt>
                <c:pt idx="29">
                  <c:v>8</c:v>
                </c:pt>
                <c:pt idx="30">
                  <c:v>5</c:v>
                </c:pt>
                <c:pt idx="31">
                  <c:v>7</c:v>
                </c:pt>
                <c:pt idx="32">
                  <c:v>5</c:v>
                </c:pt>
                <c:pt idx="33">
                  <c:v>6</c:v>
                </c:pt>
                <c:pt idx="34">
                  <c:v>8</c:v>
                </c:pt>
                <c:pt idx="35">
                  <c:v>9</c:v>
                </c:pt>
                <c:pt idx="36">
                  <c:v>7</c:v>
                </c:pt>
                <c:pt idx="37">
                  <c:v>3</c:v>
                </c:pt>
              </c:numCache>
            </c:numRef>
          </c:val>
          <c:smooth val="0"/>
          <c:extLst>
            <c:ext xmlns:c16="http://schemas.microsoft.com/office/drawing/2014/chart" uri="{C3380CC4-5D6E-409C-BE32-E72D297353CC}">
              <c16:uniqueId val="{00000000-626A-4316-843E-761C76D95EB6}"/>
            </c:ext>
          </c:extLst>
        </c:ser>
        <c:dLbls>
          <c:showLegendKey val="0"/>
          <c:showVal val="0"/>
          <c:showCatName val="0"/>
          <c:showSerName val="0"/>
          <c:showPercent val="0"/>
          <c:showBubbleSize val="0"/>
        </c:dLbls>
        <c:smooth val="0"/>
        <c:axId val="654588528"/>
        <c:axId val="654587544"/>
      </c:lineChart>
      <c:catAx>
        <c:axId val="65458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587544"/>
        <c:crosses val="autoZero"/>
        <c:auto val="1"/>
        <c:lblAlgn val="ctr"/>
        <c:lblOffset val="100"/>
        <c:noMultiLvlLbl val="0"/>
      </c:catAx>
      <c:valAx>
        <c:axId val="65458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58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numCache>
            </c:numRef>
          </c:val>
          <c:smooth val="0"/>
          <c:extLst>
            <c:ext xmlns:c16="http://schemas.microsoft.com/office/drawing/2014/chart" uri="{C3380CC4-5D6E-409C-BE32-E72D297353CC}">
              <c16:uniqueId val="{00000000-3FDB-425B-A2C9-030560FD458E}"/>
            </c:ext>
          </c:extLst>
        </c:ser>
        <c:dLbls>
          <c:showLegendKey val="0"/>
          <c:showVal val="0"/>
          <c:showCatName val="0"/>
          <c:showSerName val="0"/>
          <c:showPercent val="0"/>
          <c:showBubbleSize val="0"/>
        </c:dLbls>
        <c:smooth val="0"/>
        <c:axId val="654591808"/>
        <c:axId val="654592136"/>
      </c:lineChart>
      <c:catAx>
        <c:axId val="65459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592136"/>
        <c:crosses val="autoZero"/>
        <c:auto val="1"/>
        <c:lblAlgn val="ctr"/>
        <c:lblOffset val="100"/>
        <c:noMultiLvlLbl val="0"/>
      </c:catAx>
      <c:valAx>
        <c:axId val="65459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59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3880</c:v>
                </c:pt>
                <c:pt idx="1">
                  <c:v>3960</c:v>
                </c:pt>
              </c:numCache>
            </c:numRef>
          </c:val>
          <c:smooth val="0"/>
          <c:extLst>
            <c:ext xmlns:c16="http://schemas.microsoft.com/office/drawing/2014/chart" uri="{C3380CC4-5D6E-409C-BE32-E72D297353CC}">
              <c16:uniqueId val="{00000000-D833-4053-A02B-6C6B70E81DE2}"/>
            </c:ext>
          </c:extLst>
        </c:ser>
        <c:dLbls>
          <c:showLegendKey val="0"/>
          <c:showVal val="0"/>
          <c:showCatName val="0"/>
          <c:showSerName val="0"/>
          <c:showPercent val="0"/>
          <c:showBubbleSize val="0"/>
        </c:dLbls>
        <c:smooth val="0"/>
        <c:axId val="471147864"/>
        <c:axId val="471155736"/>
      </c:lineChart>
      <c:catAx>
        <c:axId val="47114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55736"/>
        <c:crosses val="autoZero"/>
        <c:auto val="1"/>
        <c:lblAlgn val="ctr"/>
        <c:lblOffset val="100"/>
        <c:noMultiLvlLbl val="0"/>
      </c:catAx>
      <c:valAx>
        <c:axId val="47115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4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69FE-4D2D-8DCE-87369F472B1A}"/>
            </c:ext>
          </c:extLst>
        </c:ser>
        <c:dLbls>
          <c:showLegendKey val="0"/>
          <c:showVal val="0"/>
          <c:showCatName val="0"/>
          <c:showSerName val="0"/>
          <c:showPercent val="0"/>
          <c:showBubbleSize val="0"/>
        </c:dLbls>
        <c:smooth val="0"/>
        <c:axId val="252076880"/>
        <c:axId val="252073272"/>
      </c:lineChart>
      <c:catAx>
        <c:axId val="25207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73272"/>
        <c:crosses val="autoZero"/>
        <c:auto val="1"/>
        <c:lblAlgn val="ctr"/>
        <c:lblOffset val="100"/>
        <c:noMultiLvlLbl val="0"/>
      </c:catAx>
      <c:valAx>
        <c:axId val="25207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7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F4F8-7364-4E97-9DCE-AE0ECC7B7F49}"/>
              </a:ext>
            </a:extLst>
          </p:cNvPr>
          <p:cNvSpPr>
            <a:spLocks noGrp="1"/>
          </p:cNvSpPr>
          <p:nvPr>
            <p:ph type="ctrTitle"/>
          </p:nvPr>
        </p:nvSpPr>
        <p:spPr/>
        <p:txBody>
          <a:bodyPr/>
          <a:lstStyle/>
          <a:p>
            <a:r>
              <a:rPr lang="en-US"/>
              <a:t>1 Monatliche Reportings - NEW</a:t>
            </a:r>
          </a:p>
        </p:txBody>
      </p:sp>
      <p:sp>
        <p:nvSpPr>
          <p:cNvPr id="3" name="Subtitle 2">
            <a:extLst>
              <a:ext uri="{FF2B5EF4-FFF2-40B4-BE49-F238E27FC236}">
                <a16:creationId xmlns:a16="http://schemas.microsoft.com/office/drawing/2014/main" id="{23FE2BB7-BE61-4E55-8116-28C105E5AFAF}"/>
              </a:ext>
            </a:extLst>
          </p:cNvPr>
          <p:cNvSpPr>
            <a:spLocks noGrp="1"/>
          </p:cNvSpPr>
          <p:nvPr>
            <p:ph type="subTitle" idx="1"/>
          </p:nvPr>
        </p:nvSpPr>
        <p:spPr/>
        <p:txBody>
          <a:bodyPr/>
          <a:lstStyle/>
          <a:p>
            <a:r>
              <a:rPr lang="en-US"/>
              <a:t>Alfred Ritter GmbH &amp; Co. KG</a:t>
            </a:r>
          </a:p>
        </p:txBody>
      </p:sp>
    </p:spTree>
    <p:extLst>
      <p:ext uri="{BB962C8B-B14F-4D97-AF65-F5344CB8AC3E}">
        <p14:creationId xmlns:p14="http://schemas.microsoft.com/office/powerpoint/2010/main" val="191330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36FA8-9F8F-4AA6-ABFE-7A1C87DBB29E}"/>
              </a:ext>
            </a:extLst>
          </p:cNvPr>
          <p:cNvSpPr>
            <a:spLocks noGrp="1"/>
          </p:cNvSpPr>
          <p:nvPr>
            <p:ph type="title"/>
          </p:nvPr>
        </p:nvSpPr>
        <p:spPr/>
        <p:txBody>
          <a:bodyPr/>
          <a:lstStyle/>
          <a:p>
            <a:r>
              <a:rPr lang="en-US"/>
              <a:t>Instagram IG_Reichweite | rittersport</a:t>
            </a:r>
          </a:p>
        </p:txBody>
      </p:sp>
      <p:graphicFrame>
        <p:nvGraphicFramePr>
          <p:cNvPr id="6" name="Chart Placeholder 5">
            <a:extLst>
              <a:ext uri="{FF2B5EF4-FFF2-40B4-BE49-F238E27FC236}">
                <a16:creationId xmlns:a16="http://schemas.microsoft.com/office/drawing/2014/main" id="{324A2DCE-7C4D-4E65-BBB0-1B73F716ECFD}"/>
              </a:ext>
            </a:extLst>
          </p:cNvPr>
          <p:cNvGraphicFramePr>
            <a:graphicFrameLocks noGrp="1"/>
          </p:cNvGraphicFramePr>
          <p:nvPr>
            <p:ph type="chart" sz="quarter" idx="13"/>
            <p:extLst>
              <p:ext uri="{D42A27DB-BD31-4B8C-83A1-F6EECF244321}">
                <p14:modId xmlns:p14="http://schemas.microsoft.com/office/powerpoint/2010/main" val="3077283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E3080-C24A-402F-ACF8-A718CF4A30EE}"/>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AC2F7A3B-9400-4CF7-989F-87966AC1F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526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DF673-71A9-406B-9EA8-07CD4E7CA4C9}"/>
              </a:ext>
            </a:extLst>
          </p:cNvPr>
          <p:cNvSpPr>
            <a:spLocks noGrp="1"/>
          </p:cNvSpPr>
          <p:nvPr>
            <p:ph type="title"/>
          </p:nvPr>
        </p:nvSpPr>
        <p:spPr/>
        <p:txBody>
          <a:bodyPr/>
          <a:lstStyle/>
          <a:p>
            <a:r>
              <a:rPr lang="en-US"/>
              <a:t>Instagram IG_Impressions  | rittersport</a:t>
            </a:r>
          </a:p>
        </p:txBody>
      </p:sp>
      <p:graphicFrame>
        <p:nvGraphicFramePr>
          <p:cNvPr id="6" name="Chart Placeholder 5">
            <a:extLst>
              <a:ext uri="{FF2B5EF4-FFF2-40B4-BE49-F238E27FC236}">
                <a16:creationId xmlns:a16="http://schemas.microsoft.com/office/drawing/2014/main" id="{8E4DBF65-6EFD-427C-A71B-E176D99F52BF}"/>
              </a:ext>
            </a:extLst>
          </p:cNvPr>
          <p:cNvGraphicFramePr>
            <a:graphicFrameLocks noGrp="1"/>
          </p:cNvGraphicFramePr>
          <p:nvPr>
            <p:ph type="chart" sz="quarter" idx="13"/>
            <p:extLst>
              <p:ext uri="{D42A27DB-BD31-4B8C-83A1-F6EECF244321}">
                <p14:modId xmlns:p14="http://schemas.microsoft.com/office/powerpoint/2010/main" val="4006527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7B685F-5B14-4C6E-9828-53E73C112D52}"/>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B8E7AA2F-ACFB-4C26-8EC9-F56AAE1DA3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087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106ED-5C8C-46CA-875E-91CC7E0C7ADA}"/>
              </a:ext>
            </a:extLst>
          </p:cNvPr>
          <p:cNvSpPr>
            <a:spLocks noGrp="1"/>
          </p:cNvSpPr>
          <p:nvPr>
            <p:ph type="title"/>
          </p:nvPr>
        </p:nvSpPr>
        <p:spPr/>
        <p:txBody>
          <a:bodyPr/>
          <a:lstStyle/>
          <a:p>
            <a:r>
              <a:rPr lang="de-DE"/>
              <a:t>Instagram IG_ Follower_Entwicklung | rittersport</a:t>
            </a:r>
            <a:endParaRPr lang="en-US"/>
          </a:p>
        </p:txBody>
      </p:sp>
      <p:graphicFrame>
        <p:nvGraphicFramePr>
          <p:cNvPr id="6" name="Chart Placeholder 5">
            <a:extLst>
              <a:ext uri="{FF2B5EF4-FFF2-40B4-BE49-F238E27FC236}">
                <a16:creationId xmlns:a16="http://schemas.microsoft.com/office/drawing/2014/main" id="{027A24F4-70B3-4A66-9B94-9D5FA41158BF}"/>
              </a:ext>
            </a:extLst>
          </p:cNvPr>
          <p:cNvGraphicFramePr>
            <a:graphicFrameLocks noGrp="1"/>
          </p:cNvGraphicFramePr>
          <p:nvPr>
            <p:ph type="chart" sz="quarter" idx="13"/>
            <p:extLst>
              <p:ext uri="{D42A27DB-BD31-4B8C-83A1-F6EECF244321}">
                <p14:modId xmlns:p14="http://schemas.microsoft.com/office/powerpoint/2010/main" val="4285823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56A52-537C-494F-837D-E8EB1D83973A}"/>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C19806E5-4E65-4855-85E3-C8BF7CDD89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649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206F4-1E26-423F-8B0F-9C659EA80C65}"/>
              </a:ext>
            </a:extLst>
          </p:cNvPr>
          <p:cNvSpPr>
            <a:spLocks noGrp="1"/>
          </p:cNvSpPr>
          <p:nvPr>
            <p:ph type="title"/>
          </p:nvPr>
        </p:nvSpPr>
        <p:spPr/>
        <p:txBody>
          <a:bodyPr/>
          <a:lstStyle/>
          <a:p>
            <a:r>
              <a:rPr lang="de-DE"/>
              <a:t>Instagram Posts nach Impressions | rittersport - 1 of 2</a:t>
            </a:r>
            <a:endParaRPr lang="en-US"/>
          </a:p>
        </p:txBody>
      </p:sp>
      <p:graphicFrame>
        <p:nvGraphicFramePr>
          <p:cNvPr id="5" name="Table Placeholder 4">
            <a:extLst>
              <a:ext uri="{FF2B5EF4-FFF2-40B4-BE49-F238E27FC236}">
                <a16:creationId xmlns:a16="http://schemas.microsoft.com/office/drawing/2014/main" id="{F8EA0DB1-9DC9-4BA3-AB8A-6838F9CD02B1}"/>
              </a:ext>
            </a:extLst>
          </p:cNvPr>
          <p:cNvGraphicFramePr>
            <a:graphicFrameLocks noGrp="1"/>
          </p:cNvGraphicFramePr>
          <p:nvPr>
            <p:ph type="tbl" sz="quarter" idx="13"/>
            <p:extLst>
              <p:ext uri="{D42A27DB-BD31-4B8C-83A1-F6EECF244321}">
                <p14:modId xmlns:p14="http://schemas.microsoft.com/office/powerpoint/2010/main" val="34396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558675246"/>
                    </a:ext>
                  </a:extLst>
                </a:gridCol>
                <a:gridCol w="2633472">
                  <a:extLst>
                    <a:ext uri="{9D8B030D-6E8A-4147-A177-3AD203B41FA5}">
                      <a16:colId xmlns:a16="http://schemas.microsoft.com/office/drawing/2014/main" val="1082144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164259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45063</a:t>
                      </a:r>
                    </a:p>
                  </a:txBody>
                  <a:tcPr/>
                </a:tc>
                <a:extLst>
                  <a:ext uri="{0D108BD9-81ED-4DB2-BD59-A6C34878D82A}">
                    <a16:rowId xmlns:a16="http://schemas.microsoft.com/office/drawing/2014/main" val="85048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37707</a:t>
                      </a:r>
                    </a:p>
                  </a:txBody>
                  <a:tcPr/>
                </a:tc>
                <a:extLst>
                  <a:ext uri="{0D108BD9-81ED-4DB2-BD59-A6C34878D82A}">
                    <a16:rowId xmlns:a16="http://schemas.microsoft.com/office/drawing/2014/main" val="19192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31064</a:t>
                      </a:r>
                    </a:p>
                  </a:txBody>
                  <a:tcPr/>
                </a:tc>
                <a:extLst>
                  <a:ext uri="{0D108BD9-81ED-4DB2-BD59-A6C34878D82A}">
                    <a16:rowId xmlns:a16="http://schemas.microsoft.com/office/drawing/2014/main" val="47387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22330</a:t>
                      </a:r>
                    </a:p>
                  </a:txBody>
                  <a:tcPr/>
                </a:tc>
                <a:extLst>
                  <a:ext uri="{0D108BD9-81ED-4DB2-BD59-A6C34878D82A}">
                    <a16:rowId xmlns:a16="http://schemas.microsoft.com/office/drawing/2014/main" val="62867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21688</a:t>
                      </a:r>
                    </a:p>
                  </a:txBody>
                  <a:tcPr/>
                </a:tc>
                <a:extLst>
                  <a:ext uri="{0D108BD9-81ED-4DB2-BD59-A6C34878D82A}">
                    <a16:rowId xmlns:a16="http://schemas.microsoft.com/office/drawing/2014/main" val="53553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17254</a:t>
                      </a:r>
                    </a:p>
                  </a:txBody>
                  <a:tcPr/>
                </a:tc>
                <a:extLst>
                  <a:ext uri="{0D108BD9-81ED-4DB2-BD59-A6C34878D82A}">
                    <a16:rowId xmlns:a16="http://schemas.microsoft.com/office/drawing/2014/main" val="65593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2876374"/>
                  </a:ext>
                </a:extLst>
              </a:tr>
            </a:tbl>
          </a:graphicData>
        </a:graphic>
      </p:graphicFrame>
      <p:sp>
        <p:nvSpPr>
          <p:cNvPr id="4" name="Text Placeholder 3">
            <a:extLst>
              <a:ext uri="{FF2B5EF4-FFF2-40B4-BE49-F238E27FC236}">
                <a16:creationId xmlns:a16="http://schemas.microsoft.com/office/drawing/2014/main" id="{8F4B5464-E941-4026-A4A6-7A3144928D1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12967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825E-C70F-4011-B296-D63666EEB7AD}"/>
              </a:ext>
            </a:extLst>
          </p:cNvPr>
          <p:cNvSpPr>
            <a:spLocks noGrp="1"/>
          </p:cNvSpPr>
          <p:nvPr>
            <p:ph type="title"/>
          </p:nvPr>
        </p:nvSpPr>
        <p:spPr/>
        <p:txBody>
          <a:bodyPr/>
          <a:lstStyle/>
          <a:p>
            <a:r>
              <a:rPr lang="de-DE"/>
              <a:t>Instagram Posts nach Impressions | rittersport - 2 of 2</a:t>
            </a:r>
            <a:endParaRPr lang="en-US"/>
          </a:p>
        </p:txBody>
      </p:sp>
      <p:graphicFrame>
        <p:nvGraphicFramePr>
          <p:cNvPr id="5" name="Table Placeholder 4">
            <a:extLst>
              <a:ext uri="{FF2B5EF4-FFF2-40B4-BE49-F238E27FC236}">
                <a16:creationId xmlns:a16="http://schemas.microsoft.com/office/drawing/2014/main" id="{130755B7-C51C-499D-95C3-756053F044B9}"/>
              </a:ext>
            </a:extLst>
          </p:cNvPr>
          <p:cNvGraphicFramePr>
            <a:graphicFrameLocks noGrp="1"/>
          </p:cNvGraphicFramePr>
          <p:nvPr>
            <p:ph type="tbl" sz="quarter" idx="13"/>
            <p:extLst>
              <p:ext uri="{D42A27DB-BD31-4B8C-83A1-F6EECF244321}">
                <p14:modId xmlns:p14="http://schemas.microsoft.com/office/powerpoint/2010/main" val="2361266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3435091249"/>
                    </a:ext>
                  </a:extLst>
                </a:gridCol>
                <a:gridCol w="2633472">
                  <a:extLst>
                    <a:ext uri="{9D8B030D-6E8A-4147-A177-3AD203B41FA5}">
                      <a16:colId xmlns:a16="http://schemas.microsoft.com/office/drawing/2014/main" val="2665204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69254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313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498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https://quintly-eu-image-storage.s3.amazonaws.com/fadaf8a03fd48ecc7c93228c3f957b9f/fe44162251d78ac07c7d65a50ae4f158.jpg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40504595"/>
                  </a:ext>
                </a:extLst>
              </a:tr>
            </a:tbl>
          </a:graphicData>
        </a:graphic>
      </p:graphicFrame>
      <p:sp>
        <p:nvSpPr>
          <p:cNvPr id="4" name="Text Placeholder 3">
            <a:extLst>
              <a:ext uri="{FF2B5EF4-FFF2-40B4-BE49-F238E27FC236}">
                <a16:creationId xmlns:a16="http://schemas.microsoft.com/office/drawing/2014/main" id="{D8DDD949-3504-43D6-9D89-D27B20268A3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660882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06183-9F74-4850-8EC7-B965B8DDC9DB}"/>
              </a:ext>
            </a:extLst>
          </p:cNvPr>
          <p:cNvSpPr>
            <a:spLocks noGrp="1"/>
          </p:cNvSpPr>
          <p:nvPr>
            <p:ph type="title"/>
          </p:nvPr>
        </p:nvSpPr>
        <p:spPr/>
        <p:txBody>
          <a:bodyPr/>
          <a:lstStyle/>
          <a:p>
            <a:r>
              <a:rPr lang="en-US"/>
              <a:t>Instagram Posts nach Video Views | rittersport - 1 of 2</a:t>
            </a:r>
          </a:p>
        </p:txBody>
      </p:sp>
      <p:graphicFrame>
        <p:nvGraphicFramePr>
          <p:cNvPr id="5" name="Table Placeholder 4">
            <a:extLst>
              <a:ext uri="{FF2B5EF4-FFF2-40B4-BE49-F238E27FC236}">
                <a16:creationId xmlns:a16="http://schemas.microsoft.com/office/drawing/2014/main" id="{19A8B5E1-22AE-4AC6-9A11-13FF8BB8A7E2}"/>
              </a:ext>
            </a:extLst>
          </p:cNvPr>
          <p:cNvGraphicFramePr>
            <a:graphicFrameLocks noGrp="1"/>
          </p:cNvGraphicFramePr>
          <p:nvPr>
            <p:ph type="tbl" sz="quarter" idx="13"/>
            <p:extLst>
              <p:ext uri="{D42A27DB-BD31-4B8C-83A1-F6EECF244321}">
                <p14:modId xmlns:p14="http://schemas.microsoft.com/office/powerpoint/2010/main" val="83826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025825903"/>
                    </a:ext>
                  </a:extLst>
                </a:gridCol>
                <a:gridCol w="2633472">
                  <a:extLst>
                    <a:ext uri="{9D8B030D-6E8A-4147-A177-3AD203B41FA5}">
                      <a16:colId xmlns:a16="http://schemas.microsoft.com/office/drawing/2014/main" val="189987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7028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122362</a:t>
                      </a:r>
                    </a:p>
                  </a:txBody>
                  <a:tcPr/>
                </a:tc>
                <a:extLst>
                  <a:ext uri="{0D108BD9-81ED-4DB2-BD59-A6C34878D82A}">
                    <a16:rowId xmlns:a16="http://schemas.microsoft.com/office/drawing/2014/main" val="380543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22101</a:t>
                      </a:r>
                    </a:p>
                  </a:txBody>
                  <a:tcPr/>
                </a:tc>
                <a:extLst>
                  <a:ext uri="{0D108BD9-81ED-4DB2-BD59-A6C34878D82A}">
                    <a16:rowId xmlns:a16="http://schemas.microsoft.com/office/drawing/2014/main" val="227929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9368</a:t>
                      </a:r>
                    </a:p>
                  </a:txBody>
                  <a:tcPr/>
                </a:tc>
                <a:extLst>
                  <a:ext uri="{0D108BD9-81ED-4DB2-BD59-A6C34878D82A}">
                    <a16:rowId xmlns:a16="http://schemas.microsoft.com/office/drawing/2014/main" val="166369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https://quintly-eu-image-storage.s3.amazonaws.com/fadaf8a03fd48ecc7c93228c3f957b9f/fe44162251d78ac07c7d65a50ae4f158.jpg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extLst>
                  <a:ext uri="{0D108BD9-81ED-4DB2-BD59-A6C34878D82A}">
                    <a16:rowId xmlns:a16="http://schemas.microsoft.com/office/drawing/2014/main" val="373849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8764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4840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44787300"/>
                  </a:ext>
                </a:extLst>
              </a:tr>
            </a:tbl>
          </a:graphicData>
        </a:graphic>
      </p:graphicFrame>
      <p:sp>
        <p:nvSpPr>
          <p:cNvPr id="4" name="Text Placeholder 3">
            <a:extLst>
              <a:ext uri="{FF2B5EF4-FFF2-40B4-BE49-F238E27FC236}">
                <a16:creationId xmlns:a16="http://schemas.microsoft.com/office/drawing/2014/main" id="{5EDD9AA4-BB7E-4D5F-8831-EEB42D46B28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190683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311D-9C63-467B-9460-E8AB6BEB7F47}"/>
              </a:ext>
            </a:extLst>
          </p:cNvPr>
          <p:cNvSpPr>
            <a:spLocks noGrp="1"/>
          </p:cNvSpPr>
          <p:nvPr>
            <p:ph type="title"/>
          </p:nvPr>
        </p:nvSpPr>
        <p:spPr/>
        <p:txBody>
          <a:bodyPr/>
          <a:lstStyle/>
          <a:p>
            <a:r>
              <a:rPr lang="en-US"/>
              <a:t>Instagram Posts nach Video Views | rittersport - 2 of 2</a:t>
            </a:r>
          </a:p>
        </p:txBody>
      </p:sp>
      <p:graphicFrame>
        <p:nvGraphicFramePr>
          <p:cNvPr id="5" name="Table Placeholder 4">
            <a:extLst>
              <a:ext uri="{FF2B5EF4-FFF2-40B4-BE49-F238E27FC236}">
                <a16:creationId xmlns:a16="http://schemas.microsoft.com/office/drawing/2014/main" id="{34E23D33-7CA3-411E-A510-61538DA41E1B}"/>
              </a:ext>
            </a:extLst>
          </p:cNvPr>
          <p:cNvGraphicFramePr>
            <a:graphicFrameLocks noGrp="1"/>
          </p:cNvGraphicFramePr>
          <p:nvPr>
            <p:ph type="tbl" sz="quarter" idx="13"/>
            <p:extLst>
              <p:ext uri="{D42A27DB-BD31-4B8C-83A1-F6EECF244321}">
                <p14:modId xmlns:p14="http://schemas.microsoft.com/office/powerpoint/2010/main" val="3989111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55145104"/>
                    </a:ext>
                  </a:extLst>
                </a:gridCol>
                <a:gridCol w="2633472">
                  <a:extLst>
                    <a:ext uri="{9D8B030D-6E8A-4147-A177-3AD203B41FA5}">
                      <a16:colId xmlns:a16="http://schemas.microsoft.com/office/drawing/2014/main" val="207789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7972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6027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6990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391775"/>
                  </a:ext>
                </a:extLst>
              </a:tr>
            </a:tbl>
          </a:graphicData>
        </a:graphic>
      </p:graphicFrame>
      <p:sp>
        <p:nvSpPr>
          <p:cNvPr id="4" name="Text Placeholder 3">
            <a:extLst>
              <a:ext uri="{FF2B5EF4-FFF2-40B4-BE49-F238E27FC236}">
                <a16:creationId xmlns:a16="http://schemas.microsoft.com/office/drawing/2014/main" id="{D59E2583-CC03-44A3-8558-3148B6A0C83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450264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43504-E237-49F5-9875-FEAF091EDB3A}"/>
              </a:ext>
            </a:extLst>
          </p:cNvPr>
          <p:cNvSpPr>
            <a:spLocks noGrp="1"/>
          </p:cNvSpPr>
          <p:nvPr>
            <p:ph type="title"/>
          </p:nvPr>
        </p:nvSpPr>
        <p:spPr/>
        <p:txBody>
          <a:bodyPr/>
          <a:lstStyle/>
          <a:p>
            <a:r>
              <a:rPr lang="de-DE"/>
              <a:t>Instagram Posts nach ERI | rittersport - 1 of 2</a:t>
            </a:r>
            <a:endParaRPr lang="en-US"/>
          </a:p>
        </p:txBody>
      </p:sp>
      <p:graphicFrame>
        <p:nvGraphicFramePr>
          <p:cNvPr id="5" name="Table Placeholder 4">
            <a:extLst>
              <a:ext uri="{FF2B5EF4-FFF2-40B4-BE49-F238E27FC236}">
                <a16:creationId xmlns:a16="http://schemas.microsoft.com/office/drawing/2014/main" id="{5D46BD0E-DB16-417D-B539-26ED2A74884E}"/>
              </a:ext>
            </a:extLst>
          </p:cNvPr>
          <p:cNvGraphicFramePr>
            <a:graphicFrameLocks noGrp="1"/>
          </p:cNvGraphicFramePr>
          <p:nvPr>
            <p:ph type="tbl" sz="quarter" idx="13"/>
            <p:extLst>
              <p:ext uri="{D42A27DB-BD31-4B8C-83A1-F6EECF244321}">
                <p14:modId xmlns:p14="http://schemas.microsoft.com/office/powerpoint/2010/main" val="221950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3041359700"/>
                    </a:ext>
                  </a:extLst>
                </a:gridCol>
                <a:gridCol w="2633472">
                  <a:extLst>
                    <a:ext uri="{9D8B030D-6E8A-4147-A177-3AD203B41FA5}">
                      <a16:colId xmlns:a16="http://schemas.microsoft.com/office/drawing/2014/main" val="512556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40368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https://quintly-eu-image-storage.s3.amazonaws.com/fadaf8a03fd48ecc7c93228c3f957b9f/fe44162251d78ac07c7d65a50ae4f158.jpg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209632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a:t>
                      </a:r>
                    </a:p>
                  </a:txBody>
                  <a:tcPr/>
                </a:tc>
                <a:extLst>
                  <a:ext uri="{0D108BD9-81ED-4DB2-BD59-A6C34878D82A}">
                    <a16:rowId xmlns:a16="http://schemas.microsoft.com/office/drawing/2014/main" val="215627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347382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4.62 %</a:t>
                      </a:r>
                    </a:p>
                  </a:txBody>
                  <a:tcPr/>
                </a:tc>
                <a:extLst>
                  <a:ext uri="{0D108BD9-81ED-4DB2-BD59-A6C34878D82A}">
                    <a16:rowId xmlns:a16="http://schemas.microsoft.com/office/drawing/2014/main" val="151234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3.58 %</a:t>
                      </a:r>
                    </a:p>
                  </a:txBody>
                  <a:tcPr/>
                </a:tc>
                <a:extLst>
                  <a:ext uri="{0D108BD9-81ED-4DB2-BD59-A6C34878D82A}">
                    <a16:rowId xmlns:a16="http://schemas.microsoft.com/office/drawing/2014/main" val="98592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3.57 %</a:t>
                      </a:r>
                    </a:p>
                  </a:txBody>
                  <a:tcPr/>
                </a:tc>
                <a:extLst>
                  <a:ext uri="{0D108BD9-81ED-4DB2-BD59-A6C34878D82A}">
                    <a16:rowId xmlns:a16="http://schemas.microsoft.com/office/drawing/2014/main" val="116658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3.21 %</a:t>
                      </a:r>
                    </a:p>
                  </a:txBody>
                  <a:tcPr/>
                </a:tc>
                <a:extLst>
                  <a:ext uri="{0D108BD9-81ED-4DB2-BD59-A6C34878D82A}">
                    <a16:rowId xmlns:a16="http://schemas.microsoft.com/office/drawing/2014/main" val="3321398356"/>
                  </a:ext>
                </a:extLst>
              </a:tr>
            </a:tbl>
          </a:graphicData>
        </a:graphic>
      </p:graphicFrame>
      <p:sp>
        <p:nvSpPr>
          <p:cNvPr id="4" name="Text Placeholder 3">
            <a:extLst>
              <a:ext uri="{FF2B5EF4-FFF2-40B4-BE49-F238E27FC236}">
                <a16:creationId xmlns:a16="http://schemas.microsoft.com/office/drawing/2014/main" id="{F7871020-96CF-4C5B-9AEA-B599D59DF91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85832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9E305-D229-4476-8652-EE8095822476}"/>
              </a:ext>
            </a:extLst>
          </p:cNvPr>
          <p:cNvSpPr>
            <a:spLocks noGrp="1"/>
          </p:cNvSpPr>
          <p:nvPr>
            <p:ph type="title"/>
          </p:nvPr>
        </p:nvSpPr>
        <p:spPr/>
        <p:txBody>
          <a:bodyPr/>
          <a:lstStyle/>
          <a:p>
            <a:r>
              <a:rPr lang="de-DE"/>
              <a:t>Instagram Posts nach ERI | rittersport - 2 of 2</a:t>
            </a:r>
            <a:endParaRPr lang="en-US"/>
          </a:p>
        </p:txBody>
      </p:sp>
      <p:graphicFrame>
        <p:nvGraphicFramePr>
          <p:cNvPr id="5" name="Table Placeholder 4">
            <a:extLst>
              <a:ext uri="{FF2B5EF4-FFF2-40B4-BE49-F238E27FC236}">
                <a16:creationId xmlns:a16="http://schemas.microsoft.com/office/drawing/2014/main" id="{70F0E386-4333-46ED-ABCB-86E62B7C1D69}"/>
              </a:ext>
            </a:extLst>
          </p:cNvPr>
          <p:cNvGraphicFramePr>
            <a:graphicFrameLocks noGrp="1"/>
          </p:cNvGraphicFramePr>
          <p:nvPr>
            <p:ph type="tbl" sz="quarter" idx="13"/>
            <p:extLst>
              <p:ext uri="{D42A27DB-BD31-4B8C-83A1-F6EECF244321}">
                <p14:modId xmlns:p14="http://schemas.microsoft.com/office/powerpoint/2010/main" val="3753871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357753784"/>
                    </a:ext>
                  </a:extLst>
                </a:gridCol>
                <a:gridCol w="2633472">
                  <a:extLst>
                    <a:ext uri="{9D8B030D-6E8A-4147-A177-3AD203B41FA5}">
                      <a16:colId xmlns:a16="http://schemas.microsoft.com/office/drawing/2014/main" val="2588040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19181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extLst>
                  <a:ext uri="{0D108BD9-81ED-4DB2-BD59-A6C34878D82A}">
                    <a16:rowId xmlns:a16="http://schemas.microsoft.com/office/drawing/2014/main" val="147283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extLst>
                  <a:ext uri="{0D108BD9-81ED-4DB2-BD59-A6C34878D82A}">
                    <a16:rowId xmlns:a16="http://schemas.microsoft.com/office/drawing/2014/main" val="109676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2986154229"/>
                  </a:ext>
                </a:extLst>
              </a:tr>
            </a:tbl>
          </a:graphicData>
        </a:graphic>
      </p:graphicFrame>
      <p:sp>
        <p:nvSpPr>
          <p:cNvPr id="4" name="Text Placeholder 3">
            <a:extLst>
              <a:ext uri="{FF2B5EF4-FFF2-40B4-BE49-F238E27FC236}">
                <a16:creationId xmlns:a16="http://schemas.microsoft.com/office/drawing/2014/main" id="{B72C1624-4B73-4642-BCBD-F1F85E71490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504584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01195-EFD9-4BBB-A38C-201B329BA32F}"/>
              </a:ext>
            </a:extLst>
          </p:cNvPr>
          <p:cNvSpPr>
            <a:spLocks noGrp="1"/>
          </p:cNvSpPr>
          <p:nvPr>
            <p:ph type="title"/>
          </p:nvPr>
        </p:nvSpPr>
        <p:spPr/>
        <p:txBody>
          <a:bodyPr/>
          <a:lstStyle/>
          <a:p>
            <a:r>
              <a:rPr lang="en-US"/>
              <a:t>Facebook Instagram Paid Post Performance | All profiles - 1 of 25</a:t>
            </a:r>
          </a:p>
        </p:txBody>
      </p:sp>
      <p:graphicFrame>
        <p:nvGraphicFramePr>
          <p:cNvPr id="5" name="Table Placeholder 4">
            <a:extLst>
              <a:ext uri="{FF2B5EF4-FFF2-40B4-BE49-F238E27FC236}">
                <a16:creationId xmlns:a16="http://schemas.microsoft.com/office/drawing/2014/main" id="{28F2D69D-465B-4989-8AD7-6B7D44C1557E}"/>
              </a:ext>
            </a:extLst>
          </p:cNvPr>
          <p:cNvGraphicFramePr>
            <a:graphicFrameLocks noGrp="1"/>
          </p:cNvGraphicFramePr>
          <p:nvPr>
            <p:ph type="tbl" sz="quarter" idx="13"/>
            <p:extLst>
              <p:ext uri="{D42A27DB-BD31-4B8C-83A1-F6EECF244321}">
                <p14:modId xmlns:p14="http://schemas.microsoft.com/office/powerpoint/2010/main" val="226416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65490034"/>
                    </a:ext>
                  </a:extLst>
                </a:gridCol>
                <a:gridCol w="1152144">
                  <a:extLst>
                    <a:ext uri="{9D8B030D-6E8A-4147-A177-3AD203B41FA5}">
                      <a16:colId xmlns:a16="http://schemas.microsoft.com/office/drawing/2014/main" val="2363770255"/>
                    </a:ext>
                  </a:extLst>
                </a:gridCol>
                <a:gridCol w="411480">
                  <a:extLst>
                    <a:ext uri="{9D8B030D-6E8A-4147-A177-3AD203B41FA5}">
                      <a16:colId xmlns:a16="http://schemas.microsoft.com/office/drawing/2014/main" val="1425832845"/>
                    </a:ext>
                  </a:extLst>
                </a:gridCol>
                <a:gridCol w="411480">
                  <a:extLst>
                    <a:ext uri="{9D8B030D-6E8A-4147-A177-3AD203B41FA5}">
                      <a16:colId xmlns:a16="http://schemas.microsoft.com/office/drawing/2014/main" val="4258354998"/>
                    </a:ext>
                  </a:extLst>
                </a:gridCol>
                <a:gridCol w="411480">
                  <a:extLst>
                    <a:ext uri="{9D8B030D-6E8A-4147-A177-3AD203B41FA5}">
                      <a16:colId xmlns:a16="http://schemas.microsoft.com/office/drawing/2014/main" val="3555524427"/>
                    </a:ext>
                  </a:extLst>
                </a:gridCol>
                <a:gridCol w="411480">
                  <a:extLst>
                    <a:ext uri="{9D8B030D-6E8A-4147-A177-3AD203B41FA5}">
                      <a16:colId xmlns:a16="http://schemas.microsoft.com/office/drawing/2014/main" val="2963094344"/>
                    </a:ext>
                  </a:extLst>
                </a:gridCol>
                <a:gridCol w="411480">
                  <a:extLst>
                    <a:ext uri="{9D8B030D-6E8A-4147-A177-3AD203B41FA5}">
                      <a16:colId xmlns:a16="http://schemas.microsoft.com/office/drawing/2014/main" val="2516707355"/>
                    </a:ext>
                  </a:extLst>
                </a:gridCol>
                <a:gridCol w="411480">
                  <a:extLst>
                    <a:ext uri="{9D8B030D-6E8A-4147-A177-3AD203B41FA5}">
                      <a16:colId xmlns:a16="http://schemas.microsoft.com/office/drawing/2014/main" val="267412989"/>
                    </a:ext>
                  </a:extLst>
                </a:gridCol>
                <a:gridCol w="411480">
                  <a:extLst>
                    <a:ext uri="{9D8B030D-6E8A-4147-A177-3AD203B41FA5}">
                      <a16:colId xmlns:a16="http://schemas.microsoft.com/office/drawing/2014/main" val="3152682283"/>
                    </a:ext>
                  </a:extLst>
                </a:gridCol>
                <a:gridCol w="411480">
                  <a:extLst>
                    <a:ext uri="{9D8B030D-6E8A-4147-A177-3AD203B41FA5}">
                      <a16:colId xmlns:a16="http://schemas.microsoft.com/office/drawing/2014/main" val="4279056796"/>
                    </a:ext>
                  </a:extLst>
                </a:gridCol>
                <a:gridCol w="411480">
                  <a:extLst>
                    <a:ext uri="{9D8B030D-6E8A-4147-A177-3AD203B41FA5}">
                      <a16:colId xmlns:a16="http://schemas.microsoft.com/office/drawing/2014/main" val="4147449358"/>
                    </a:ext>
                  </a:extLst>
                </a:gridCol>
                <a:gridCol w="1728216">
                  <a:extLst>
                    <a:ext uri="{9D8B030D-6E8A-4147-A177-3AD203B41FA5}">
                      <a16:colId xmlns:a16="http://schemas.microsoft.com/office/drawing/2014/main" val="2245322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476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- 2024-02-12 11:26:24</a:t>
                      </a:r>
                      <a:r>
                        <a:rPr kumimoji="0" lang="en-US" sz="1000" b="0" i="0" u="none" strike="noStrike" kern="1200" cap="none" spc="0" normalizeH="0" baseline="0" noProof="0">
                          <a:ln>
                            <a:noFill/>
                          </a:ln>
                          <a:solidFill>
                            <a:prstClr val="black"/>
                          </a:solidFill>
                          <a:effectLst/>
                          <a:uLnTx/>
                          <a:uFillTx/>
                          <a:latin typeface="Calibri"/>
                          <a:ea typeface="+mn-ea"/>
                          <a:cs typeface="+mn-cs"/>
                        </a:rPr>
                        <a:t>
 Seit 1955 vegan und schon immer lecker! 😋
Unsere Marzipan ist ein absoluter Klassiker und kommt seit fast 70 Jahre ohne tierische Bestandteile aus. 🌱
#rittersport #marzipan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https://quintly-eu-image-storage.s3.amazonaws.com/ce3c7051b24efe7a43caa2123c501328/b99e0191337cb2a33823d75afcf0ce1f.jpg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30410240"/>
                  </a:ext>
                </a:extLst>
              </a:tr>
            </a:tbl>
          </a:graphicData>
        </a:graphic>
      </p:graphicFrame>
      <p:sp>
        <p:nvSpPr>
          <p:cNvPr id="4" name="Text Placeholder 3">
            <a:extLst>
              <a:ext uri="{FF2B5EF4-FFF2-40B4-BE49-F238E27FC236}">
                <a16:creationId xmlns:a16="http://schemas.microsoft.com/office/drawing/2014/main" id="{6E148F76-FB7E-4B27-BA73-5470EC7EAAC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42644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2C86-21CB-43BC-B7A1-B8B2D2216CDC}"/>
              </a:ext>
            </a:extLst>
          </p:cNvPr>
          <p:cNvSpPr>
            <a:spLocks noGrp="1"/>
          </p:cNvSpPr>
          <p:nvPr>
            <p:ph type="title"/>
          </p:nvPr>
        </p:nvSpPr>
        <p:spPr/>
        <p:txBody>
          <a:bodyPr/>
          <a:lstStyle/>
          <a:p>
            <a:r>
              <a:rPr lang="en-US"/>
              <a:t>Facebook Instagram Paid Post Performance | All profiles - 2 of 25</a:t>
            </a:r>
          </a:p>
        </p:txBody>
      </p:sp>
      <p:graphicFrame>
        <p:nvGraphicFramePr>
          <p:cNvPr id="5" name="Table Placeholder 4">
            <a:extLst>
              <a:ext uri="{FF2B5EF4-FFF2-40B4-BE49-F238E27FC236}">
                <a16:creationId xmlns:a16="http://schemas.microsoft.com/office/drawing/2014/main" id="{94EB5790-5EB9-4F0D-9F7A-256BFF54A39A}"/>
              </a:ext>
            </a:extLst>
          </p:cNvPr>
          <p:cNvGraphicFramePr>
            <a:graphicFrameLocks noGrp="1"/>
          </p:cNvGraphicFramePr>
          <p:nvPr>
            <p:ph type="tbl" sz="quarter" idx="13"/>
            <p:extLst>
              <p:ext uri="{D42A27DB-BD31-4B8C-83A1-F6EECF244321}">
                <p14:modId xmlns:p14="http://schemas.microsoft.com/office/powerpoint/2010/main" val="248112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29138793"/>
                    </a:ext>
                  </a:extLst>
                </a:gridCol>
                <a:gridCol w="1152144">
                  <a:extLst>
                    <a:ext uri="{9D8B030D-6E8A-4147-A177-3AD203B41FA5}">
                      <a16:colId xmlns:a16="http://schemas.microsoft.com/office/drawing/2014/main" val="3439231835"/>
                    </a:ext>
                  </a:extLst>
                </a:gridCol>
                <a:gridCol w="411480">
                  <a:extLst>
                    <a:ext uri="{9D8B030D-6E8A-4147-A177-3AD203B41FA5}">
                      <a16:colId xmlns:a16="http://schemas.microsoft.com/office/drawing/2014/main" val="1820240229"/>
                    </a:ext>
                  </a:extLst>
                </a:gridCol>
                <a:gridCol w="411480">
                  <a:extLst>
                    <a:ext uri="{9D8B030D-6E8A-4147-A177-3AD203B41FA5}">
                      <a16:colId xmlns:a16="http://schemas.microsoft.com/office/drawing/2014/main" val="2499548958"/>
                    </a:ext>
                  </a:extLst>
                </a:gridCol>
                <a:gridCol w="411480">
                  <a:extLst>
                    <a:ext uri="{9D8B030D-6E8A-4147-A177-3AD203B41FA5}">
                      <a16:colId xmlns:a16="http://schemas.microsoft.com/office/drawing/2014/main" val="3019824856"/>
                    </a:ext>
                  </a:extLst>
                </a:gridCol>
                <a:gridCol w="411480">
                  <a:extLst>
                    <a:ext uri="{9D8B030D-6E8A-4147-A177-3AD203B41FA5}">
                      <a16:colId xmlns:a16="http://schemas.microsoft.com/office/drawing/2014/main" val="203468673"/>
                    </a:ext>
                  </a:extLst>
                </a:gridCol>
                <a:gridCol w="411480">
                  <a:extLst>
                    <a:ext uri="{9D8B030D-6E8A-4147-A177-3AD203B41FA5}">
                      <a16:colId xmlns:a16="http://schemas.microsoft.com/office/drawing/2014/main" val="1032214202"/>
                    </a:ext>
                  </a:extLst>
                </a:gridCol>
                <a:gridCol w="411480">
                  <a:extLst>
                    <a:ext uri="{9D8B030D-6E8A-4147-A177-3AD203B41FA5}">
                      <a16:colId xmlns:a16="http://schemas.microsoft.com/office/drawing/2014/main" val="2333236023"/>
                    </a:ext>
                  </a:extLst>
                </a:gridCol>
                <a:gridCol w="411480">
                  <a:extLst>
                    <a:ext uri="{9D8B030D-6E8A-4147-A177-3AD203B41FA5}">
                      <a16:colId xmlns:a16="http://schemas.microsoft.com/office/drawing/2014/main" val="2138435345"/>
                    </a:ext>
                  </a:extLst>
                </a:gridCol>
                <a:gridCol w="411480">
                  <a:extLst>
                    <a:ext uri="{9D8B030D-6E8A-4147-A177-3AD203B41FA5}">
                      <a16:colId xmlns:a16="http://schemas.microsoft.com/office/drawing/2014/main" val="1785476248"/>
                    </a:ext>
                  </a:extLst>
                </a:gridCol>
                <a:gridCol w="411480">
                  <a:extLst>
                    <a:ext uri="{9D8B030D-6E8A-4147-A177-3AD203B41FA5}">
                      <a16:colId xmlns:a16="http://schemas.microsoft.com/office/drawing/2014/main" val="852404901"/>
                    </a:ext>
                  </a:extLst>
                </a:gridCol>
                <a:gridCol w="1728216">
                  <a:extLst>
                    <a:ext uri="{9D8B030D-6E8A-4147-A177-3AD203B41FA5}">
                      <a16:colId xmlns:a16="http://schemas.microsoft.com/office/drawing/2014/main" val="357422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7038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10:23:20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
#fakesorte #rittersport #duo #fasnet #karneval #fasching #jecken #narren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https://quintly-eu-image-storage.s3.amazonaws.com/ce3c7051b24efe7a43caa2123c501328/874797ad78f866662bfbce800add55b9.jpg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488.28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193714431"/>
                  </a:ext>
                </a:extLst>
              </a:tr>
            </a:tbl>
          </a:graphicData>
        </a:graphic>
      </p:graphicFrame>
      <p:sp>
        <p:nvSpPr>
          <p:cNvPr id="4" name="Text Placeholder 3">
            <a:extLst>
              <a:ext uri="{FF2B5EF4-FFF2-40B4-BE49-F238E27FC236}">
                <a16:creationId xmlns:a16="http://schemas.microsoft.com/office/drawing/2014/main" id="{93AAC3B4-9FBB-4BB4-9650-480CC4E0B1F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32176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536B6-0223-44C0-9137-BD2FB9C56339}"/>
              </a:ext>
            </a:extLst>
          </p:cNvPr>
          <p:cNvSpPr>
            <a:spLocks noGrp="1"/>
          </p:cNvSpPr>
          <p:nvPr>
            <p:ph type="title"/>
          </p:nvPr>
        </p:nvSpPr>
        <p:spPr/>
        <p:txBody>
          <a:bodyPr/>
          <a:lstStyle/>
          <a:p>
            <a:r>
              <a:rPr lang="en-US"/>
              <a:t>Facebook Instagram Paid Post Performance | All profiles - 3 of 25</a:t>
            </a:r>
          </a:p>
        </p:txBody>
      </p:sp>
      <p:graphicFrame>
        <p:nvGraphicFramePr>
          <p:cNvPr id="5" name="Table Placeholder 4">
            <a:extLst>
              <a:ext uri="{FF2B5EF4-FFF2-40B4-BE49-F238E27FC236}">
                <a16:creationId xmlns:a16="http://schemas.microsoft.com/office/drawing/2014/main" id="{B0860D05-8451-480B-9E86-736B6E327794}"/>
              </a:ext>
            </a:extLst>
          </p:cNvPr>
          <p:cNvGraphicFramePr>
            <a:graphicFrameLocks noGrp="1"/>
          </p:cNvGraphicFramePr>
          <p:nvPr>
            <p:ph type="tbl" sz="quarter" idx="13"/>
            <p:extLst>
              <p:ext uri="{D42A27DB-BD31-4B8C-83A1-F6EECF244321}">
                <p14:modId xmlns:p14="http://schemas.microsoft.com/office/powerpoint/2010/main" val="178313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6335967"/>
                    </a:ext>
                  </a:extLst>
                </a:gridCol>
                <a:gridCol w="1152144">
                  <a:extLst>
                    <a:ext uri="{9D8B030D-6E8A-4147-A177-3AD203B41FA5}">
                      <a16:colId xmlns:a16="http://schemas.microsoft.com/office/drawing/2014/main" val="2560791965"/>
                    </a:ext>
                  </a:extLst>
                </a:gridCol>
                <a:gridCol w="411480">
                  <a:extLst>
                    <a:ext uri="{9D8B030D-6E8A-4147-A177-3AD203B41FA5}">
                      <a16:colId xmlns:a16="http://schemas.microsoft.com/office/drawing/2014/main" val="1630736754"/>
                    </a:ext>
                  </a:extLst>
                </a:gridCol>
                <a:gridCol w="411480">
                  <a:extLst>
                    <a:ext uri="{9D8B030D-6E8A-4147-A177-3AD203B41FA5}">
                      <a16:colId xmlns:a16="http://schemas.microsoft.com/office/drawing/2014/main" val="2647757419"/>
                    </a:ext>
                  </a:extLst>
                </a:gridCol>
                <a:gridCol w="411480">
                  <a:extLst>
                    <a:ext uri="{9D8B030D-6E8A-4147-A177-3AD203B41FA5}">
                      <a16:colId xmlns:a16="http://schemas.microsoft.com/office/drawing/2014/main" val="1441397434"/>
                    </a:ext>
                  </a:extLst>
                </a:gridCol>
                <a:gridCol w="411480">
                  <a:extLst>
                    <a:ext uri="{9D8B030D-6E8A-4147-A177-3AD203B41FA5}">
                      <a16:colId xmlns:a16="http://schemas.microsoft.com/office/drawing/2014/main" val="4029311017"/>
                    </a:ext>
                  </a:extLst>
                </a:gridCol>
                <a:gridCol w="411480">
                  <a:extLst>
                    <a:ext uri="{9D8B030D-6E8A-4147-A177-3AD203B41FA5}">
                      <a16:colId xmlns:a16="http://schemas.microsoft.com/office/drawing/2014/main" val="292317311"/>
                    </a:ext>
                  </a:extLst>
                </a:gridCol>
                <a:gridCol w="411480">
                  <a:extLst>
                    <a:ext uri="{9D8B030D-6E8A-4147-A177-3AD203B41FA5}">
                      <a16:colId xmlns:a16="http://schemas.microsoft.com/office/drawing/2014/main" val="1797123761"/>
                    </a:ext>
                  </a:extLst>
                </a:gridCol>
                <a:gridCol w="411480">
                  <a:extLst>
                    <a:ext uri="{9D8B030D-6E8A-4147-A177-3AD203B41FA5}">
                      <a16:colId xmlns:a16="http://schemas.microsoft.com/office/drawing/2014/main" val="1949898576"/>
                    </a:ext>
                  </a:extLst>
                </a:gridCol>
                <a:gridCol w="411480">
                  <a:extLst>
                    <a:ext uri="{9D8B030D-6E8A-4147-A177-3AD203B41FA5}">
                      <a16:colId xmlns:a16="http://schemas.microsoft.com/office/drawing/2014/main" val="951240096"/>
                    </a:ext>
                  </a:extLst>
                </a:gridCol>
                <a:gridCol w="411480">
                  <a:extLst>
                    <a:ext uri="{9D8B030D-6E8A-4147-A177-3AD203B41FA5}">
                      <a16:colId xmlns:a16="http://schemas.microsoft.com/office/drawing/2014/main" val="4162405640"/>
                    </a:ext>
                  </a:extLst>
                </a:gridCol>
                <a:gridCol w="1728216">
                  <a:extLst>
                    <a:ext uri="{9D8B030D-6E8A-4147-A177-3AD203B41FA5}">
                      <a16:colId xmlns:a16="http://schemas.microsoft.com/office/drawing/2014/main" val="208606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4548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- 2024-02-07 10:10:43</a:t>
                      </a:r>
                      <a:r>
                        <a:rPr kumimoji="0" lang="en-US"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
#rittersport #herzbox #allesliebe #valentinstag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https://quintly-eu-image-storage.s3.amazonaws.com/ce3c7051b24efe7a43caa2123c501328/01e72bcebe1e3ae6849c75a2b15714e2.jpg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544.63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547474879"/>
                  </a:ext>
                </a:extLst>
              </a:tr>
            </a:tbl>
          </a:graphicData>
        </a:graphic>
      </p:graphicFrame>
      <p:sp>
        <p:nvSpPr>
          <p:cNvPr id="4" name="Text Placeholder 3">
            <a:extLst>
              <a:ext uri="{FF2B5EF4-FFF2-40B4-BE49-F238E27FC236}">
                <a16:creationId xmlns:a16="http://schemas.microsoft.com/office/drawing/2014/main" id="{9680BA39-0B66-482F-9FAF-8C6E622D095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571452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934C-A962-4BC0-915E-1FCFD067D329}"/>
              </a:ext>
            </a:extLst>
          </p:cNvPr>
          <p:cNvSpPr>
            <a:spLocks noGrp="1"/>
          </p:cNvSpPr>
          <p:nvPr>
            <p:ph type="title"/>
          </p:nvPr>
        </p:nvSpPr>
        <p:spPr/>
        <p:txBody>
          <a:bodyPr/>
          <a:lstStyle/>
          <a:p>
            <a:r>
              <a:rPr lang="en-US"/>
              <a:t>Facebook Instagram Paid Post Performance | All profiles - 4 of 25</a:t>
            </a:r>
          </a:p>
        </p:txBody>
      </p:sp>
      <p:graphicFrame>
        <p:nvGraphicFramePr>
          <p:cNvPr id="5" name="Table Placeholder 4">
            <a:extLst>
              <a:ext uri="{FF2B5EF4-FFF2-40B4-BE49-F238E27FC236}">
                <a16:creationId xmlns:a16="http://schemas.microsoft.com/office/drawing/2014/main" id="{D77159BE-0DB9-48C2-94C9-36CA4A48E839}"/>
              </a:ext>
            </a:extLst>
          </p:cNvPr>
          <p:cNvGraphicFramePr>
            <a:graphicFrameLocks noGrp="1"/>
          </p:cNvGraphicFramePr>
          <p:nvPr>
            <p:ph type="tbl" sz="quarter" idx="13"/>
            <p:extLst>
              <p:ext uri="{D42A27DB-BD31-4B8C-83A1-F6EECF244321}">
                <p14:modId xmlns:p14="http://schemas.microsoft.com/office/powerpoint/2010/main" val="394541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07198188"/>
                    </a:ext>
                  </a:extLst>
                </a:gridCol>
                <a:gridCol w="1152144">
                  <a:extLst>
                    <a:ext uri="{9D8B030D-6E8A-4147-A177-3AD203B41FA5}">
                      <a16:colId xmlns:a16="http://schemas.microsoft.com/office/drawing/2014/main" val="3130810302"/>
                    </a:ext>
                  </a:extLst>
                </a:gridCol>
                <a:gridCol w="411480">
                  <a:extLst>
                    <a:ext uri="{9D8B030D-6E8A-4147-A177-3AD203B41FA5}">
                      <a16:colId xmlns:a16="http://schemas.microsoft.com/office/drawing/2014/main" val="823780165"/>
                    </a:ext>
                  </a:extLst>
                </a:gridCol>
                <a:gridCol w="411480">
                  <a:extLst>
                    <a:ext uri="{9D8B030D-6E8A-4147-A177-3AD203B41FA5}">
                      <a16:colId xmlns:a16="http://schemas.microsoft.com/office/drawing/2014/main" val="1497737424"/>
                    </a:ext>
                  </a:extLst>
                </a:gridCol>
                <a:gridCol w="411480">
                  <a:extLst>
                    <a:ext uri="{9D8B030D-6E8A-4147-A177-3AD203B41FA5}">
                      <a16:colId xmlns:a16="http://schemas.microsoft.com/office/drawing/2014/main" val="2994731716"/>
                    </a:ext>
                  </a:extLst>
                </a:gridCol>
                <a:gridCol w="411480">
                  <a:extLst>
                    <a:ext uri="{9D8B030D-6E8A-4147-A177-3AD203B41FA5}">
                      <a16:colId xmlns:a16="http://schemas.microsoft.com/office/drawing/2014/main" val="3069982848"/>
                    </a:ext>
                  </a:extLst>
                </a:gridCol>
                <a:gridCol w="411480">
                  <a:extLst>
                    <a:ext uri="{9D8B030D-6E8A-4147-A177-3AD203B41FA5}">
                      <a16:colId xmlns:a16="http://schemas.microsoft.com/office/drawing/2014/main" val="2233352778"/>
                    </a:ext>
                  </a:extLst>
                </a:gridCol>
                <a:gridCol w="411480">
                  <a:extLst>
                    <a:ext uri="{9D8B030D-6E8A-4147-A177-3AD203B41FA5}">
                      <a16:colId xmlns:a16="http://schemas.microsoft.com/office/drawing/2014/main" val="1677710669"/>
                    </a:ext>
                  </a:extLst>
                </a:gridCol>
                <a:gridCol w="411480">
                  <a:extLst>
                    <a:ext uri="{9D8B030D-6E8A-4147-A177-3AD203B41FA5}">
                      <a16:colId xmlns:a16="http://schemas.microsoft.com/office/drawing/2014/main" val="2871836458"/>
                    </a:ext>
                  </a:extLst>
                </a:gridCol>
                <a:gridCol w="411480">
                  <a:extLst>
                    <a:ext uri="{9D8B030D-6E8A-4147-A177-3AD203B41FA5}">
                      <a16:colId xmlns:a16="http://schemas.microsoft.com/office/drawing/2014/main" val="3786727236"/>
                    </a:ext>
                  </a:extLst>
                </a:gridCol>
                <a:gridCol w="411480">
                  <a:extLst>
                    <a:ext uri="{9D8B030D-6E8A-4147-A177-3AD203B41FA5}">
                      <a16:colId xmlns:a16="http://schemas.microsoft.com/office/drawing/2014/main" val="3395591948"/>
                    </a:ext>
                  </a:extLst>
                </a:gridCol>
                <a:gridCol w="1728216">
                  <a:extLst>
                    <a:ext uri="{9D8B030D-6E8A-4147-A177-3AD203B41FA5}">
                      <a16:colId xmlns:a16="http://schemas.microsoft.com/office/drawing/2014/main" val="1795781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928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70188430"/>
                  </a:ext>
                </a:extLst>
              </a:tr>
            </a:tbl>
          </a:graphicData>
        </a:graphic>
      </p:graphicFrame>
      <p:sp>
        <p:nvSpPr>
          <p:cNvPr id="4" name="Text Placeholder 3">
            <a:extLst>
              <a:ext uri="{FF2B5EF4-FFF2-40B4-BE49-F238E27FC236}">
                <a16:creationId xmlns:a16="http://schemas.microsoft.com/office/drawing/2014/main" id="{E9156AB4-026E-4F61-A4CF-5631B6A3C88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187688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DF4FB-C638-404B-AF73-697518953DAB}"/>
              </a:ext>
            </a:extLst>
          </p:cNvPr>
          <p:cNvSpPr>
            <a:spLocks noGrp="1"/>
          </p:cNvSpPr>
          <p:nvPr>
            <p:ph type="title"/>
          </p:nvPr>
        </p:nvSpPr>
        <p:spPr/>
        <p:txBody>
          <a:bodyPr/>
          <a:lstStyle/>
          <a:p>
            <a:r>
              <a:rPr lang="en-US"/>
              <a:t>Facebook Instagram Paid Post Performance | All profiles - 5 of 25</a:t>
            </a:r>
          </a:p>
        </p:txBody>
      </p:sp>
      <p:graphicFrame>
        <p:nvGraphicFramePr>
          <p:cNvPr id="5" name="Table Placeholder 4">
            <a:extLst>
              <a:ext uri="{FF2B5EF4-FFF2-40B4-BE49-F238E27FC236}">
                <a16:creationId xmlns:a16="http://schemas.microsoft.com/office/drawing/2014/main" id="{02760D3C-DDC9-4AD6-9158-EFA7A478F7C8}"/>
              </a:ext>
            </a:extLst>
          </p:cNvPr>
          <p:cNvGraphicFramePr>
            <a:graphicFrameLocks noGrp="1"/>
          </p:cNvGraphicFramePr>
          <p:nvPr>
            <p:ph type="tbl" sz="quarter" idx="13"/>
            <p:extLst>
              <p:ext uri="{D42A27DB-BD31-4B8C-83A1-F6EECF244321}">
                <p14:modId xmlns:p14="http://schemas.microsoft.com/office/powerpoint/2010/main" val="2284646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53238511"/>
                    </a:ext>
                  </a:extLst>
                </a:gridCol>
                <a:gridCol w="1152144">
                  <a:extLst>
                    <a:ext uri="{9D8B030D-6E8A-4147-A177-3AD203B41FA5}">
                      <a16:colId xmlns:a16="http://schemas.microsoft.com/office/drawing/2014/main" val="861270692"/>
                    </a:ext>
                  </a:extLst>
                </a:gridCol>
                <a:gridCol w="411480">
                  <a:extLst>
                    <a:ext uri="{9D8B030D-6E8A-4147-A177-3AD203B41FA5}">
                      <a16:colId xmlns:a16="http://schemas.microsoft.com/office/drawing/2014/main" val="839060186"/>
                    </a:ext>
                  </a:extLst>
                </a:gridCol>
                <a:gridCol w="411480">
                  <a:extLst>
                    <a:ext uri="{9D8B030D-6E8A-4147-A177-3AD203B41FA5}">
                      <a16:colId xmlns:a16="http://schemas.microsoft.com/office/drawing/2014/main" val="921551841"/>
                    </a:ext>
                  </a:extLst>
                </a:gridCol>
                <a:gridCol w="411480">
                  <a:extLst>
                    <a:ext uri="{9D8B030D-6E8A-4147-A177-3AD203B41FA5}">
                      <a16:colId xmlns:a16="http://schemas.microsoft.com/office/drawing/2014/main" val="3527475050"/>
                    </a:ext>
                  </a:extLst>
                </a:gridCol>
                <a:gridCol w="411480">
                  <a:extLst>
                    <a:ext uri="{9D8B030D-6E8A-4147-A177-3AD203B41FA5}">
                      <a16:colId xmlns:a16="http://schemas.microsoft.com/office/drawing/2014/main" val="534157308"/>
                    </a:ext>
                  </a:extLst>
                </a:gridCol>
                <a:gridCol w="411480">
                  <a:extLst>
                    <a:ext uri="{9D8B030D-6E8A-4147-A177-3AD203B41FA5}">
                      <a16:colId xmlns:a16="http://schemas.microsoft.com/office/drawing/2014/main" val="1264579748"/>
                    </a:ext>
                  </a:extLst>
                </a:gridCol>
                <a:gridCol w="411480">
                  <a:extLst>
                    <a:ext uri="{9D8B030D-6E8A-4147-A177-3AD203B41FA5}">
                      <a16:colId xmlns:a16="http://schemas.microsoft.com/office/drawing/2014/main" val="3204136394"/>
                    </a:ext>
                  </a:extLst>
                </a:gridCol>
                <a:gridCol w="411480">
                  <a:extLst>
                    <a:ext uri="{9D8B030D-6E8A-4147-A177-3AD203B41FA5}">
                      <a16:colId xmlns:a16="http://schemas.microsoft.com/office/drawing/2014/main" val="289723681"/>
                    </a:ext>
                  </a:extLst>
                </a:gridCol>
                <a:gridCol w="411480">
                  <a:extLst>
                    <a:ext uri="{9D8B030D-6E8A-4147-A177-3AD203B41FA5}">
                      <a16:colId xmlns:a16="http://schemas.microsoft.com/office/drawing/2014/main" val="4227792603"/>
                    </a:ext>
                  </a:extLst>
                </a:gridCol>
                <a:gridCol w="411480">
                  <a:extLst>
                    <a:ext uri="{9D8B030D-6E8A-4147-A177-3AD203B41FA5}">
                      <a16:colId xmlns:a16="http://schemas.microsoft.com/office/drawing/2014/main" val="302985672"/>
                    </a:ext>
                  </a:extLst>
                </a:gridCol>
                <a:gridCol w="1728216">
                  <a:extLst>
                    <a:ext uri="{9D8B030D-6E8A-4147-A177-3AD203B41FA5}">
                      <a16:colId xmlns:a16="http://schemas.microsoft.com/office/drawing/2014/main" val="1119269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8892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703931949"/>
                  </a:ext>
                </a:extLst>
              </a:tr>
            </a:tbl>
          </a:graphicData>
        </a:graphic>
      </p:graphicFrame>
      <p:sp>
        <p:nvSpPr>
          <p:cNvPr id="4" name="Text Placeholder 3">
            <a:extLst>
              <a:ext uri="{FF2B5EF4-FFF2-40B4-BE49-F238E27FC236}">
                <a16:creationId xmlns:a16="http://schemas.microsoft.com/office/drawing/2014/main" id="{BCF200ED-651D-42E1-849E-44EB477AA9F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341569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AA63-5897-49C9-A276-B5172D4DDE70}"/>
              </a:ext>
            </a:extLst>
          </p:cNvPr>
          <p:cNvSpPr>
            <a:spLocks noGrp="1"/>
          </p:cNvSpPr>
          <p:nvPr>
            <p:ph type="title"/>
          </p:nvPr>
        </p:nvSpPr>
        <p:spPr/>
        <p:txBody>
          <a:bodyPr/>
          <a:lstStyle/>
          <a:p>
            <a:r>
              <a:rPr lang="en-US"/>
              <a:t>Facebook Instagram Paid Post Performance | All profiles - 6 of 25</a:t>
            </a:r>
          </a:p>
        </p:txBody>
      </p:sp>
      <p:graphicFrame>
        <p:nvGraphicFramePr>
          <p:cNvPr id="5" name="Table Placeholder 4">
            <a:extLst>
              <a:ext uri="{FF2B5EF4-FFF2-40B4-BE49-F238E27FC236}">
                <a16:creationId xmlns:a16="http://schemas.microsoft.com/office/drawing/2014/main" id="{5564AE81-4A6C-4A5D-BE9D-5B39958A7A47}"/>
              </a:ext>
            </a:extLst>
          </p:cNvPr>
          <p:cNvGraphicFramePr>
            <a:graphicFrameLocks noGrp="1"/>
          </p:cNvGraphicFramePr>
          <p:nvPr>
            <p:ph type="tbl" sz="quarter" idx="13"/>
            <p:extLst>
              <p:ext uri="{D42A27DB-BD31-4B8C-83A1-F6EECF244321}">
                <p14:modId xmlns:p14="http://schemas.microsoft.com/office/powerpoint/2010/main" val="329753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20782481"/>
                    </a:ext>
                  </a:extLst>
                </a:gridCol>
                <a:gridCol w="1152144">
                  <a:extLst>
                    <a:ext uri="{9D8B030D-6E8A-4147-A177-3AD203B41FA5}">
                      <a16:colId xmlns:a16="http://schemas.microsoft.com/office/drawing/2014/main" val="2132849693"/>
                    </a:ext>
                  </a:extLst>
                </a:gridCol>
                <a:gridCol w="411480">
                  <a:extLst>
                    <a:ext uri="{9D8B030D-6E8A-4147-A177-3AD203B41FA5}">
                      <a16:colId xmlns:a16="http://schemas.microsoft.com/office/drawing/2014/main" val="1659429863"/>
                    </a:ext>
                  </a:extLst>
                </a:gridCol>
                <a:gridCol w="411480">
                  <a:extLst>
                    <a:ext uri="{9D8B030D-6E8A-4147-A177-3AD203B41FA5}">
                      <a16:colId xmlns:a16="http://schemas.microsoft.com/office/drawing/2014/main" val="3013308553"/>
                    </a:ext>
                  </a:extLst>
                </a:gridCol>
                <a:gridCol w="411480">
                  <a:extLst>
                    <a:ext uri="{9D8B030D-6E8A-4147-A177-3AD203B41FA5}">
                      <a16:colId xmlns:a16="http://schemas.microsoft.com/office/drawing/2014/main" val="2379568811"/>
                    </a:ext>
                  </a:extLst>
                </a:gridCol>
                <a:gridCol w="411480">
                  <a:extLst>
                    <a:ext uri="{9D8B030D-6E8A-4147-A177-3AD203B41FA5}">
                      <a16:colId xmlns:a16="http://schemas.microsoft.com/office/drawing/2014/main" val="1852387663"/>
                    </a:ext>
                  </a:extLst>
                </a:gridCol>
                <a:gridCol w="411480">
                  <a:extLst>
                    <a:ext uri="{9D8B030D-6E8A-4147-A177-3AD203B41FA5}">
                      <a16:colId xmlns:a16="http://schemas.microsoft.com/office/drawing/2014/main" val="2991156102"/>
                    </a:ext>
                  </a:extLst>
                </a:gridCol>
                <a:gridCol w="411480">
                  <a:extLst>
                    <a:ext uri="{9D8B030D-6E8A-4147-A177-3AD203B41FA5}">
                      <a16:colId xmlns:a16="http://schemas.microsoft.com/office/drawing/2014/main" val="3571063744"/>
                    </a:ext>
                  </a:extLst>
                </a:gridCol>
                <a:gridCol w="411480">
                  <a:extLst>
                    <a:ext uri="{9D8B030D-6E8A-4147-A177-3AD203B41FA5}">
                      <a16:colId xmlns:a16="http://schemas.microsoft.com/office/drawing/2014/main" val="1573431757"/>
                    </a:ext>
                  </a:extLst>
                </a:gridCol>
                <a:gridCol w="411480">
                  <a:extLst>
                    <a:ext uri="{9D8B030D-6E8A-4147-A177-3AD203B41FA5}">
                      <a16:colId xmlns:a16="http://schemas.microsoft.com/office/drawing/2014/main" val="605456836"/>
                    </a:ext>
                  </a:extLst>
                </a:gridCol>
                <a:gridCol w="411480">
                  <a:extLst>
                    <a:ext uri="{9D8B030D-6E8A-4147-A177-3AD203B41FA5}">
                      <a16:colId xmlns:a16="http://schemas.microsoft.com/office/drawing/2014/main" val="1999394521"/>
                    </a:ext>
                  </a:extLst>
                </a:gridCol>
                <a:gridCol w="1728216">
                  <a:extLst>
                    <a:ext uri="{9D8B030D-6E8A-4147-A177-3AD203B41FA5}">
                      <a16:colId xmlns:a16="http://schemas.microsoft.com/office/drawing/2014/main" val="419067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7859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43442535"/>
                  </a:ext>
                </a:extLst>
              </a:tr>
            </a:tbl>
          </a:graphicData>
        </a:graphic>
      </p:graphicFrame>
      <p:sp>
        <p:nvSpPr>
          <p:cNvPr id="4" name="Text Placeholder 3">
            <a:extLst>
              <a:ext uri="{FF2B5EF4-FFF2-40B4-BE49-F238E27FC236}">
                <a16:creationId xmlns:a16="http://schemas.microsoft.com/office/drawing/2014/main" id="{BFEED0FF-1238-401E-9E42-7962DABA912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792246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1811B-7A44-41AC-AD8D-8F2710D86FEC}"/>
              </a:ext>
            </a:extLst>
          </p:cNvPr>
          <p:cNvSpPr>
            <a:spLocks noGrp="1"/>
          </p:cNvSpPr>
          <p:nvPr>
            <p:ph type="title"/>
          </p:nvPr>
        </p:nvSpPr>
        <p:spPr/>
        <p:txBody>
          <a:bodyPr/>
          <a:lstStyle/>
          <a:p>
            <a:r>
              <a:rPr lang="en-US"/>
              <a:t>Facebook Instagram Paid Post Performance | All profiles - 7 of 25</a:t>
            </a:r>
          </a:p>
        </p:txBody>
      </p:sp>
      <p:graphicFrame>
        <p:nvGraphicFramePr>
          <p:cNvPr id="5" name="Table Placeholder 4">
            <a:extLst>
              <a:ext uri="{FF2B5EF4-FFF2-40B4-BE49-F238E27FC236}">
                <a16:creationId xmlns:a16="http://schemas.microsoft.com/office/drawing/2014/main" id="{16EBC65A-07B0-4297-B08C-2147A9F0694B}"/>
              </a:ext>
            </a:extLst>
          </p:cNvPr>
          <p:cNvGraphicFramePr>
            <a:graphicFrameLocks noGrp="1"/>
          </p:cNvGraphicFramePr>
          <p:nvPr>
            <p:ph type="tbl" sz="quarter" idx="13"/>
            <p:extLst>
              <p:ext uri="{D42A27DB-BD31-4B8C-83A1-F6EECF244321}">
                <p14:modId xmlns:p14="http://schemas.microsoft.com/office/powerpoint/2010/main" val="158276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60863014"/>
                    </a:ext>
                  </a:extLst>
                </a:gridCol>
                <a:gridCol w="1152144">
                  <a:extLst>
                    <a:ext uri="{9D8B030D-6E8A-4147-A177-3AD203B41FA5}">
                      <a16:colId xmlns:a16="http://schemas.microsoft.com/office/drawing/2014/main" val="651246325"/>
                    </a:ext>
                  </a:extLst>
                </a:gridCol>
                <a:gridCol w="411480">
                  <a:extLst>
                    <a:ext uri="{9D8B030D-6E8A-4147-A177-3AD203B41FA5}">
                      <a16:colId xmlns:a16="http://schemas.microsoft.com/office/drawing/2014/main" val="2605988429"/>
                    </a:ext>
                  </a:extLst>
                </a:gridCol>
                <a:gridCol w="411480">
                  <a:extLst>
                    <a:ext uri="{9D8B030D-6E8A-4147-A177-3AD203B41FA5}">
                      <a16:colId xmlns:a16="http://schemas.microsoft.com/office/drawing/2014/main" val="2996762022"/>
                    </a:ext>
                  </a:extLst>
                </a:gridCol>
                <a:gridCol w="411480">
                  <a:extLst>
                    <a:ext uri="{9D8B030D-6E8A-4147-A177-3AD203B41FA5}">
                      <a16:colId xmlns:a16="http://schemas.microsoft.com/office/drawing/2014/main" val="2478321164"/>
                    </a:ext>
                  </a:extLst>
                </a:gridCol>
                <a:gridCol w="411480">
                  <a:extLst>
                    <a:ext uri="{9D8B030D-6E8A-4147-A177-3AD203B41FA5}">
                      <a16:colId xmlns:a16="http://schemas.microsoft.com/office/drawing/2014/main" val="3588743369"/>
                    </a:ext>
                  </a:extLst>
                </a:gridCol>
                <a:gridCol w="411480">
                  <a:extLst>
                    <a:ext uri="{9D8B030D-6E8A-4147-A177-3AD203B41FA5}">
                      <a16:colId xmlns:a16="http://schemas.microsoft.com/office/drawing/2014/main" val="2790739643"/>
                    </a:ext>
                  </a:extLst>
                </a:gridCol>
                <a:gridCol w="411480">
                  <a:extLst>
                    <a:ext uri="{9D8B030D-6E8A-4147-A177-3AD203B41FA5}">
                      <a16:colId xmlns:a16="http://schemas.microsoft.com/office/drawing/2014/main" val="3513233321"/>
                    </a:ext>
                  </a:extLst>
                </a:gridCol>
                <a:gridCol w="411480">
                  <a:extLst>
                    <a:ext uri="{9D8B030D-6E8A-4147-A177-3AD203B41FA5}">
                      <a16:colId xmlns:a16="http://schemas.microsoft.com/office/drawing/2014/main" val="1386369732"/>
                    </a:ext>
                  </a:extLst>
                </a:gridCol>
                <a:gridCol w="411480">
                  <a:extLst>
                    <a:ext uri="{9D8B030D-6E8A-4147-A177-3AD203B41FA5}">
                      <a16:colId xmlns:a16="http://schemas.microsoft.com/office/drawing/2014/main" val="1228319927"/>
                    </a:ext>
                  </a:extLst>
                </a:gridCol>
                <a:gridCol w="411480">
                  <a:extLst>
                    <a:ext uri="{9D8B030D-6E8A-4147-A177-3AD203B41FA5}">
                      <a16:colId xmlns:a16="http://schemas.microsoft.com/office/drawing/2014/main" val="2053429467"/>
                    </a:ext>
                  </a:extLst>
                </a:gridCol>
                <a:gridCol w="1728216">
                  <a:extLst>
                    <a:ext uri="{9D8B030D-6E8A-4147-A177-3AD203B41FA5}">
                      <a16:colId xmlns:a16="http://schemas.microsoft.com/office/drawing/2014/main" val="1719425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52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- 2024-01-30 10:23:18</a:t>
                      </a:r>
                      <a:r>
                        <a:rPr kumimoji="0" lang="en-US"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Link in Bio. 🍫
#rittersport #duo #doppeltschmecktbesser #neu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https://quintly-eu-image-storage.s3.amazonaws.com/ce3c7051b24efe7a43caa2123c501328/dbb57139ab3ef043538aaf7e752d0553.jpg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751651123"/>
                  </a:ext>
                </a:extLst>
              </a:tr>
            </a:tbl>
          </a:graphicData>
        </a:graphic>
      </p:graphicFrame>
      <p:sp>
        <p:nvSpPr>
          <p:cNvPr id="4" name="Text Placeholder 3">
            <a:extLst>
              <a:ext uri="{FF2B5EF4-FFF2-40B4-BE49-F238E27FC236}">
                <a16:creationId xmlns:a16="http://schemas.microsoft.com/office/drawing/2014/main" id="{760BBBCE-0C26-45AC-9F7E-EBBCAE6B63E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354829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1A515-12BB-461C-8EB9-F11C4E1A47FB}"/>
              </a:ext>
            </a:extLst>
          </p:cNvPr>
          <p:cNvSpPr>
            <a:spLocks noGrp="1"/>
          </p:cNvSpPr>
          <p:nvPr>
            <p:ph type="title"/>
          </p:nvPr>
        </p:nvSpPr>
        <p:spPr/>
        <p:txBody>
          <a:bodyPr/>
          <a:lstStyle/>
          <a:p>
            <a:r>
              <a:rPr lang="en-US"/>
              <a:t>Facebook Instagram Paid Post Performance | All profiles - 8 of 25</a:t>
            </a:r>
          </a:p>
        </p:txBody>
      </p:sp>
      <p:graphicFrame>
        <p:nvGraphicFramePr>
          <p:cNvPr id="5" name="Table Placeholder 4">
            <a:extLst>
              <a:ext uri="{FF2B5EF4-FFF2-40B4-BE49-F238E27FC236}">
                <a16:creationId xmlns:a16="http://schemas.microsoft.com/office/drawing/2014/main" id="{13FC1414-1C8F-41D7-A7D5-0C9A7A22391C}"/>
              </a:ext>
            </a:extLst>
          </p:cNvPr>
          <p:cNvGraphicFramePr>
            <a:graphicFrameLocks noGrp="1"/>
          </p:cNvGraphicFramePr>
          <p:nvPr>
            <p:ph type="tbl" sz="quarter" idx="13"/>
            <p:extLst>
              <p:ext uri="{D42A27DB-BD31-4B8C-83A1-F6EECF244321}">
                <p14:modId xmlns:p14="http://schemas.microsoft.com/office/powerpoint/2010/main" val="321313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36725174"/>
                    </a:ext>
                  </a:extLst>
                </a:gridCol>
                <a:gridCol w="1152144">
                  <a:extLst>
                    <a:ext uri="{9D8B030D-6E8A-4147-A177-3AD203B41FA5}">
                      <a16:colId xmlns:a16="http://schemas.microsoft.com/office/drawing/2014/main" val="1207032801"/>
                    </a:ext>
                  </a:extLst>
                </a:gridCol>
                <a:gridCol w="411480">
                  <a:extLst>
                    <a:ext uri="{9D8B030D-6E8A-4147-A177-3AD203B41FA5}">
                      <a16:colId xmlns:a16="http://schemas.microsoft.com/office/drawing/2014/main" val="3684309980"/>
                    </a:ext>
                  </a:extLst>
                </a:gridCol>
                <a:gridCol w="411480">
                  <a:extLst>
                    <a:ext uri="{9D8B030D-6E8A-4147-A177-3AD203B41FA5}">
                      <a16:colId xmlns:a16="http://schemas.microsoft.com/office/drawing/2014/main" val="3058541158"/>
                    </a:ext>
                  </a:extLst>
                </a:gridCol>
                <a:gridCol w="411480">
                  <a:extLst>
                    <a:ext uri="{9D8B030D-6E8A-4147-A177-3AD203B41FA5}">
                      <a16:colId xmlns:a16="http://schemas.microsoft.com/office/drawing/2014/main" val="912582201"/>
                    </a:ext>
                  </a:extLst>
                </a:gridCol>
                <a:gridCol w="411480">
                  <a:extLst>
                    <a:ext uri="{9D8B030D-6E8A-4147-A177-3AD203B41FA5}">
                      <a16:colId xmlns:a16="http://schemas.microsoft.com/office/drawing/2014/main" val="3067875375"/>
                    </a:ext>
                  </a:extLst>
                </a:gridCol>
                <a:gridCol w="411480">
                  <a:extLst>
                    <a:ext uri="{9D8B030D-6E8A-4147-A177-3AD203B41FA5}">
                      <a16:colId xmlns:a16="http://schemas.microsoft.com/office/drawing/2014/main" val="3114624663"/>
                    </a:ext>
                  </a:extLst>
                </a:gridCol>
                <a:gridCol w="411480">
                  <a:extLst>
                    <a:ext uri="{9D8B030D-6E8A-4147-A177-3AD203B41FA5}">
                      <a16:colId xmlns:a16="http://schemas.microsoft.com/office/drawing/2014/main" val="2353751532"/>
                    </a:ext>
                  </a:extLst>
                </a:gridCol>
                <a:gridCol w="411480">
                  <a:extLst>
                    <a:ext uri="{9D8B030D-6E8A-4147-A177-3AD203B41FA5}">
                      <a16:colId xmlns:a16="http://schemas.microsoft.com/office/drawing/2014/main" val="3089559616"/>
                    </a:ext>
                  </a:extLst>
                </a:gridCol>
                <a:gridCol w="411480">
                  <a:extLst>
                    <a:ext uri="{9D8B030D-6E8A-4147-A177-3AD203B41FA5}">
                      <a16:colId xmlns:a16="http://schemas.microsoft.com/office/drawing/2014/main" val="3524409507"/>
                    </a:ext>
                  </a:extLst>
                </a:gridCol>
                <a:gridCol w="411480">
                  <a:extLst>
                    <a:ext uri="{9D8B030D-6E8A-4147-A177-3AD203B41FA5}">
                      <a16:colId xmlns:a16="http://schemas.microsoft.com/office/drawing/2014/main" val="2050607983"/>
                    </a:ext>
                  </a:extLst>
                </a:gridCol>
                <a:gridCol w="1728216">
                  <a:extLst>
                    <a:ext uri="{9D8B030D-6E8A-4147-A177-3AD203B41FA5}">
                      <a16:colId xmlns:a16="http://schemas.microsoft.com/office/drawing/2014/main" val="1125300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9068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075503457"/>
                  </a:ext>
                </a:extLst>
              </a:tr>
            </a:tbl>
          </a:graphicData>
        </a:graphic>
      </p:graphicFrame>
      <p:sp>
        <p:nvSpPr>
          <p:cNvPr id="4" name="Text Placeholder 3">
            <a:extLst>
              <a:ext uri="{FF2B5EF4-FFF2-40B4-BE49-F238E27FC236}">
                <a16:creationId xmlns:a16="http://schemas.microsoft.com/office/drawing/2014/main" id="{171F683B-03F9-450B-BC21-2C837D424A3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220419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F36C-6D35-4616-99AA-C7C7F042A4DA}"/>
              </a:ext>
            </a:extLst>
          </p:cNvPr>
          <p:cNvSpPr>
            <a:spLocks noGrp="1"/>
          </p:cNvSpPr>
          <p:nvPr>
            <p:ph type="title"/>
          </p:nvPr>
        </p:nvSpPr>
        <p:spPr/>
        <p:txBody>
          <a:bodyPr/>
          <a:lstStyle/>
          <a:p>
            <a:r>
              <a:rPr lang="en-US"/>
              <a:t>Facebook Instagram Paid Post Performance | All profiles - 9 of 25</a:t>
            </a:r>
          </a:p>
        </p:txBody>
      </p:sp>
      <p:graphicFrame>
        <p:nvGraphicFramePr>
          <p:cNvPr id="5" name="Table Placeholder 4">
            <a:extLst>
              <a:ext uri="{FF2B5EF4-FFF2-40B4-BE49-F238E27FC236}">
                <a16:creationId xmlns:a16="http://schemas.microsoft.com/office/drawing/2014/main" id="{AA041F79-7707-4D1C-82C3-EB1B3C344F5F}"/>
              </a:ext>
            </a:extLst>
          </p:cNvPr>
          <p:cNvGraphicFramePr>
            <a:graphicFrameLocks noGrp="1"/>
          </p:cNvGraphicFramePr>
          <p:nvPr>
            <p:ph type="tbl" sz="quarter" idx="13"/>
            <p:extLst>
              <p:ext uri="{D42A27DB-BD31-4B8C-83A1-F6EECF244321}">
                <p14:modId xmlns:p14="http://schemas.microsoft.com/office/powerpoint/2010/main" val="330604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22980517"/>
                    </a:ext>
                  </a:extLst>
                </a:gridCol>
                <a:gridCol w="1152144">
                  <a:extLst>
                    <a:ext uri="{9D8B030D-6E8A-4147-A177-3AD203B41FA5}">
                      <a16:colId xmlns:a16="http://schemas.microsoft.com/office/drawing/2014/main" val="3380530758"/>
                    </a:ext>
                  </a:extLst>
                </a:gridCol>
                <a:gridCol w="411480">
                  <a:extLst>
                    <a:ext uri="{9D8B030D-6E8A-4147-A177-3AD203B41FA5}">
                      <a16:colId xmlns:a16="http://schemas.microsoft.com/office/drawing/2014/main" val="391364439"/>
                    </a:ext>
                  </a:extLst>
                </a:gridCol>
                <a:gridCol w="411480">
                  <a:extLst>
                    <a:ext uri="{9D8B030D-6E8A-4147-A177-3AD203B41FA5}">
                      <a16:colId xmlns:a16="http://schemas.microsoft.com/office/drawing/2014/main" val="1293006042"/>
                    </a:ext>
                  </a:extLst>
                </a:gridCol>
                <a:gridCol w="411480">
                  <a:extLst>
                    <a:ext uri="{9D8B030D-6E8A-4147-A177-3AD203B41FA5}">
                      <a16:colId xmlns:a16="http://schemas.microsoft.com/office/drawing/2014/main" val="1270232110"/>
                    </a:ext>
                  </a:extLst>
                </a:gridCol>
                <a:gridCol w="411480">
                  <a:extLst>
                    <a:ext uri="{9D8B030D-6E8A-4147-A177-3AD203B41FA5}">
                      <a16:colId xmlns:a16="http://schemas.microsoft.com/office/drawing/2014/main" val="2137002229"/>
                    </a:ext>
                  </a:extLst>
                </a:gridCol>
                <a:gridCol w="411480">
                  <a:extLst>
                    <a:ext uri="{9D8B030D-6E8A-4147-A177-3AD203B41FA5}">
                      <a16:colId xmlns:a16="http://schemas.microsoft.com/office/drawing/2014/main" val="3399948419"/>
                    </a:ext>
                  </a:extLst>
                </a:gridCol>
                <a:gridCol w="411480">
                  <a:extLst>
                    <a:ext uri="{9D8B030D-6E8A-4147-A177-3AD203B41FA5}">
                      <a16:colId xmlns:a16="http://schemas.microsoft.com/office/drawing/2014/main" val="2628270808"/>
                    </a:ext>
                  </a:extLst>
                </a:gridCol>
                <a:gridCol w="411480">
                  <a:extLst>
                    <a:ext uri="{9D8B030D-6E8A-4147-A177-3AD203B41FA5}">
                      <a16:colId xmlns:a16="http://schemas.microsoft.com/office/drawing/2014/main" val="967188732"/>
                    </a:ext>
                  </a:extLst>
                </a:gridCol>
                <a:gridCol w="411480">
                  <a:extLst>
                    <a:ext uri="{9D8B030D-6E8A-4147-A177-3AD203B41FA5}">
                      <a16:colId xmlns:a16="http://schemas.microsoft.com/office/drawing/2014/main" val="2548259097"/>
                    </a:ext>
                  </a:extLst>
                </a:gridCol>
                <a:gridCol w="411480">
                  <a:extLst>
                    <a:ext uri="{9D8B030D-6E8A-4147-A177-3AD203B41FA5}">
                      <a16:colId xmlns:a16="http://schemas.microsoft.com/office/drawing/2014/main" val="807904179"/>
                    </a:ext>
                  </a:extLst>
                </a:gridCol>
                <a:gridCol w="1728216">
                  <a:extLst>
                    <a:ext uri="{9D8B030D-6E8A-4147-A177-3AD203B41FA5}">
                      <a16:colId xmlns:a16="http://schemas.microsoft.com/office/drawing/2014/main" val="112830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21952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93694962"/>
                  </a:ext>
                </a:extLst>
              </a:tr>
            </a:tbl>
          </a:graphicData>
        </a:graphic>
      </p:graphicFrame>
      <p:sp>
        <p:nvSpPr>
          <p:cNvPr id="4" name="Text Placeholder 3">
            <a:extLst>
              <a:ext uri="{FF2B5EF4-FFF2-40B4-BE49-F238E27FC236}">
                <a16:creationId xmlns:a16="http://schemas.microsoft.com/office/drawing/2014/main" id="{43ACE8C7-6456-42EC-9D6C-A2726BA4684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598238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1505A-6097-49CD-A258-3641E6BB1F94}"/>
              </a:ext>
            </a:extLst>
          </p:cNvPr>
          <p:cNvSpPr>
            <a:spLocks noGrp="1"/>
          </p:cNvSpPr>
          <p:nvPr>
            <p:ph type="title"/>
          </p:nvPr>
        </p:nvSpPr>
        <p:spPr/>
        <p:txBody>
          <a:bodyPr/>
          <a:lstStyle/>
          <a:p>
            <a:r>
              <a:rPr lang="en-US"/>
              <a:t>Facebook Instagram Paid Post Performance | All profiles - 10 of 25</a:t>
            </a:r>
          </a:p>
        </p:txBody>
      </p:sp>
      <p:graphicFrame>
        <p:nvGraphicFramePr>
          <p:cNvPr id="5" name="Table Placeholder 4">
            <a:extLst>
              <a:ext uri="{FF2B5EF4-FFF2-40B4-BE49-F238E27FC236}">
                <a16:creationId xmlns:a16="http://schemas.microsoft.com/office/drawing/2014/main" id="{53534F1B-856B-42E2-8A7A-FDC8D44706CC}"/>
              </a:ext>
            </a:extLst>
          </p:cNvPr>
          <p:cNvGraphicFramePr>
            <a:graphicFrameLocks noGrp="1"/>
          </p:cNvGraphicFramePr>
          <p:nvPr>
            <p:ph type="tbl" sz="quarter" idx="13"/>
            <p:extLst>
              <p:ext uri="{D42A27DB-BD31-4B8C-83A1-F6EECF244321}">
                <p14:modId xmlns:p14="http://schemas.microsoft.com/office/powerpoint/2010/main" val="45018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63611556"/>
                    </a:ext>
                  </a:extLst>
                </a:gridCol>
                <a:gridCol w="1152144">
                  <a:extLst>
                    <a:ext uri="{9D8B030D-6E8A-4147-A177-3AD203B41FA5}">
                      <a16:colId xmlns:a16="http://schemas.microsoft.com/office/drawing/2014/main" val="1388466856"/>
                    </a:ext>
                  </a:extLst>
                </a:gridCol>
                <a:gridCol w="411480">
                  <a:extLst>
                    <a:ext uri="{9D8B030D-6E8A-4147-A177-3AD203B41FA5}">
                      <a16:colId xmlns:a16="http://schemas.microsoft.com/office/drawing/2014/main" val="2550625256"/>
                    </a:ext>
                  </a:extLst>
                </a:gridCol>
                <a:gridCol w="411480">
                  <a:extLst>
                    <a:ext uri="{9D8B030D-6E8A-4147-A177-3AD203B41FA5}">
                      <a16:colId xmlns:a16="http://schemas.microsoft.com/office/drawing/2014/main" val="599353367"/>
                    </a:ext>
                  </a:extLst>
                </a:gridCol>
                <a:gridCol w="411480">
                  <a:extLst>
                    <a:ext uri="{9D8B030D-6E8A-4147-A177-3AD203B41FA5}">
                      <a16:colId xmlns:a16="http://schemas.microsoft.com/office/drawing/2014/main" val="2764652074"/>
                    </a:ext>
                  </a:extLst>
                </a:gridCol>
                <a:gridCol w="411480">
                  <a:extLst>
                    <a:ext uri="{9D8B030D-6E8A-4147-A177-3AD203B41FA5}">
                      <a16:colId xmlns:a16="http://schemas.microsoft.com/office/drawing/2014/main" val="3566652518"/>
                    </a:ext>
                  </a:extLst>
                </a:gridCol>
                <a:gridCol w="411480">
                  <a:extLst>
                    <a:ext uri="{9D8B030D-6E8A-4147-A177-3AD203B41FA5}">
                      <a16:colId xmlns:a16="http://schemas.microsoft.com/office/drawing/2014/main" val="3265055929"/>
                    </a:ext>
                  </a:extLst>
                </a:gridCol>
                <a:gridCol w="411480">
                  <a:extLst>
                    <a:ext uri="{9D8B030D-6E8A-4147-A177-3AD203B41FA5}">
                      <a16:colId xmlns:a16="http://schemas.microsoft.com/office/drawing/2014/main" val="3106199548"/>
                    </a:ext>
                  </a:extLst>
                </a:gridCol>
                <a:gridCol w="411480">
                  <a:extLst>
                    <a:ext uri="{9D8B030D-6E8A-4147-A177-3AD203B41FA5}">
                      <a16:colId xmlns:a16="http://schemas.microsoft.com/office/drawing/2014/main" val="4155394608"/>
                    </a:ext>
                  </a:extLst>
                </a:gridCol>
                <a:gridCol w="411480">
                  <a:extLst>
                    <a:ext uri="{9D8B030D-6E8A-4147-A177-3AD203B41FA5}">
                      <a16:colId xmlns:a16="http://schemas.microsoft.com/office/drawing/2014/main" val="3778214871"/>
                    </a:ext>
                  </a:extLst>
                </a:gridCol>
                <a:gridCol w="411480">
                  <a:extLst>
                    <a:ext uri="{9D8B030D-6E8A-4147-A177-3AD203B41FA5}">
                      <a16:colId xmlns:a16="http://schemas.microsoft.com/office/drawing/2014/main" val="193286945"/>
                    </a:ext>
                  </a:extLst>
                </a:gridCol>
                <a:gridCol w="1728216">
                  <a:extLst>
                    <a:ext uri="{9D8B030D-6E8A-4147-A177-3AD203B41FA5}">
                      <a16:colId xmlns:a16="http://schemas.microsoft.com/office/drawing/2014/main" val="2830401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9300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05964003"/>
                  </a:ext>
                </a:extLst>
              </a:tr>
            </a:tbl>
          </a:graphicData>
        </a:graphic>
      </p:graphicFrame>
      <p:sp>
        <p:nvSpPr>
          <p:cNvPr id="4" name="Text Placeholder 3">
            <a:extLst>
              <a:ext uri="{FF2B5EF4-FFF2-40B4-BE49-F238E27FC236}">
                <a16:creationId xmlns:a16="http://schemas.microsoft.com/office/drawing/2014/main" id="{D3C674F8-E8B1-4D06-96F0-3DB086A2BBA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032572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2F39-173C-41C5-9310-42F390162F85}"/>
              </a:ext>
            </a:extLst>
          </p:cNvPr>
          <p:cNvSpPr>
            <a:spLocks noGrp="1"/>
          </p:cNvSpPr>
          <p:nvPr>
            <p:ph type="title"/>
          </p:nvPr>
        </p:nvSpPr>
        <p:spPr/>
        <p:txBody>
          <a:bodyPr/>
          <a:lstStyle/>
          <a:p>
            <a:r>
              <a:rPr lang="en-US"/>
              <a:t>Facebook Instagram Paid Post Performance | All profiles - 11 of 25</a:t>
            </a:r>
          </a:p>
        </p:txBody>
      </p:sp>
      <p:graphicFrame>
        <p:nvGraphicFramePr>
          <p:cNvPr id="5" name="Table Placeholder 4">
            <a:extLst>
              <a:ext uri="{FF2B5EF4-FFF2-40B4-BE49-F238E27FC236}">
                <a16:creationId xmlns:a16="http://schemas.microsoft.com/office/drawing/2014/main" id="{9397E2C5-8756-4A92-B9EE-326C6B7F189E}"/>
              </a:ext>
            </a:extLst>
          </p:cNvPr>
          <p:cNvGraphicFramePr>
            <a:graphicFrameLocks noGrp="1"/>
          </p:cNvGraphicFramePr>
          <p:nvPr>
            <p:ph type="tbl" sz="quarter" idx="13"/>
            <p:extLst>
              <p:ext uri="{D42A27DB-BD31-4B8C-83A1-F6EECF244321}">
                <p14:modId xmlns:p14="http://schemas.microsoft.com/office/powerpoint/2010/main" val="943631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23125470"/>
                    </a:ext>
                  </a:extLst>
                </a:gridCol>
                <a:gridCol w="1152144">
                  <a:extLst>
                    <a:ext uri="{9D8B030D-6E8A-4147-A177-3AD203B41FA5}">
                      <a16:colId xmlns:a16="http://schemas.microsoft.com/office/drawing/2014/main" val="801064246"/>
                    </a:ext>
                  </a:extLst>
                </a:gridCol>
                <a:gridCol w="411480">
                  <a:extLst>
                    <a:ext uri="{9D8B030D-6E8A-4147-A177-3AD203B41FA5}">
                      <a16:colId xmlns:a16="http://schemas.microsoft.com/office/drawing/2014/main" val="1897771187"/>
                    </a:ext>
                  </a:extLst>
                </a:gridCol>
                <a:gridCol w="411480">
                  <a:extLst>
                    <a:ext uri="{9D8B030D-6E8A-4147-A177-3AD203B41FA5}">
                      <a16:colId xmlns:a16="http://schemas.microsoft.com/office/drawing/2014/main" val="649008901"/>
                    </a:ext>
                  </a:extLst>
                </a:gridCol>
                <a:gridCol w="411480">
                  <a:extLst>
                    <a:ext uri="{9D8B030D-6E8A-4147-A177-3AD203B41FA5}">
                      <a16:colId xmlns:a16="http://schemas.microsoft.com/office/drawing/2014/main" val="4242194728"/>
                    </a:ext>
                  </a:extLst>
                </a:gridCol>
                <a:gridCol w="411480">
                  <a:extLst>
                    <a:ext uri="{9D8B030D-6E8A-4147-A177-3AD203B41FA5}">
                      <a16:colId xmlns:a16="http://schemas.microsoft.com/office/drawing/2014/main" val="416093941"/>
                    </a:ext>
                  </a:extLst>
                </a:gridCol>
                <a:gridCol w="411480">
                  <a:extLst>
                    <a:ext uri="{9D8B030D-6E8A-4147-A177-3AD203B41FA5}">
                      <a16:colId xmlns:a16="http://schemas.microsoft.com/office/drawing/2014/main" val="3976932289"/>
                    </a:ext>
                  </a:extLst>
                </a:gridCol>
                <a:gridCol w="411480">
                  <a:extLst>
                    <a:ext uri="{9D8B030D-6E8A-4147-A177-3AD203B41FA5}">
                      <a16:colId xmlns:a16="http://schemas.microsoft.com/office/drawing/2014/main" val="1786508964"/>
                    </a:ext>
                  </a:extLst>
                </a:gridCol>
                <a:gridCol w="411480">
                  <a:extLst>
                    <a:ext uri="{9D8B030D-6E8A-4147-A177-3AD203B41FA5}">
                      <a16:colId xmlns:a16="http://schemas.microsoft.com/office/drawing/2014/main" val="508288693"/>
                    </a:ext>
                  </a:extLst>
                </a:gridCol>
                <a:gridCol w="411480">
                  <a:extLst>
                    <a:ext uri="{9D8B030D-6E8A-4147-A177-3AD203B41FA5}">
                      <a16:colId xmlns:a16="http://schemas.microsoft.com/office/drawing/2014/main" val="1278032567"/>
                    </a:ext>
                  </a:extLst>
                </a:gridCol>
                <a:gridCol w="411480">
                  <a:extLst>
                    <a:ext uri="{9D8B030D-6E8A-4147-A177-3AD203B41FA5}">
                      <a16:colId xmlns:a16="http://schemas.microsoft.com/office/drawing/2014/main" val="41490640"/>
                    </a:ext>
                  </a:extLst>
                </a:gridCol>
                <a:gridCol w="1728216">
                  <a:extLst>
                    <a:ext uri="{9D8B030D-6E8A-4147-A177-3AD203B41FA5}">
                      <a16:colId xmlns:a16="http://schemas.microsoft.com/office/drawing/2014/main" val="3069254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5475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86459705"/>
                  </a:ext>
                </a:extLst>
              </a:tr>
            </a:tbl>
          </a:graphicData>
        </a:graphic>
      </p:graphicFrame>
      <p:sp>
        <p:nvSpPr>
          <p:cNvPr id="4" name="Text Placeholder 3">
            <a:extLst>
              <a:ext uri="{FF2B5EF4-FFF2-40B4-BE49-F238E27FC236}">
                <a16:creationId xmlns:a16="http://schemas.microsoft.com/office/drawing/2014/main" id="{4D54E638-56B5-4321-818A-3B6D7466414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817193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10D39-3A6B-41AB-8198-E306BA8D8987}"/>
              </a:ext>
            </a:extLst>
          </p:cNvPr>
          <p:cNvSpPr>
            <a:spLocks noGrp="1"/>
          </p:cNvSpPr>
          <p:nvPr>
            <p:ph type="title"/>
          </p:nvPr>
        </p:nvSpPr>
        <p:spPr/>
        <p:txBody>
          <a:bodyPr/>
          <a:lstStyle/>
          <a:p>
            <a:r>
              <a:rPr lang="en-US"/>
              <a:t>Facebook Instagram Paid Post Performance | All profiles - 12 of 25</a:t>
            </a:r>
          </a:p>
        </p:txBody>
      </p:sp>
      <p:graphicFrame>
        <p:nvGraphicFramePr>
          <p:cNvPr id="5" name="Table Placeholder 4">
            <a:extLst>
              <a:ext uri="{FF2B5EF4-FFF2-40B4-BE49-F238E27FC236}">
                <a16:creationId xmlns:a16="http://schemas.microsoft.com/office/drawing/2014/main" id="{DBE2E558-AA41-4558-BDBC-F734EDAC31AD}"/>
              </a:ext>
            </a:extLst>
          </p:cNvPr>
          <p:cNvGraphicFramePr>
            <a:graphicFrameLocks noGrp="1"/>
          </p:cNvGraphicFramePr>
          <p:nvPr>
            <p:ph type="tbl" sz="quarter" idx="13"/>
            <p:extLst>
              <p:ext uri="{D42A27DB-BD31-4B8C-83A1-F6EECF244321}">
                <p14:modId xmlns:p14="http://schemas.microsoft.com/office/powerpoint/2010/main" val="3161280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62632580"/>
                    </a:ext>
                  </a:extLst>
                </a:gridCol>
                <a:gridCol w="1152144">
                  <a:extLst>
                    <a:ext uri="{9D8B030D-6E8A-4147-A177-3AD203B41FA5}">
                      <a16:colId xmlns:a16="http://schemas.microsoft.com/office/drawing/2014/main" val="1925078937"/>
                    </a:ext>
                  </a:extLst>
                </a:gridCol>
                <a:gridCol w="411480">
                  <a:extLst>
                    <a:ext uri="{9D8B030D-6E8A-4147-A177-3AD203B41FA5}">
                      <a16:colId xmlns:a16="http://schemas.microsoft.com/office/drawing/2014/main" val="1332522285"/>
                    </a:ext>
                  </a:extLst>
                </a:gridCol>
                <a:gridCol w="411480">
                  <a:extLst>
                    <a:ext uri="{9D8B030D-6E8A-4147-A177-3AD203B41FA5}">
                      <a16:colId xmlns:a16="http://schemas.microsoft.com/office/drawing/2014/main" val="829826815"/>
                    </a:ext>
                  </a:extLst>
                </a:gridCol>
                <a:gridCol w="411480">
                  <a:extLst>
                    <a:ext uri="{9D8B030D-6E8A-4147-A177-3AD203B41FA5}">
                      <a16:colId xmlns:a16="http://schemas.microsoft.com/office/drawing/2014/main" val="248307662"/>
                    </a:ext>
                  </a:extLst>
                </a:gridCol>
                <a:gridCol w="411480">
                  <a:extLst>
                    <a:ext uri="{9D8B030D-6E8A-4147-A177-3AD203B41FA5}">
                      <a16:colId xmlns:a16="http://schemas.microsoft.com/office/drawing/2014/main" val="181996234"/>
                    </a:ext>
                  </a:extLst>
                </a:gridCol>
                <a:gridCol w="411480">
                  <a:extLst>
                    <a:ext uri="{9D8B030D-6E8A-4147-A177-3AD203B41FA5}">
                      <a16:colId xmlns:a16="http://schemas.microsoft.com/office/drawing/2014/main" val="1122925320"/>
                    </a:ext>
                  </a:extLst>
                </a:gridCol>
                <a:gridCol w="411480">
                  <a:extLst>
                    <a:ext uri="{9D8B030D-6E8A-4147-A177-3AD203B41FA5}">
                      <a16:colId xmlns:a16="http://schemas.microsoft.com/office/drawing/2014/main" val="773568793"/>
                    </a:ext>
                  </a:extLst>
                </a:gridCol>
                <a:gridCol w="411480">
                  <a:extLst>
                    <a:ext uri="{9D8B030D-6E8A-4147-A177-3AD203B41FA5}">
                      <a16:colId xmlns:a16="http://schemas.microsoft.com/office/drawing/2014/main" val="1310626358"/>
                    </a:ext>
                  </a:extLst>
                </a:gridCol>
                <a:gridCol w="411480">
                  <a:extLst>
                    <a:ext uri="{9D8B030D-6E8A-4147-A177-3AD203B41FA5}">
                      <a16:colId xmlns:a16="http://schemas.microsoft.com/office/drawing/2014/main" val="1012251483"/>
                    </a:ext>
                  </a:extLst>
                </a:gridCol>
                <a:gridCol w="411480">
                  <a:extLst>
                    <a:ext uri="{9D8B030D-6E8A-4147-A177-3AD203B41FA5}">
                      <a16:colId xmlns:a16="http://schemas.microsoft.com/office/drawing/2014/main" val="901797420"/>
                    </a:ext>
                  </a:extLst>
                </a:gridCol>
                <a:gridCol w="1728216">
                  <a:extLst>
                    <a:ext uri="{9D8B030D-6E8A-4147-A177-3AD203B41FA5}">
                      <a16:colId xmlns:a16="http://schemas.microsoft.com/office/drawing/2014/main" val="250909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0214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91019097"/>
                  </a:ext>
                </a:extLst>
              </a:tr>
            </a:tbl>
          </a:graphicData>
        </a:graphic>
      </p:graphicFrame>
      <p:sp>
        <p:nvSpPr>
          <p:cNvPr id="4" name="Text Placeholder 3">
            <a:extLst>
              <a:ext uri="{FF2B5EF4-FFF2-40B4-BE49-F238E27FC236}">
                <a16:creationId xmlns:a16="http://schemas.microsoft.com/office/drawing/2014/main" id="{CFA237AA-FDB2-4B1F-97C8-49B8046EA38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370380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BDF84-57C6-45EE-B24E-B1D1CECFD147}"/>
              </a:ext>
            </a:extLst>
          </p:cNvPr>
          <p:cNvSpPr>
            <a:spLocks noGrp="1"/>
          </p:cNvSpPr>
          <p:nvPr>
            <p:ph type="title"/>
          </p:nvPr>
        </p:nvSpPr>
        <p:spPr/>
        <p:txBody>
          <a:bodyPr/>
          <a:lstStyle/>
          <a:p>
            <a:r>
              <a:rPr lang="en-US"/>
              <a:t>Facebook Instagram Paid Post Performance | All profiles - 13 of 25</a:t>
            </a:r>
          </a:p>
        </p:txBody>
      </p:sp>
      <p:graphicFrame>
        <p:nvGraphicFramePr>
          <p:cNvPr id="5" name="Table Placeholder 4">
            <a:extLst>
              <a:ext uri="{FF2B5EF4-FFF2-40B4-BE49-F238E27FC236}">
                <a16:creationId xmlns:a16="http://schemas.microsoft.com/office/drawing/2014/main" id="{916E2BEF-3EBA-4D22-AD12-FAA247821568}"/>
              </a:ext>
            </a:extLst>
          </p:cNvPr>
          <p:cNvGraphicFramePr>
            <a:graphicFrameLocks noGrp="1"/>
          </p:cNvGraphicFramePr>
          <p:nvPr>
            <p:ph type="tbl" sz="quarter" idx="13"/>
            <p:extLst>
              <p:ext uri="{D42A27DB-BD31-4B8C-83A1-F6EECF244321}">
                <p14:modId xmlns:p14="http://schemas.microsoft.com/office/powerpoint/2010/main" val="121914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6248357"/>
                    </a:ext>
                  </a:extLst>
                </a:gridCol>
                <a:gridCol w="1152144">
                  <a:extLst>
                    <a:ext uri="{9D8B030D-6E8A-4147-A177-3AD203B41FA5}">
                      <a16:colId xmlns:a16="http://schemas.microsoft.com/office/drawing/2014/main" val="2479620530"/>
                    </a:ext>
                  </a:extLst>
                </a:gridCol>
                <a:gridCol w="411480">
                  <a:extLst>
                    <a:ext uri="{9D8B030D-6E8A-4147-A177-3AD203B41FA5}">
                      <a16:colId xmlns:a16="http://schemas.microsoft.com/office/drawing/2014/main" val="1567184598"/>
                    </a:ext>
                  </a:extLst>
                </a:gridCol>
                <a:gridCol w="411480">
                  <a:extLst>
                    <a:ext uri="{9D8B030D-6E8A-4147-A177-3AD203B41FA5}">
                      <a16:colId xmlns:a16="http://schemas.microsoft.com/office/drawing/2014/main" val="4259797469"/>
                    </a:ext>
                  </a:extLst>
                </a:gridCol>
                <a:gridCol w="411480">
                  <a:extLst>
                    <a:ext uri="{9D8B030D-6E8A-4147-A177-3AD203B41FA5}">
                      <a16:colId xmlns:a16="http://schemas.microsoft.com/office/drawing/2014/main" val="1279091771"/>
                    </a:ext>
                  </a:extLst>
                </a:gridCol>
                <a:gridCol w="411480">
                  <a:extLst>
                    <a:ext uri="{9D8B030D-6E8A-4147-A177-3AD203B41FA5}">
                      <a16:colId xmlns:a16="http://schemas.microsoft.com/office/drawing/2014/main" val="2036619821"/>
                    </a:ext>
                  </a:extLst>
                </a:gridCol>
                <a:gridCol w="411480">
                  <a:extLst>
                    <a:ext uri="{9D8B030D-6E8A-4147-A177-3AD203B41FA5}">
                      <a16:colId xmlns:a16="http://schemas.microsoft.com/office/drawing/2014/main" val="863666236"/>
                    </a:ext>
                  </a:extLst>
                </a:gridCol>
                <a:gridCol w="411480">
                  <a:extLst>
                    <a:ext uri="{9D8B030D-6E8A-4147-A177-3AD203B41FA5}">
                      <a16:colId xmlns:a16="http://schemas.microsoft.com/office/drawing/2014/main" val="1384451021"/>
                    </a:ext>
                  </a:extLst>
                </a:gridCol>
                <a:gridCol w="411480">
                  <a:extLst>
                    <a:ext uri="{9D8B030D-6E8A-4147-A177-3AD203B41FA5}">
                      <a16:colId xmlns:a16="http://schemas.microsoft.com/office/drawing/2014/main" val="2459588716"/>
                    </a:ext>
                  </a:extLst>
                </a:gridCol>
                <a:gridCol w="411480">
                  <a:extLst>
                    <a:ext uri="{9D8B030D-6E8A-4147-A177-3AD203B41FA5}">
                      <a16:colId xmlns:a16="http://schemas.microsoft.com/office/drawing/2014/main" val="2922612241"/>
                    </a:ext>
                  </a:extLst>
                </a:gridCol>
                <a:gridCol w="411480">
                  <a:extLst>
                    <a:ext uri="{9D8B030D-6E8A-4147-A177-3AD203B41FA5}">
                      <a16:colId xmlns:a16="http://schemas.microsoft.com/office/drawing/2014/main" val="4218807317"/>
                    </a:ext>
                  </a:extLst>
                </a:gridCol>
                <a:gridCol w="1728216">
                  <a:extLst>
                    <a:ext uri="{9D8B030D-6E8A-4147-A177-3AD203B41FA5}">
                      <a16:colId xmlns:a16="http://schemas.microsoft.com/office/drawing/2014/main" val="200550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1158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957314664"/>
                  </a:ext>
                </a:extLst>
              </a:tr>
            </a:tbl>
          </a:graphicData>
        </a:graphic>
      </p:graphicFrame>
      <p:sp>
        <p:nvSpPr>
          <p:cNvPr id="4" name="Text Placeholder 3">
            <a:extLst>
              <a:ext uri="{FF2B5EF4-FFF2-40B4-BE49-F238E27FC236}">
                <a16:creationId xmlns:a16="http://schemas.microsoft.com/office/drawing/2014/main" id="{EBE302AD-DFB6-40E7-AE96-94F38D84B66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43879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5AD7-D1BB-4E8A-83DD-33C23A6BD169}"/>
              </a:ext>
            </a:extLst>
          </p:cNvPr>
          <p:cNvSpPr>
            <a:spLocks noGrp="1"/>
          </p:cNvSpPr>
          <p:nvPr>
            <p:ph type="title"/>
          </p:nvPr>
        </p:nvSpPr>
        <p:spPr/>
        <p:txBody>
          <a:bodyPr/>
          <a:lstStyle/>
          <a:p>
            <a:r>
              <a:rPr lang="en-US"/>
              <a:t>Facebook Instagram Paid Post Performance | All profiles - 14 of 25</a:t>
            </a:r>
          </a:p>
        </p:txBody>
      </p:sp>
      <p:graphicFrame>
        <p:nvGraphicFramePr>
          <p:cNvPr id="5" name="Table Placeholder 4">
            <a:extLst>
              <a:ext uri="{FF2B5EF4-FFF2-40B4-BE49-F238E27FC236}">
                <a16:creationId xmlns:a16="http://schemas.microsoft.com/office/drawing/2014/main" id="{7276C0C5-F517-4E23-B403-26FA13731421}"/>
              </a:ext>
            </a:extLst>
          </p:cNvPr>
          <p:cNvGraphicFramePr>
            <a:graphicFrameLocks noGrp="1"/>
          </p:cNvGraphicFramePr>
          <p:nvPr>
            <p:ph type="tbl" sz="quarter" idx="13"/>
            <p:extLst>
              <p:ext uri="{D42A27DB-BD31-4B8C-83A1-F6EECF244321}">
                <p14:modId xmlns:p14="http://schemas.microsoft.com/office/powerpoint/2010/main" val="3505841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55640922"/>
                    </a:ext>
                  </a:extLst>
                </a:gridCol>
                <a:gridCol w="1152144">
                  <a:extLst>
                    <a:ext uri="{9D8B030D-6E8A-4147-A177-3AD203B41FA5}">
                      <a16:colId xmlns:a16="http://schemas.microsoft.com/office/drawing/2014/main" val="96368519"/>
                    </a:ext>
                  </a:extLst>
                </a:gridCol>
                <a:gridCol w="411480">
                  <a:extLst>
                    <a:ext uri="{9D8B030D-6E8A-4147-A177-3AD203B41FA5}">
                      <a16:colId xmlns:a16="http://schemas.microsoft.com/office/drawing/2014/main" val="4123399085"/>
                    </a:ext>
                  </a:extLst>
                </a:gridCol>
                <a:gridCol w="411480">
                  <a:extLst>
                    <a:ext uri="{9D8B030D-6E8A-4147-A177-3AD203B41FA5}">
                      <a16:colId xmlns:a16="http://schemas.microsoft.com/office/drawing/2014/main" val="2138806120"/>
                    </a:ext>
                  </a:extLst>
                </a:gridCol>
                <a:gridCol w="411480">
                  <a:extLst>
                    <a:ext uri="{9D8B030D-6E8A-4147-A177-3AD203B41FA5}">
                      <a16:colId xmlns:a16="http://schemas.microsoft.com/office/drawing/2014/main" val="1822662066"/>
                    </a:ext>
                  </a:extLst>
                </a:gridCol>
                <a:gridCol w="411480">
                  <a:extLst>
                    <a:ext uri="{9D8B030D-6E8A-4147-A177-3AD203B41FA5}">
                      <a16:colId xmlns:a16="http://schemas.microsoft.com/office/drawing/2014/main" val="412402454"/>
                    </a:ext>
                  </a:extLst>
                </a:gridCol>
                <a:gridCol w="411480">
                  <a:extLst>
                    <a:ext uri="{9D8B030D-6E8A-4147-A177-3AD203B41FA5}">
                      <a16:colId xmlns:a16="http://schemas.microsoft.com/office/drawing/2014/main" val="2593152430"/>
                    </a:ext>
                  </a:extLst>
                </a:gridCol>
                <a:gridCol w="411480">
                  <a:extLst>
                    <a:ext uri="{9D8B030D-6E8A-4147-A177-3AD203B41FA5}">
                      <a16:colId xmlns:a16="http://schemas.microsoft.com/office/drawing/2014/main" val="3703754141"/>
                    </a:ext>
                  </a:extLst>
                </a:gridCol>
                <a:gridCol w="411480">
                  <a:extLst>
                    <a:ext uri="{9D8B030D-6E8A-4147-A177-3AD203B41FA5}">
                      <a16:colId xmlns:a16="http://schemas.microsoft.com/office/drawing/2014/main" val="1078691578"/>
                    </a:ext>
                  </a:extLst>
                </a:gridCol>
                <a:gridCol w="411480">
                  <a:extLst>
                    <a:ext uri="{9D8B030D-6E8A-4147-A177-3AD203B41FA5}">
                      <a16:colId xmlns:a16="http://schemas.microsoft.com/office/drawing/2014/main" val="1002973497"/>
                    </a:ext>
                  </a:extLst>
                </a:gridCol>
                <a:gridCol w="411480">
                  <a:extLst>
                    <a:ext uri="{9D8B030D-6E8A-4147-A177-3AD203B41FA5}">
                      <a16:colId xmlns:a16="http://schemas.microsoft.com/office/drawing/2014/main" val="561173973"/>
                    </a:ext>
                  </a:extLst>
                </a:gridCol>
                <a:gridCol w="1728216">
                  <a:extLst>
                    <a:ext uri="{9D8B030D-6E8A-4147-A177-3AD203B41FA5}">
                      <a16:colId xmlns:a16="http://schemas.microsoft.com/office/drawing/2014/main" val="317109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7603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60271189"/>
                  </a:ext>
                </a:extLst>
              </a:tr>
            </a:tbl>
          </a:graphicData>
        </a:graphic>
      </p:graphicFrame>
      <p:sp>
        <p:nvSpPr>
          <p:cNvPr id="4" name="Text Placeholder 3">
            <a:extLst>
              <a:ext uri="{FF2B5EF4-FFF2-40B4-BE49-F238E27FC236}">
                <a16:creationId xmlns:a16="http://schemas.microsoft.com/office/drawing/2014/main" id="{AF596086-42D7-47F7-A21E-6AF27592A86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91789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99F32-0F4A-40AB-9B5E-7BB89C702A8E}"/>
              </a:ext>
            </a:extLst>
          </p:cNvPr>
          <p:cNvSpPr>
            <a:spLocks noGrp="1"/>
          </p:cNvSpPr>
          <p:nvPr>
            <p:ph type="title"/>
          </p:nvPr>
        </p:nvSpPr>
        <p:spPr/>
        <p:txBody>
          <a:bodyPr/>
          <a:lstStyle/>
          <a:p>
            <a:r>
              <a:rPr lang="en-US"/>
              <a:t>Facebook Instagram Paid Post Performance | All profiles - 15 of 25</a:t>
            </a:r>
          </a:p>
        </p:txBody>
      </p:sp>
      <p:graphicFrame>
        <p:nvGraphicFramePr>
          <p:cNvPr id="5" name="Table Placeholder 4">
            <a:extLst>
              <a:ext uri="{FF2B5EF4-FFF2-40B4-BE49-F238E27FC236}">
                <a16:creationId xmlns:a16="http://schemas.microsoft.com/office/drawing/2014/main" id="{0D23060A-D8D4-4C07-956E-8477BD810BD9}"/>
              </a:ext>
            </a:extLst>
          </p:cNvPr>
          <p:cNvGraphicFramePr>
            <a:graphicFrameLocks noGrp="1"/>
          </p:cNvGraphicFramePr>
          <p:nvPr>
            <p:ph type="tbl" sz="quarter" idx="13"/>
            <p:extLst>
              <p:ext uri="{D42A27DB-BD31-4B8C-83A1-F6EECF244321}">
                <p14:modId xmlns:p14="http://schemas.microsoft.com/office/powerpoint/2010/main" val="53038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52011500"/>
                    </a:ext>
                  </a:extLst>
                </a:gridCol>
                <a:gridCol w="1152144">
                  <a:extLst>
                    <a:ext uri="{9D8B030D-6E8A-4147-A177-3AD203B41FA5}">
                      <a16:colId xmlns:a16="http://schemas.microsoft.com/office/drawing/2014/main" val="232014591"/>
                    </a:ext>
                  </a:extLst>
                </a:gridCol>
                <a:gridCol w="411480">
                  <a:extLst>
                    <a:ext uri="{9D8B030D-6E8A-4147-A177-3AD203B41FA5}">
                      <a16:colId xmlns:a16="http://schemas.microsoft.com/office/drawing/2014/main" val="807115754"/>
                    </a:ext>
                  </a:extLst>
                </a:gridCol>
                <a:gridCol w="411480">
                  <a:extLst>
                    <a:ext uri="{9D8B030D-6E8A-4147-A177-3AD203B41FA5}">
                      <a16:colId xmlns:a16="http://schemas.microsoft.com/office/drawing/2014/main" val="3147072234"/>
                    </a:ext>
                  </a:extLst>
                </a:gridCol>
                <a:gridCol w="411480">
                  <a:extLst>
                    <a:ext uri="{9D8B030D-6E8A-4147-A177-3AD203B41FA5}">
                      <a16:colId xmlns:a16="http://schemas.microsoft.com/office/drawing/2014/main" val="3586151708"/>
                    </a:ext>
                  </a:extLst>
                </a:gridCol>
                <a:gridCol w="411480">
                  <a:extLst>
                    <a:ext uri="{9D8B030D-6E8A-4147-A177-3AD203B41FA5}">
                      <a16:colId xmlns:a16="http://schemas.microsoft.com/office/drawing/2014/main" val="773482243"/>
                    </a:ext>
                  </a:extLst>
                </a:gridCol>
                <a:gridCol w="411480">
                  <a:extLst>
                    <a:ext uri="{9D8B030D-6E8A-4147-A177-3AD203B41FA5}">
                      <a16:colId xmlns:a16="http://schemas.microsoft.com/office/drawing/2014/main" val="2823726024"/>
                    </a:ext>
                  </a:extLst>
                </a:gridCol>
                <a:gridCol w="411480">
                  <a:extLst>
                    <a:ext uri="{9D8B030D-6E8A-4147-A177-3AD203B41FA5}">
                      <a16:colId xmlns:a16="http://schemas.microsoft.com/office/drawing/2014/main" val="2642623689"/>
                    </a:ext>
                  </a:extLst>
                </a:gridCol>
                <a:gridCol w="411480">
                  <a:extLst>
                    <a:ext uri="{9D8B030D-6E8A-4147-A177-3AD203B41FA5}">
                      <a16:colId xmlns:a16="http://schemas.microsoft.com/office/drawing/2014/main" val="2890927448"/>
                    </a:ext>
                  </a:extLst>
                </a:gridCol>
                <a:gridCol w="411480">
                  <a:extLst>
                    <a:ext uri="{9D8B030D-6E8A-4147-A177-3AD203B41FA5}">
                      <a16:colId xmlns:a16="http://schemas.microsoft.com/office/drawing/2014/main" val="3340930493"/>
                    </a:ext>
                  </a:extLst>
                </a:gridCol>
                <a:gridCol w="411480">
                  <a:extLst>
                    <a:ext uri="{9D8B030D-6E8A-4147-A177-3AD203B41FA5}">
                      <a16:colId xmlns:a16="http://schemas.microsoft.com/office/drawing/2014/main" val="877254178"/>
                    </a:ext>
                  </a:extLst>
                </a:gridCol>
                <a:gridCol w="1728216">
                  <a:extLst>
                    <a:ext uri="{9D8B030D-6E8A-4147-A177-3AD203B41FA5}">
                      <a16:colId xmlns:a16="http://schemas.microsoft.com/office/drawing/2014/main" val="3334420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1332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459627811"/>
                  </a:ext>
                </a:extLst>
              </a:tr>
            </a:tbl>
          </a:graphicData>
        </a:graphic>
      </p:graphicFrame>
      <p:sp>
        <p:nvSpPr>
          <p:cNvPr id="4" name="Text Placeholder 3">
            <a:extLst>
              <a:ext uri="{FF2B5EF4-FFF2-40B4-BE49-F238E27FC236}">
                <a16:creationId xmlns:a16="http://schemas.microsoft.com/office/drawing/2014/main" id="{F52278FD-4DFF-469C-84D6-DC4C529A4A0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148285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180D8-5CC8-4938-9F60-E1B1EB601ED5}"/>
              </a:ext>
            </a:extLst>
          </p:cNvPr>
          <p:cNvSpPr>
            <a:spLocks noGrp="1"/>
          </p:cNvSpPr>
          <p:nvPr>
            <p:ph type="title"/>
          </p:nvPr>
        </p:nvSpPr>
        <p:spPr/>
        <p:txBody>
          <a:bodyPr/>
          <a:lstStyle/>
          <a:p>
            <a:r>
              <a:rPr lang="en-US"/>
              <a:t>Facebook Instagram Paid Post Performance | All profiles - 16 of 25</a:t>
            </a:r>
          </a:p>
        </p:txBody>
      </p:sp>
      <p:graphicFrame>
        <p:nvGraphicFramePr>
          <p:cNvPr id="5" name="Table Placeholder 4">
            <a:extLst>
              <a:ext uri="{FF2B5EF4-FFF2-40B4-BE49-F238E27FC236}">
                <a16:creationId xmlns:a16="http://schemas.microsoft.com/office/drawing/2014/main" id="{FA3E13B5-CFDC-4BED-86A1-C7EC4B3A3063}"/>
              </a:ext>
            </a:extLst>
          </p:cNvPr>
          <p:cNvGraphicFramePr>
            <a:graphicFrameLocks noGrp="1"/>
          </p:cNvGraphicFramePr>
          <p:nvPr>
            <p:ph type="tbl" sz="quarter" idx="13"/>
            <p:extLst>
              <p:ext uri="{D42A27DB-BD31-4B8C-83A1-F6EECF244321}">
                <p14:modId xmlns:p14="http://schemas.microsoft.com/office/powerpoint/2010/main" val="388041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39433439"/>
                    </a:ext>
                  </a:extLst>
                </a:gridCol>
                <a:gridCol w="1152144">
                  <a:extLst>
                    <a:ext uri="{9D8B030D-6E8A-4147-A177-3AD203B41FA5}">
                      <a16:colId xmlns:a16="http://schemas.microsoft.com/office/drawing/2014/main" val="3970604999"/>
                    </a:ext>
                  </a:extLst>
                </a:gridCol>
                <a:gridCol w="411480">
                  <a:extLst>
                    <a:ext uri="{9D8B030D-6E8A-4147-A177-3AD203B41FA5}">
                      <a16:colId xmlns:a16="http://schemas.microsoft.com/office/drawing/2014/main" val="1565657028"/>
                    </a:ext>
                  </a:extLst>
                </a:gridCol>
                <a:gridCol w="411480">
                  <a:extLst>
                    <a:ext uri="{9D8B030D-6E8A-4147-A177-3AD203B41FA5}">
                      <a16:colId xmlns:a16="http://schemas.microsoft.com/office/drawing/2014/main" val="3224060298"/>
                    </a:ext>
                  </a:extLst>
                </a:gridCol>
                <a:gridCol w="411480">
                  <a:extLst>
                    <a:ext uri="{9D8B030D-6E8A-4147-A177-3AD203B41FA5}">
                      <a16:colId xmlns:a16="http://schemas.microsoft.com/office/drawing/2014/main" val="3585765627"/>
                    </a:ext>
                  </a:extLst>
                </a:gridCol>
                <a:gridCol w="411480">
                  <a:extLst>
                    <a:ext uri="{9D8B030D-6E8A-4147-A177-3AD203B41FA5}">
                      <a16:colId xmlns:a16="http://schemas.microsoft.com/office/drawing/2014/main" val="1522030876"/>
                    </a:ext>
                  </a:extLst>
                </a:gridCol>
                <a:gridCol w="411480">
                  <a:extLst>
                    <a:ext uri="{9D8B030D-6E8A-4147-A177-3AD203B41FA5}">
                      <a16:colId xmlns:a16="http://schemas.microsoft.com/office/drawing/2014/main" val="674198712"/>
                    </a:ext>
                  </a:extLst>
                </a:gridCol>
                <a:gridCol w="411480">
                  <a:extLst>
                    <a:ext uri="{9D8B030D-6E8A-4147-A177-3AD203B41FA5}">
                      <a16:colId xmlns:a16="http://schemas.microsoft.com/office/drawing/2014/main" val="1551312118"/>
                    </a:ext>
                  </a:extLst>
                </a:gridCol>
                <a:gridCol w="411480">
                  <a:extLst>
                    <a:ext uri="{9D8B030D-6E8A-4147-A177-3AD203B41FA5}">
                      <a16:colId xmlns:a16="http://schemas.microsoft.com/office/drawing/2014/main" val="2382807504"/>
                    </a:ext>
                  </a:extLst>
                </a:gridCol>
                <a:gridCol w="411480">
                  <a:extLst>
                    <a:ext uri="{9D8B030D-6E8A-4147-A177-3AD203B41FA5}">
                      <a16:colId xmlns:a16="http://schemas.microsoft.com/office/drawing/2014/main" val="3902512830"/>
                    </a:ext>
                  </a:extLst>
                </a:gridCol>
                <a:gridCol w="411480">
                  <a:extLst>
                    <a:ext uri="{9D8B030D-6E8A-4147-A177-3AD203B41FA5}">
                      <a16:colId xmlns:a16="http://schemas.microsoft.com/office/drawing/2014/main" val="1702367885"/>
                    </a:ext>
                  </a:extLst>
                </a:gridCol>
                <a:gridCol w="1728216">
                  <a:extLst>
                    <a:ext uri="{9D8B030D-6E8A-4147-A177-3AD203B41FA5}">
                      <a16:colId xmlns:a16="http://schemas.microsoft.com/office/drawing/2014/main" val="3063000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8133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60231249"/>
                  </a:ext>
                </a:extLst>
              </a:tr>
            </a:tbl>
          </a:graphicData>
        </a:graphic>
      </p:graphicFrame>
      <p:sp>
        <p:nvSpPr>
          <p:cNvPr id="4" name="Text Placeholder 3">
            <a:extLst>
              <a:ext uri="{FF2B5EF4-FFF2-40B4-BE49-F238E27FC236}">
                <a16:creationId xmlns:a16="http://schemas.microsoft.com/office/drawing/2014/main" id="{9C243B9A-45AA-494D-95A7-FFCB9827E83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839434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8FDD-6A5D-4EE7-9ED3-9D6E4E4A9A9B}"/>
              </a:ext>
            </a:extLst>
          </p:cNvPr>
          <p:cNvSpPr>
            <a:spLocks noGrp="1"/>
          </p:cNvSpPr>
          <p:nvPr>
            <p:ph type="title"/>
          </p:nvPr>
        </p:nvSpPr>
        <p:spPr/>
        <p:txBody>
          <a:bodyPr/>
          <a:lstStyle/>
          <a:p>
            <a:r>
              <a:rPr lang="en-US"/>
              <a:t>Facebook Instagram Paid Post Performance | All profiles - 17 of 25</a:t>
            </a:r>
          </a:p>
        </p:txBody>
      </p:sp>
      <p:graphicFrame>
        <p:nvGraphicFramePr>
          <p:cNvPr id="5" name="Table Placeholder 4">
            <a:extLst>
              <a:ext uri="{FF2B5EF4-FFF2-40B4-BE49-F238E27FC236}">
                <a16:creationId xmlns:a16="http://schemas.microsoft.com/office/drawing/2014/main" id="{97C4FC72-3666-4A86-9FE8-129879FB886E}"/>
              </a:ext>
            </a:extLst>
          </p:cNvPr>
          <p:cNvGraphicFramePr>
            <a:graphicFrameLocks noGrp="1"/>
          </p:cNvGraphicFramePr>
          <p:nvPr>
            <p:ph type="tbl" sz="quarter" idx="13"/>
            <p:extLst>
              <p:ext uri="{D42A27DB-BD31-4B8C-83A1-F6EECF244321}">
                <p14:modId xmlns:p14="http://schemas.microsoft.com/office/powerpoint/2010/main" val="345448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7597113"/>
                    </a:ext>
                  </a:extLst>
                </a:gridCol>
                <a:gridCol w="1152144">
                  <a:extLst>
                    <a:ext uri="{9D8B030D-6E8A-4147-A177-3AD203B41FA5}">
                      <a16:colId xmlns:a16="http://schemas.microsoft.com/office/drawing/2014/main" val="1216570665"/>
                    </a:ext>
                  </a:extLst>
                </a:gridCol>
                <a:gridCol w="411480">
                  <a:extLst>
                    <a:ext uri="{9D8B030D-6E8A-4147-A177-3AD203B41FA5}">
                      <a16:colId xmlns:a16="http://schemas.microsoft.com/office/drawing/2014/main" val="1948811730"/>
                    </a:ext>
                  </a:extLst>
                </a:gridCol>
                <a:gridCol w="411480">
                  <a:extLst>
                    <a:ext uri="{9D8B030D-6E8A-4147-A177-3AD203B41FA5}">
                      <a16:colId xmlns:a16="http://schemas.microsoft.com/office/drawing/2014/main" val="3146358719"/>
                    </a:ext>
                  </a:extLst>
                </a:gridCol>
                <a:gridCol w="411480">
                  <a:extLst>
                    <a:ext uri="{9D8B030D-6E8A-4147-A177-3AD203B41FA5}">
                      <a16:colId xmlns:a16="http://schemas.microsoft.com/office/drawing/2014/main" val="687191931"/>
                    </a:ext>
                  </a:extLst>
                </a:gridCol>
                <a:gridCol w="411480">
                  <a:extLst>
                    <a:ext uri="{9D8B030D-6E8A-4147-A177-3AD203B41FA5}">
                      <a16:colId xmlns:a16="http://schemas.microsoft.com/office/drawing/2014/main" val="388933156"/>
                    </a:ext>
                  </a:extLst>
                </a:gridCol>
                <a:gridCol w="411480">
                  <a:extLst>
                    <a:ext uri="{9D8B030D-6E8A-4147-A177-3AD203B41FA5}">
                      <a16:colId xmlns:a16="http://schemas.microsoft.com/office/drawing/2014/main" val="3400082667"/>
                    </a:ext>
                  </a:extLst>
                </a:gridCol>
                <a:gridCol w="411480">
                  <a:extLst>
                    <a:ext uri="{9D8B030D-6E8A-4147-A177-3AD203B41FA5}">
                      <a16:colId xmlns:a16="http://schemas.microsoft.com/office/drawing/2014/main" val="1490347129"/>
                    </a:ext>
                  </a:extLst>
                </a:gridCol>
                <a:gridCol w="411480">
                  <a:extLst>
                    <a:ext uri="{9D8B030D-6E8A-4147-A177-3AD203B41FA5}">
                      <a16:colId xmlns:a16="http://schemas.microsoft.com/office/drawing/2014/main" val="2921907946"/>
                    </a:ext>
                  </a:extLst>
                </a:gridCol>
                <a:gridCol w="411480">
                  <a:extLst>
                    <a:ext uri="{9D8B030D-6E8A-4147-A177-3AD203B41FA5}">
                      <a16:colId xmlns:a16="http://schemas.microsoft.com/office/drawing/2014/main" val="3362134235"/>
                    </a:ext>
                  </a:extLst>
                </a:gridCol>
                <a:gridCol w="411480">
                  <a:extLst>
                    <a:ext uri="{9D8B030D-6E8A-4147-A177-3AD203B41FA5}">
                      <a16:colId xmlns:a16="http://schemas.microsoft.com/office/drawing/2014/main" val="3659264990"/>
                    </a:ext>
                  </a:extLst>
                </a:gridCol>
                <a:gridCol w="1728216">
                  <a:extLst>
                    <a:ext uri="{9D8B030D-6E8A-4147-A177-3AD203B41FA5}">
                      <a16:colId xmlns:a16="http://schemas.microsoft.com/office/drawing/2014/main" val="1711969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4886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85446601"/>
                  </a:ext>
                </a:extLst>
              </a:tr>
            </a:tbl>
          </a:graphicData>
        </a:graphic>
      </p:graphicFrame>
      <p:sp>
        <p:nvSpPr>
          <p:cNvPr id="4" name="Text Placeholder 3">
            <a:extLst>
              <a:ext uri="{FF2B5EF4-FFF2-40B4-BE49-F238E27FC236}">
                <a16:creationId xmlns:a16="http://schemas.microsoft.com/office/drawing/2014/main" id="{0431BBD6-E3BD-4FDF-8645-3619AB91AAF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94937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55E9-AC68-4EF5-89EF-6F26AF552547}"/>
              </a:ext>
            </a:extLst>
          </p:cNvPr>
          <p:cNvSpPr>
            <a:spLocks noGrp="1"/>
          </p:cNvSpPr>
          <p:nvPr>
            <p:ph type="title"/>
          </p:nvPr>
        </p:nvSpPr>
        <p:spPr/>
        <p:txBody>
          <a:bodyPr/>
          <a:lstStyle/>
          <a:p>
            <a:r>
              <a:rPr lang="en-US"/>
              <a:t>Facebook Instagram Paid Post Performance | All profiles - 18 of 25</a:t>
            </a:r>
          </a:p>
        </p:txBody>
      </p:sp>
      <p:graphicFrame>
        <p:nvGraphicFramePr>
          <p:cNvPr id="5" name="Table Placeholder 4">
            <a:extLst>
              <a:ext uri="{FF2B5EF4-FFF2-40B4-BE49-F238E27FC236}">
                <a16:creationId xmlns:a16="http://schemas.microsoft.com/office/drawing/2014/main" id="{BBCEBF10-FA21-4F40-A4E5-F7CC004B06A6}"/>
              </a:ext>
            </a:extLst>
          </p:cNvPr>
          <p:cNvGraphicFramePr>
            <a:graphicFrameLocks noGrp="1"/>
          </p:cNvGraphicFramePr>
          <p:nvPr>
            <p:ph type="tbl" sz="quarter" idx="13"/>
            <p:extLst>
              <p:ext uri="{D42A27DB-BD31-4B8C-83A1-F6EECF244321}">
                <p14:modId xmlns:p14="http://schemas.microsoft.com/office/powerpoint/2010/main" val="2383234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12928491"/>
                    </a:ext>
                  </a:extLst>
                </a:gridCol>
                <a:gridCol w="1152144">
                  <a:extLst>
                    <a:ext uri="{9D8B030D-6E8A-4147-A177-3AD203B41FA5}">
                      <a16:colId xmlns:a16="http://schemas.microsoft.com/office/drawing/2014/main" val="2056300553"/>
                    </a:ext>
                  </a:extLst>
                </a:gridCol>
                <a:gridCol w="411480">
                  <a:extLst>
                    <a:ext uri="{9D8B030D-6E8A-4147-A177-3AD203B41FA5}">
                      <a16:colId xmlns:a16="http://schemas.microsoft.com/office/drawing/2014/main" val="3931990988"/>
                    </a:ext>
                  </a:extLst>
                </a:gridCol>
                <a:gridCol w="411480">
                  <a:extLst>
                    <a:ext uri="{9D8B030D-6E8A-4147-A177-3AD203B41FA5}">
                      <a16:colId xmlns:a16="http://schemas.microsoft.com/office/drawing/2014/main" val="3201496448"/>
                    </a:ext>
                  </a:extLst>
                </a:gridCol>
                <a:gridCol w="411480">
                  <a:extLst>
                    <a:ext uri="{9D8B030D-6E8A-4147-A177-3AD203B41FA5}">
                      <a16:colId xmlns:a16="http://schemas.microsoft.com/office/drawing/2014/main" val="2274069717"/>
                    </a:ext>
                  </a:extLst>
                </a:gridCol>
                <a:gridCol w="411480">
                  <a:extLst>
                    <a:ext uri="{9D8B030D-6E8A-4147-A177-3AD203B41FA5}">
                      <a16:colId xmlns:a16="http://schemas.microsoft.com/office/drawing/2014/main" val="2211218439"/>
                    </a:ext>
                  </a:extLst>
                </a:gridCol>
                <a:gridCol w="411480">
                  <a:extLst>
                    <a:ext uri="{9D8B030D-6E8A-4147-A177-3AD203B41FA5}">
                      <a16:colId xmlns:a16="http://schemas.microsoft.com/office/drawing/2014/main" val="2518008535"/>
                    </a:ext>
                  </a:extLst>
                </a:gridCol>
                <a:gridCol w="411480">
                  <a:extLst>
                    <a:ext uri="{9D8B030D-6E8A-4147-A177-3AD203B41FA5}">
                      <a16:colId xmlns:a16="http://schemas.microsoft.com/office/drawing/2014/main" val="2136624260"/>
                    </a:ext>
                  </a:extLst>
                </a:gridCol>
                <a:gridCol w="411480">
                  <a:extLst>
                    <a:ext uri="{9D8B030D-6E8A-4147-A177-3AD203B41FA5}">
                      <a16:colId xmlns:a16="http://schemas.microsoft.com/office/drawing/2014/main" val="1898028045"/>
                    </a:ext>
                  </a:extLst>
                </a:gridCol>
                <a:gridCol w="411480">
                  <a:extLst>
                    <a:ext uri="{9D8B030D-6E8A-4147-A177-3AD203B41FA5}">
                      <a16:colId xmlns:a16="http://schemas.microsoft.com/office/drawing/2014/main" val="2836140865"/>
                    </a:ext>
                  </a:extLst>
                </a:gridCol>
                <a:gridCol w="411480">
                  <a:extLst>
                    <a:ext uri="{9D8B030D-6E8A-4147-A177-3AD203B41FA5}">
                      <a16:colId xmlns:a16="http://schemas.microsoft.com/office/drawing/2014/main" val="1601074138"/>
                    </a:ext>
                  </a:extLst>
                </a:gridCol>
                <a:gridCol w="1728216">
                  <a:extLst>
                    <a:ext uri="{9D8B030D-6E8A-4147-A177-3AD203B41FA5}">
                      <a16:colId xmlns:a16="http://schemas.microsoft.com/office/drawing/2014/main" val="415453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28370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- 2024-01-24 10:17:46</a:t>
                      </a:r>
                      <a:r>
                        <a:rPr kumimoji="0" lang="en-US"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#rittersport #fakesorte #meangirls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https://quintly-eu-image-storage.s3.amazonaws.com/ce3c7051b24efe7a43caa2123c501328/b735b23db5cec07c4582fa9df2e8cbe7.jpg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288565095"/>
                  </a:ext>
                </a:extLst>
              </a:tr>
            </a:tbl>
          </a:graphicData>
        </a:graphic>
      </p:graphicFrame>
      <p:sp>
        <p:nvSpPr>
          <p:cNvPr id="4" name="Text Placeholder 3">
            <a:extLst>
              <a:ext uri="{FF2B5EF4-FFF2-40B4-BE49-F238E27FC236}">
                <a16:creationId xmlns:a16="http://schemas.microsoft.com/office/drawing/2014/main" id="{B7213708-7338-4F06-B7A3-DD7EF27ECB2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06981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4D8AC-F2E5-428F-9870-B0404FADBE47}"/>
              </a:ext>
            </a:extLst>
          </p:cNvPr>
          <p:cNvSpPr>
            <a:spLocks noGrp="1"/>
          </p:cNvSpPr>
          <p:nvPr>
            <p:ph type="title"/>
          </p:nvPr>
        </p:nvSpPr>
        <p:spPr/>
        <p:txBody>
          <a:bodyPr/>
          <a:lstStyle/>
          <a:p>
            <a:r>
              <a:rPr lang="en-US"/>
              <a:t>Facebook Instagram Paid Post Performance | All profiles - 19 of 25</a:t>
            </a:r>
          </a:p>
        </p:txBody>
      </p:sp>
      <p:graphicFrame>
        <p:nvGraphicFramePr>
          <p:cNvPr id="5" name="Table Placeholder 4">
            <a:extLst>
              <a:ext uri="{FF2B5EF4-FFF2-40B4-BE49-F238E27FC236}">
                <a16:creationId xmlns:a16="http://schemas.microsoft.com/office/drawing/2014/main" id="{38EC43F0-A74A-41AD-999D-BFB4DB7DA7DD}"/>
              </a:ext>
            </a:extLst>
          </p:cNvPr>
          <p:cNvGraphicFramePr>
            <a:graphicFrameLocks noGrp="1"/>
          </p:cNvGraphicFramePr>
          <p:nvPr>
            <p:ph type="tbl" sz="quarter" idx="13"/>
            <p:extLst>
              <p:ext uri="{D42A27DB-BD31-4B8C-83A1-F6EECF244321}">
                <p14:modId xmlns:p14="http://schemas.microsoft.com/office/powerpoint/2010/main" val="3985074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99837507"/>
                    </a:ext>
                  </a:extLst>
                </a:gridCol>
                <a:gridCol w="1152144">
                  <a:extLst>
                    <a:ext uri="{9D8B030D-6E8A-4147-A177-3AD203B41FA5}">
                      <a16:colId xmlns:a16="http://schemas.microsoft.com/office/drawing/2014/main" val="3991508397"/>
                    </a:ext>
                  </a:extLst>
                </a:gridCol>
                <a:gridCol w="411480">
                  <a:extLst>
                    <a:ext uri="{9D8B030D-6E8A-4147-A177-3AD203B41FA5}">
                      <a16:colId xmlns:a16="http://schemas.microsoft.com/office/drawing/2014/main" val="3932576891"/>
                    </a:ext>
                  </a:extLst>
                </a:gridCol>
                <a:gridCol w="411480">
                  <a:extLst>
                    <a:ext uri="{9D8B030D-6E8A-4147-A177-3AD203B41FA5}">
                      <a16:colId xmlns:a16="http://schemas.microsoft.com/office/drawing/2014/main" val="1813717413"/>
                    </a:ext>
                  </a:extLst>
                </a:gridCol>
                <a:gridCol w="411480">
                  <a:extLst>
                    <a:ext uri="{9D8B030D-6E8A-4147-A177-3AD203B41FA5}">
                      <a16:colId xmlns:a16="http://schemas.microsoft.com/office/drawing/2014/main" val="4171250750"/>
                    </a:ext>
                  </a:extLst>
                </a:gridCol>
                <a:gridCol w="411480">
                  <a:extLst>
                    <a:ext uri="{9D8B030D-6E8A-4147-A177-3AD203B41FA5}">
                      <a16:colId xmlns:a16="http://schemas.microsoft.com/office/drawing/2014/main" val="1780567807"/>
                    </a:ext>
                  </a:extLst>
                </a:gridCol>
                <a:gridCol w="411480">
                  <a:extLst>
                    <a:ext uri="{9D8B030D-6E8A-4147-A177-3AD203B41FA5}">
                      <a16:colId xmlns:a16="http://schemas.microsoft.com/office/drawing/2014/main" val="2551163987"/>
                    </a:ext>
                  </a:extLst>
                </a:gridCol>
                <a:gridCol w="411480">
                  <a:extLst>
                    <a:ext uri="{9D8B030D-6E8A-4147-A177-3AD203B41FA5}">
                      <a16:colId xmlns:a16="http://schemas.microsoft.com/office/drawing/2014/main" val="1131551050"/>
                    </a:ext>
                  </a:extLst>
                </a:gridCol>
                <a:gridCol w="411480">
                  <a:extLst>
                    <a:ext uri="{9D8B030D-6E8A-4147-A177-3AD203B41FA5}">
                      <a16:colId xmlns:a16="http://schemas.microsoft.com/office/drawing/2014/main" val="4024154367"/>
                    </a:ext>
                  </a:extLst>
                </a:gridCol>
                <a:gridCol w="411480">
                  <a:extLst>
                    <a:ext uri="{9D8B030D-6E8A-4147-A177-3AD203B41FA5}">
                      <a16:colId xmlns:a16="http://schemas.microsoft.com/office/drawing/2014/main" val="3041443492"/>
                    </a:ext>
                  </a:extLst>
                </a:gridCol>
                <a:gridCol w="411480">
                  <a:extLst>
                    <a:ext uri="{9D8B030D-6E8A-4147-A177-3AD203B41FA5}">
                      <a16:colId xmlns:a16="http://schemas.microsoft.com/office/drawing/2014/main" val="3229919319"/>
                    </a:ext>
                  </a:extLst>
                </a:gridCol>
                <a:gridCol w="1728216">
                  <a:extLst>
                    <a:ext uri="{9D8B030D-6E8A-4147-A177-3AD203B41FA5}">
                      <a16:colId xmlns:a16="http://schemas.microsoft.com/office/drawing/2014/main" val="475248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6734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03900738"/>
                  </a:ext>
                </a:extLst>
              </a:tr>
            </a:tbl>
          </a:graphicData>
        </a:graphic>
      </p:graphicFrame>
      <p:sp>
        <p:nvSpPr>
          <p:cNvPr id="4" name="Text Placeholder 3">
            <a:extLst>
              <a:ext uri="{FF2B5EF4-FFF2-40B4-BE49-F238E27FC236}">
                <a16:creationId xmlns:a16="http://schemas.microsoft.com/office/drawing/2014/main" id="{72420AD8-A687-4819-B8DA-B07B213DF91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871074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9FB2-EA46-41F6-89C9-7C8D508681C9}"/>
              </a:ext>
            </a:extLst>
          </p:cNvPr>
          <p:cNvSpPr>
            <a:spLocks noGrp="1"/>
          </p:cNvSpPr>
          <p:nvPr>
            <p:ph type="title"/>
          </p:nvPr>
        </p:nvSpPr>
        <p:spPr/>
        <p:txBody>
          <a:bodyPr/>
          <a:lstStyle/>
          <a:p>
            <a:r>
              <a:rPr lang="en-US"/>
              <a:t>Facebook Instagram Paid Post Performance | All profiles - 20 of 25</a:t>
            </a:r>
          </a:p>
        </p:txBody>
      </p:sp>
      <p:graphicFrame>
        <p:nvGraphicFramePr>
          <p:cNvPr id="5" name="Table Placeholder 4">
            <a:extLst>
              <a:ext uri="{FF2B5EF4-FFF2-40B4-BE49-F238E27FC236}">
                <a16:creationId xmlns:a16="http://schemas.microsoft.com/office/drawing/2014/main" id="{B3BBFA6A-2B76-410E-9498-172601C8B00E}"/>
              </a:ext>
            </a:extLst>
          </p:cNvPr>
          <p:cNvGraphicFramePr>
            <a:graphicFrameLocks noGrp="1"/>
          </p:cNvGraphicFramePr>
          <p:nvPr>
            <p:ph type="tbl" sz="quarter" idx="13"/>
            <p:extLst>
              <p:ext uri="{D42A27DB-BD31-4B8C-83A1-F6EECF244321}">
                <p14:modId xmlns:p14="http://schemas.microsoft.com/office/powerpoint/2010/main" val="281500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91900805"/>
                    </a:ext>
                  </a:extLst>
                </a:gridCol>
                <a:gridCol w="1152144">
                  <a:extLst>
                    <a:ext uri="{9D8B030D-6E8A-4147-A177-3AD203B41FA5}">
                      <a16:colId xmlns:a16="http://schemas.microsoft.com/office/drawing/2014/main" val="761245225"/>
                    </a:ext>
                  </a:extLst>
                </a:gridCol>
                <a:gridCol w="411480">
                  <a:extLst>
                    <a:ext uri="{9D8B030D-6E8A-4147-A177-3AD203B41FA5}">
                      <a16:colId xmlns:a16="http://schemas.microsoft.com/office/drawing/2014/main" val="2113316853"/>
                    </a:ext>
                  </a:extLst>
                </a:gridCol>
                <a:gridCol w="411480">
                  <a:extLst>
                    <a:ext uri="{9D8B030D-6E8A-4147-A177-3AD203B41FA5}">
                      <a16:colId xmlns:a16="http://schemas.microsoft.com/office/drawing/2014/main" val="1208051654"/>
                    </a:ext>
                  </a:extLst>
                </a:gridCol>
                <a:gridCol w="411480">
                  <a:extLst>
                    <a:ext uri="{9D8B030D-6E8A-4147-A177-3AD203B41FA5}">
                      <a16:colId xmlns:a16="http://schemas.microsoft.com/office/drawing/2014/main" val="3086542886"/>
                    </a:ext>
                  </a:extLst>
                </a:gridCol>
                <a:gridCol w="411480">
                  <a:extLst>
                    <a:ext uri="{9D8B030D-6E8A-4147-A177-3AD203B41FA5}">
                      <a16:colId xmlns:a16="http://schemas.microsoft.com/office/drawing/2014/main" val="4269788784"/>
                    </a:ext>
                  </a:extLst>
                </a:gridCol>
                <a:gridCol w="411480">
                  <a:extLst>
                    <a:ext uri="{9D8B030D-6E8A-4147-A177-3AD203B41FA5}">
                      <a16:colId xmlns:a16="http://schemas.microsoft.com/office/drawing/2014/main" val="3556303927"/>
                    </a:ext>
                  </a:extLst>
                </a:gridCol>
                <a:gridCol w="411480">
                  <a:extLst>
                    <a:ext uri="{9D8B030D-6E8A-4147-A177-3AD203B41FA5}">
                      <a16:colId xmlns:a16="http://schemas.microsoft.com/office/drawing/2014/main" val="3633238917"/>
                    </a:ext>
                  </a:extLst>
                </a:gridCol>
                <a:gridCol w="411480">
                  <a:extLst>
                    <a:ext uri="{9D8B030D-6E8A-4147-A177-3AD203B41FA5}">
                      <a16:colId xmlns:a16="http://schemas.microsoft.com/office/drawing/2014/main" val="183279161"/>
                    </a:ext>
                  </a:extLst>
                </a:gridCol>
                <a:gridCol w="411480">
                  <a:extLst>
                    <a:ext uri="{9D8B030D-6E8A-4147-A177-3AD203B41FA5}">
                      <a16:colId xmlns:a16="http://schemas.microsoft.com/office/drawing/2014/main" val="1840636507"/>
                    </a:ext>
                  </a:extLst>
                </a:gridCol>
                <a:gridCol w="411480">
                  <a:extLst>
                    <a:ext uri="{9D8B030D-6E8A-4147-A177-3AD203B41FA5}">
                      <a16:colId xmlns:a16="http://schemas.microsoft.com/office/drawing/2014/main" val="41371602"/>
                    </a:ext>
                  </a:extLst>
                </a:gridCol>
                <a:gridCol w="1728216">
                  <a:extLst>
                    <a:ext uri="{9D8B030D-6E8A-4147-A177-3AD203B41FA5}">
                      <a16:colId xmlns:a16="http://schemas.microsoft.com/office/drawing/2014/main" val="354392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0574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97608826"/>
                  </a:ext>
                </a:extLst>
              </a:tr>
            </a:tbl>
          </a:graphicData>
        </a:graphic>
      </p:graphicFrame>
      <p:sp>
        <p:nvSpPr>
          <p:cNvPr id="4" name="Text Placeholder 3">
            <a:extLst>
              <a:ext uri="{FF2B5EF4-FFF2-40B4-BE49-F238E27FC236}">
                <a16:creationId xmlns:a16="http://schemas.microsoft.com/office/drawing/2014/main" id="{18C3436E-077F-4E0E-833E-E98EF18F77B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612114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F5981-67FD-4C4D-BE5B-52AAF139E0F4}"/>
              </a:ext>
            </a:extLst>
          </p:cNvPr>
          <p:cNvSpPr>
            <a:spLocks noGrp="1"/>
          </p:cNvSpPr>
          <p:nvPr>
            <p:ph type="title"/>
          </p:nvPr>
        </p:nvSpPr>
        <p:spPr/>
        <p:txBody>
          <a:bodyPr/>
          <a:lstStyle/>
          <a:p>
            <a:r>
              <a:rPr lang="en-US"/>
              <a:t>Facebook Instagram Paid Post Performance | All profiles - 21 of 25</a:t>
            </a:r>
          </a:p>
        </p:txBody>
      </p:sp>
      <p:graphicFrame>
        <p:nvGraphicFramePr>
          <p:cNvPr id="5" name="Table Placeholder 4">
            <a:extLst>
              <a:ext uri="{FF2B5EF4-FFF2-40B4-BE49-F238E27FC236}">
                <a16:creationId xmlns:a16="http://schemas.microsoft.com/office/drawing/2014/main" id="{421AC491-76C8-4019-85A2-E9A824E0AF3A}"/>
              </a:ext>
            </a:extLst>
          </p:cNvPr>
          <p:cNvGraphicFramePr>
            <a:graphicFrameLocks noGrp="1"/>
          </p:cNvGraphicFramePr>
          <p:nvPr>
            <p:ph type="tbl" sz="quarter" idx="13"/>
            <p:extLst>
              <p:ext uri="{D42A27DB-BD31-4B8C-83A1-F6EECF244321}">
                <p14:modId xmlns:p14="http://schemas.microsoft.com/office/powerpoint/2010/main" val="391112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54414674"/>
                    </a:ext>
                  </a:extLst>
                </a:gridCol>
                <a:gridCol w="1152144">
                  <a:extLst>
                    <a:ext uri="{9D8B030D-6E8A-4147-A177-3AD203B41FA5}">
                      <a16:colId xmlns:a16="http://schemas.microsoft.com/office/drawing/2014/main" val="4105608995"/>
                    </a:ext>
                  </a:extLst>
                </a:gridCol>
                <a:gridCol w="411480">
                  <a:extLst>
                    <a:ext uri="{9D8B030D-6E8A-4147-A177-3AD203B41FA5}">
                      <a16:colId xmlns:a16="http://schemas.microsoft.com/office/drawing/2014/main" val="4128652374"/>
                    </a:ext>
                  </a:extLst>
                </a:gridCol>
                <a:gridCol w="411480">
                  <a:extLst>
                    <a:ext uri="{9D8B030D-6E8A-4147-A177-3AD203B41FA5}">
                      <a16:colId xmlns:a16="http://schemas.microsoft.com/office/drawing/2014/main" val="1454029140"/>
                    </a:ext>
                  </a:extLst>
                </a:gridCol>
                <a:gridCol w="411480">
                  <a:extLst>
                    <a:ext uri="{9D8B030D-6E8A-4147-A177-3AD203B41FA5}">
                      <a16:colId xmlns:a16="http://schemas.microsoft.com/office/drawing/2014/main" val="1358083406"/>
                    </a:ext>
                  </a:extLst>
                </a:gridCol>
                <a:gridCol w="411480">
                  <a:extLst>
                    <a:ext uri="{9D8B030D-6E8A-4147-A177-3AD203B41FA5}">
                      <a16:colId xmlns:a16="http://schemas.microsoft.com/office/drawing/2014/main" val="3753620965"/>
                    </a:ext>
                  </a:extLst>
                </a:gridCol>
                <a:gridCol w="411480">
                  <a:extLst>
                    <a:ext uri="{9D8B030D-6E8A-4147-A177-3AD203B41FA5}">
                      <a16:colId xmlns:a16="http://schemas.microsoft.com/office/drawing/2014/main" val="1859189081"/>
                    </a:ext>
                  </a:extLst>
                </a:gridCol>
                <a:gridCol w="411480">
                  <a:extLst>
                    <a:ext uri="{9D8B030D-6E8A-4147-A177-3AD203B41FA5}">
                      <a16:colId xmlns:a16="http://schemas.microsoft.com/office/drawing/2014/main" val="3954370001"/>
                    </a:ext>
                  </a:extLst>
                </a:gridCol>
                <a:gridCol w="411480">
                  <a:extLst>
                    <a:ext uri="{9D8B030D-6E8A-4147-A177-3AD203B41FA5}">
                      <a16:colId xmlns:a16="http://schemas.microsoft.com/office/drawing/2014/main" val="2633970266"/>
                    </a:ext>
                  </a:extLst>
                </a:gridCol>
                <a:gridCol w="411480">
                  <a:extLst>
                    <a:ext uri="{9D8B030D-6E8A-4147-A177-3AD203B41FA5}">
                      <a16:colId xmlns:a16="http://schemas.microsoft.com/office/drawing/2014/main" val="2630700176"/>
                    </a:ext>
                  </a:extLst>
                </a:gridCol>
                <a:gridCol w="411480">
                  <a:extLst>
                    <a:ext uri="{9D8B030D-6E8A-4147-A177-3AD203B41FA5}">
                      <a16:colId xmlns:a16="http://schemas.microsoft.com/office/drawing/2014/main" val="749574721"/>
                    </a:ext>
                  </a:extLst>
                </a:gridCol>
                <a:gridCol w="1728216">
                  <a:extLst>
                    <a:ext uri="{9D8B030D-6E8A-4147-A177-3AD203B41FA5}">
                      <a16:colId xmlns:a16="http://schemas.microsoft.com/office/drawing/2014/main" val="415564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4597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- 2024-01-23 10:29:49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https://quintly-eu-image-storage.s3.amazonaws.com/ce3c7051b24efe7a43caa2123c501328/9b4ebefd21596cbcaf789d995cb1e70f.jpg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401317243"/>
                  </a:ext>
                </a:extLst>
              </a:tr>
            </a:tbl>
          </a:graphicData>
        </a:graphic>
      </p:graphicFrame>
      <p:sp>
        <p:nvSpPr>
          <p:cNvPr id="4" name="Text Placeholder 3">
            <a:extLst>
              <a:ext uri="{FF2B5EF4-FFF2-40B4-BE49-F238E27FC236}">
                <a16:creationId xmlns:a16="http://schemas.microsoft.com/office/drawing/2014/main" id="{7D91A04D-D114-4CF3-A01E-22F394C9243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210523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1F872-0D44-4068-AC9D-C68D711AA1FF}"/>
              </a:ext>
            </a:extLst>
          </p:cNvPr>
          <p:cNvSpPr>
            <a:spLocks noGrp="1"/>
          </p:cNvSpPr>
          <p:nvPr>
            <p:ph type="title"/>
          </p:nvPr>
        </p:nvSpPr>
        <p:spPr/>
        <p:txBody>
          <a:bodyPr/>
          <a:lstStyle/>
          <a:p>
            <a:r>
              <a:rPr lang="en-US"/>
              <a:t>Facebook Instagram Paid Post Performance | All profiles - 22 of 25</a:t>
            </a:r>
          </a:p>
        </p:txBody>
      </p:sp>
      <p:graphicFrame>
        <p:nvGraphicFramePr>
          <p:cNvPr id="5" name="Table Placeholder 4">
            <a:extLst>
              <a:ext uri="{FF2B5EF4-FFF2-40B4-BE49-F238E27FC236}">
                <a16:creationId xmlns:a16="http://schemas.microsoft.com/office/drawing/2014/main" id="{BF46AF88-9188-4EAF-B054-75832C674B74}"/>
              </a:ext>
            </a:extLst>
          </p:cNvPr>
          <p:cNvGraphicFramePr>
            <a:graphicFrameLocks noGrp="1"/>
          </p:cNvGraphicFramePr>
          <p:nvPr>
            <p:ph type="tbl" sz="quarter" idx="13"/>
            <p:extLst>
              <p:ext uri="{D42A27DB-BD31-4B8C-83A1-F6EECF244321}">
                <p14:modId xmlns:p14="http://schemas.microsoft.com/office/powerpoint/2010/main" val="193157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30371187"/>
                    </a:ext>
                  </a:extLst>
                </a:gridCol>
                <a:gridCol w="1152144">
                  <a:extLst>
                    <a:ext uri="{9D8B030D-6E8A-4147-A177-3AD203B41FA5}">
                      <a16:colId xmlns:a16="http://schemas.microsoft.com/office/drawing/2014/main" val="1038782857"/>
                    </a:ext>
                  </a:extLst>
                </a:gridCol>
                <a:gridCol w="411480">
                  <a:extLst>
                    <a:ext uri="{9D8B030D-6E8A-4147-A177-3AD203B41FA5}">
                      <a16:colId xmlns:a16="http://schemas.microsoft.com/office/drawing/2014/main" val="3239361043"/>
                    </a:ext>
                  </a:extLst>
                </a:gridCol>
                <a:gridCol w="411480">
                  <a:extLst>
                    <a:ext uri="{9D8B030D-6E8A-4147-A177-3AD203B41FA5}">
                      <a16:colId xmlns:a16="http://schemas.microsoft.com/office/drawing/2014/main" val="1191542755"/>
                    </a:ext>
                  </a:extLst>
                </a:gridCol>
                <a:gridCol w="411480">
                  <a:extLst>
                    <a:ext uri="{9D8B030D-6E8A-4147-A177-3AD203B41FA5}">
                      <a16:colId xmlns:a16="http://schemas.microsoft.com/office/drawing/2014/main" val="3987717764"/>
                    </a:ext>
                  </a:extLst>
                </a:gridCol>
                <a:gridCol w="411480">
                  <a:extLst>
                    <a:ext uri="{9D8B030D-6E8A-4147-A177-3AD203B41FA5}">
                      <a16:colId xmlns:a16="http://schemas.microsoft.com/office/drawing/2014/main" val="931842836"/>
                    </a:ext>
                  </a:extLst>
                </a:gridCol>
                <a:gridCol w="411480">
                  <a:extLst>
                    <a:ext uri="{9D8B030D-6E8A-4147-A177-3AD203B41FA5}">
                      <a16:colId xmlns:a16="http://schemas.microsoft.com/office/drawing/2014/main" val="4231522158"/>
                    </a:ext>
                  </a:extLst>
                </a:gridCol>
                <a:gridCol w="411480">
                  <a:extLst>
                    <a:ext uri="{9D8B030D-6E8A-4147-A177-3AD203B41FA5}">
                      <a16:colId xmlns:a16="http://schemas.microsoft.com/office/drawing/2014/main" val="4069688416"/>
                    </a:ext>
                  </a:extLst>
                </a:gridCol>
                <a:gridCol w="411480">
                  <a:extLst>
                    <a:ext uri="{9D8B030D-6E8A-4147-A177-3AD203B41FA5}">
                      <a16:colId xmlns:a16="http://schemas.microsoft.com/office/drawing/2014/main" val="1101922452"/>
                    </a:ext>
                  </a:extLst>
                </a:gridCol>
                <a:gridCol w="411480">
                  <a:extLst>
                    <a:ext uri="{9D8B030D-6E8A-4147-A177-3AD203B41FA5}">
                      <a16:colId xmlns:a16="http://schemas.microsoft.com/office/drawing/2014/main" val="4072313860"/>
                    </a:ext>
                  </a:extLst>
                </a:gridCol>
                <a:gridCol w="411480">
                  <a:extLst>
                    <a:ext uri="{9D8B030D-6E8A-4147-A177-3AD203B41FA5}">
                      <a16:colId xmlns:a16="http://schemas.microsoft.com/office/drawing/2014/main" val="527685125"/>
                    </a:ext>
                  </a:extLst>
                </a:gridCol>
                <a:gridCol w="1728216">
                  <a:extLst>
                    <a:ext uri="{9D8B030D-6E8A-4147-A177-3AD203B41FA5}">
                      <a16:colId xmlns:a16="http://schemas.microsoft.com/office/drawing/2014/main" val="2610176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891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88135542"/>
                  </a:ext>
                </a:extLst>
              </a:tr>
            </a:tbl>
          </a:graphicData>
        </a:graphic>
      </p:graphicFrame>
      <p:sp>
        <p:nvSpPr>
          <p:cNvPr id="4" name="Text Placeholder 3">
            <a:extLst>
              <a:ext uri="{FF2B5EF4-FFF2-40B4-BE49-F238E27FC236}">
                <a16:creationId xmlns:a16="http://schemas.microsoft.com/office/drawing/2014/main" id="{E11DC2F3-5445-4EEF-BA58-89E93CA15F7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12408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D41BA-C50D-4F53-8717-CD695D323786}"/>
              </a:ext>
            </a:extLst>
          </p:cNvPr>
          <p:cNvSpPr>
            <a:spLocks noGrp="1"/>
          </p:cNvSpPr>
          <p:nvPr>
            <p:ph type="title"/>
          </p:nvPr>
        </p:nvSpPr>
        <p:spPr/>
        <p:txBody>
          <a:bodyPr/>
          <a:lstStyle/>
          <a:p>
            <a:r>
              <a:rPr lang="en-US"/>
              <a:t>Facebook Instagram Paid Post Performance | All profiles - 23 of 25</a:t>
            </a:r>
          </a:p>
        </p:txBody>
      </p:sp>
      <p:graphicFrame>
        <p:nvGraphicFramePr>
          <p:cNvPr id="5" name="Table Placeholder 4">
            <a:extLst>
              <a:ext uri="{FF2B5EF4-FFF2-40B4-BE49-F238E27FC236}">
                <a16:creationId xmlns:a16="http://schemas.microsoft.com/office/drawing/2014/main" id="{DD2D5ACD-7429-47F6-84A9-410C0997F60A}"/>
              </a:ext>
            </a:extLst>
          </p:cNvPr>
          <p:cNvGraphicFramePr>
            <a:graphicFrameLocks noGrp="1"/>
          </p:cNvGraphicFramePr>
          <p:nvPr>
            <p:ph type="tbl" sz="quarter" idx="13"/>
            <p:extLst>
              <p:ext uri="{D42A27DB-BD31-4B8C-83A1-F6EECF244321}">
                <p14:modId xmlns:p14="http://schemas.microsoft.com/office/powerpoint/2010/main" val="89713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9871292"/>
                    </a:ext>
                  </a:extLst>
                </a:gridCol>
                <a:gridCol w="1152144">
                  <a:extLst>
                    <a:ext uri="{9D8B030D-6E8A-4147-A177-3AD203B41FA5}">
                      <a16:colId xmlns:a16="http://schemas.microsoft.com/office/drawing/2014/main" val="3743767429"/>
                    </a:ext>
                  </a:extLst>
                </a:gridCol>
                <a:gridCol w="411480">
                  <a:extLst>
                    <a:ext uri="{9D8B030D-6E8A-4147-A177-3AD203B41FA5}">
                      <a16:colId xmlns:a16="http://schemas.microsoft.com/office/drawing/2014/main" val="186851934"/>
                    </a:ext>
                  </a:extLst>
                </a:gridCol>
                <a:gridCol w="411480">
                  <a:extLst>
                    <a:ext uri="{9D8B030D-6E8A-4147-A177-3AD203B41FA5}">
                      <a16:colId xmlns:a16="http://schemas.microsoft.com/office/drawing/2014/main" val="2694556307"/>
                    </a:ext>
                  </a:extLst>
                </a:gridCol>
                <a:gridCol w="411480">
                  <a:extLst>
                    <a:ext uri="{9D8B030D-6E8A-4147-A177-3AD203B41FA5}">
                      <a16:colId xmlns:a16="http://schemas.microsoft.com/office/drawing/2014/main" val="3942236902"/>
                    </a:ext>
                  </a:extLst>
                </a:gridCol>
                <a:gridCol w="411480">
                  <a:extLst>
                    <a:ext uri="{9D8B030D-6E8A-4147-A177-3AD203B41FA5}">
                      <a16:colId xmlns:a16="http://schemas.microsoft.com/office/drawing/2014/main" val="2288804979"/>
                    </a:ext>
                  </a:extLst>
                </a:gridCol>
                <a:gridCol w="411480">
                  <a:extLst>
                    <a:ext uri="{9D8B030D-6E8A-4147-A177-3AD203B41FA5}">
                      <a16:colId xmlns:a16="http://schemas.microsoft.com/office/drawing/2014/main" val="2323416541"/>
                    </a:ext>
                  </a:extLst>
                </a:gridCol>
                <a:gridCol w="411480">
                  <a:extLst>
                    <a:ext uri="{9D8B030D-6E8A-4147-A177-3AD203B41FA5}">
                      <a16:colId xmlns:a16="http://schemas.microsoft.com/office/drawing/2014/main" val="3889550774"/>
                    </a:ext>
                  </a:extLst>
                </a:gridCol>
                <a:gridCol w="411480">
                  <a:extLst>
                    <a:ext uri="{9D8B030D-6E8A-4147-A177-3AD203B41FA5}">
                      <a16:colId xmlns:a16="http://schemas.microsoft.com/office/drawing/2014/main" val="2655593864"/>
                    </a:ext>
                  </a:extLst>
                </a:gridCol>
                <a:gridCol w="411480">
                  <a:extLst>
                    <a:ext uri="{9D8B030D-6E8A-4147-A177-3AD203B41FA5}">
                      <a16:colId xmlns:a16="http://schemas.microsoft.com/office/drawing/2014/main" val="2754968484"/>
                    </a:ext>
                  </a:extLst>
                </a:gridCol>
                <a:gridCol w="411480">
                  <a:extLst>
                    <a:ext uri="{9D8B030D-6E8A-4147-A177-3AD203B41FA5}">
                      <a16:colId xmlns:a16="http://schemas.microsoft.com/office/drawing/2014/main" val="1351218827"/>
                    </a:ext>
                  </a:extLst>
                </a:gridCol>
                <a:gridCol w="1728216">
                  <a:extLst>
                    <a:ext uri="{9D8B030D-6E8A-4147-A177-3AD203B41FA5}">
                      <a16:colId xmlns:a16="http://schemas.microsoft.com/office/drawing/2014/main" val="200298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6681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758007380"/>
                  </a:ext>
                </a:extLst>
              </a:tr>
            </a:tbl>
          </a:graphicData>
        </a:graphic>
      </p:graphicFrame>
      <p:sp>
        <p:nvSpPr>
          <p:cNvPr id="4" name="Text Placeholder 3">
            <a:extLst>
              <a:ext uri="{FF2B5EF4-FFF2-40B4-BE49-F238E27FC236}">
                <a16:creationId xmlns:a16="http://schemas.microsoft.com/office/drawing/2014/main" id="{9ED47CAE-0A44-4929-8872-84EC2DC9347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06959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90C8E-9F9C-4EE4-8813-AC4B4B731E01}"/>
              </a:ext>
            </a:extLst>
          </p:cNvPr>
          <p:cNvSpPr>
            <a:spLocks noGrp="1"/>
          </p:cNvSpPr>
          <p:nvPr>
            <p:ph type="title"/>
          </p:nvPr>
        </p:nvSpPr>
        <p:spPr/>
        <p:txBody>
          <a:bodyPr/>
          <a:lstStyle/>
          <a:p>
            <a:r>
              <a:rPr lang="en-US"/>
              <a:t>Facebook Instagram Paid Post Performance | All profiles - 24 of 25</a:t>
            </a:r>
          </a:p>
        </p:txBody>
      </p:sp>
      <p:graphicFrame>
        <p:nvGraphicFramePr>
          <p:cNvPr id="5" name="Table Placeholder 4">
            <a:extLst>
              <a:ext uri="{FF2B5EF4-FFF2-40B4-BE49-F238E27FC236}">
                <a16:creationId xmlns:a16="http://schemas.microsoft.com/office/drawing/2014/main" id="{A7252D1B-7CF5-4611-ADB5-C1E6FD8E1675}"/>
              </a:ext>
            </a:extLst>
          </p:cNvPr>
          <p:cNvGraphicFramePr>
            <a:graphicFrameLocks noGrp="1"/>
          </p:cNvGraphicFramePr>
          <p:nvPr>
            <p:ph type="tbl" sz="quarter" idx="13"/>
            <p:extLst>
              <p:ext uri="{D42A27DB-BD31-4B8C-83A1-F6EECF244321}">
                <p14:modId xmlns:p14="http://schemas.microsoft.com/office/powerpoint/2010/main" val="2226307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73938477"/>
                    </a:ext>
                  </a:extLst>
                </a:gridCol>
                <a:gridCol w="1152144">
                  <a:extLst>
                    <a:ext uri="{9D8B030D-6E8A-4147-A177-3AD203B41FA5}">
                      <a16:colId xmlns:a16="http://schemas.microsoft.com/office/drawing/2014/main" val="2455100099"/>
                    </a:ext>
                  </a:extLst>
                </a:gridCol>
                <a:gridCol w="411480">
                  <a:extLst>
                    <a:ext uri="{9D8B030D-6E8A-4147-A177-3AD203B41FA5}">
                      <a16:colId xmlns:a16="http://schemas.microsoft.com/office/drawing/2014/main" val="2824726827"/>
                    </a:ext>
                  </a:extLst>
                </a:gridCol>
                <a:gridCol w="411480">
                  <a:extLst>
                    <a:ext uri="{9D8B030D-6E8A-4147-A177-3AD203B41FA5}">
                      <a16:colId xmlns:a16="http://schemas.microsoft.com/office/drawing/2014/main" val="3677344400"/>
                    </a:ext>
                  </a:extLst>
                </a:gridCol>
                <a:gridCol w="411480">
                  <a:extLst>
                    <a:ext uri="{9D8B030D-6E8A-4147-A177-3AD203B41FA5}">
                      <a16:colId xmlns:a16="http://schemas.microsoft.com/office/drawing/2014/main" val="1616343174"/>
                    </a:ext>
                  </a:extLst>
                </a:gridCol>
                <a:gridCol w="411480">
                  <a:extLst>
                    <a:ext uri="{9D8B030D-6E8A-4147-A177-3AD203B41FA5}">
                      <a16:colId xmlns:a16="http://schemas.microsoft.com/office/drawing/2014/main" val="1823227160"/>
                    </a:ext>
                  </a:extLst>
                </a:gridCol>
                <a:gridCol w="411480">
                  <a:extLst>
                    <a:ext uri="{9D8B030D-6E8A-4147-A177-3AD203B41FA5}">
                      <a16:colId xmlns:a16="http://schemas.microsoft.com/office/drawing/2014/main" val="3919764659"/>
                    </a:ext>
                  </a:extLst>
                </a:gridCol>
                <a:gridCol w="411480">
                  <a:extLst>
                    <a:ext uri="{9D8B030D-6E8A-4147-A177-3AD203B41FA5}">
                      <a16:colId xmlns:a16="http://schemas.microsoft.com/office/drawing/2014/main" val="1107863"/>
                    </a:ext>
                  </a:extLst>
                </a:gridCol>
                <a:gridCol w="411480">
                  <a:extLst>
                    <a:ext uri="{9D8B030D-6E8A-4147-A177-3AD203B41FA5}">
                      <a16:colId xmlns:a16="http://schemas.microsoft.com/office/drawing/2014/main" val="397715477"/>
                    </a:ext>
                  </a:extLst>
                </a:gridCol>
                <a:gridCol w="411480">
                  <a:extLst>
                    <a:ext uri="{9D8B030D-6E8A-4147-A177-3AD203B41FA5}">
                      <a16:colId xmlns:a16="http://schemas.microsoft.com/office/drawing/2014/main" val="206428943"/>
                    </a:ext>
                  </a:extLst>
                </a:gridCol>
                <a:gridCol w="411480">
                  <a:extLst>
                    <a:ext uri="{9D8B030D-6E8A-4147-A177-3AD203B41FA5}">
                      <a16:colId xmlns:a16="http://schemas.microsoft.com/office/drawing/2014/main" val="214716764"/>
                    </a:ext>
                  </a:extLst>
                </a:gridCol>
                <a:gridCol w="1728216">
                  <a:extLst>
                    <a:ext uri="{9D8B030D-6E8A-4147-A177-3AD203B41FA5}">
                      <a16:colId xmlns:a16="http://schemas.microsoft.com/office/drawing/2014/main" val="3467765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49295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084553801"/>
                  </a:ext>
                </a:extLst>
              </a:tr>
            </a:tbl>
          </a:graphicData>
        </a:graphic>
      </p:graphicFrame>
      <p:sp>
        <p:nvSpPr>
          <p:cNvPr id="4" name="Text Placeholder 3">
            <a:extLst>
              <a:ext uri="{FF2B5EF4-FFF2-40B4-BE49-F238E27FC236}">
                <a16:creationId xmlns:a16="http://schemas.microsoft.com/office/drawing/2014/main" id="{6AF5F4E7-19E5-4C63-AEB5-85070681AF7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785572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AC54-3486-46DA-807A-96B4DF34C362}"/>
              </a:ext>
            </a:extLst>
          </p:cNvPr>
          <p:cNvSpPr>
            <a:spLocks noGrp="1"/>
          </p:cNvSpPr>
          <p:nvPr>
            <p:ph type="title"/>
          </p:nvPr>
        </p:nvSpPr>
        <p:spPr/>
        <p:txBody>
          <a:bodyPr/>
          <a:lstStyle/>
          <a:p>
            <a:r>
              <a:rPr lang="en-US"/>
              <a:t>Facebook Instagram Paid Post Performance | All profiles - 25 of 25</a:t>
            </a:r>
          </a:p>
        </p:txBody>
      </p:sp>
      <p:graphicFrame>
        <p:nvGraphicFramePr>
          <p:cNvPr id="5" name="Table Placeholder 4">
            <a:extLst>
              <a:ext uri="{FF2B5EF4-FFF2-40B4-BE49-F238E27FC236}">
                <a16:creationId xmlns:a16="http://schemas.microsoft.com/office/drawing/2014/main" id="{38968D7B-4AD7-4894-AF1B-F0A59F6B102B}"/>
              </a:ext>
            </a:extLst>
          </p:cNvPr>
          <p:cNvGraphicFramePr>
            <a:graphicFrameLocks noGrp="1"/>
          </p:cNvGraphicFramePr>
          <p:nvPr>
            <p:ph type="tbl" sz="quarter" idx="13"/>
            <p:extLst>
              <p:ext uri="{D42A27DB-BD31-4B8C-83A1-F6EECF244321}">
                <p14:modId xmlns:p14="http://schemas.microsoft.com/office/powerpoint/2010/main" val="2076725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6013899"/>
                    </a:ext>
                  </a:extLst>
                </a:gridCol>
                <a:gridCol w="1152144">
                  <a:extLst>
                    <a:ext uri="{9D8B030D-6E8A-4147-A177-3AD203B41FA5}">
                      <a16:colId xmlns:a16="http://schemas.microsoft.com/office/drawing/2014/main" val="2136105352"/>
                    </a:ext>
                  </a:extLst>
                </a:gridCol>
                <a:gridCol w="411480">
                  <a:extLst>
                    <a:ext uri="{9D8B030D-6E8A-4147-A177-3AD203B41FA5}">
                      <a16:colId xmlns:a16="http://schemas.microsoft.com/office/drawing/2014/main" val="3904680251"/>
                    </a:ext>
                  </a:extLst>
                </a:gridCol>
                <a:gridCol w="411480">
                  <a:extLst>
                    <a:ext uri="{9D8B030D-6E8A-4147-A177-3AD203B41FA5}">
                      <a16:colId xmlns:a16="http://schemas.microsoft.com/office/drawing/2014/main" val="3953926997"/>
                    </a:ext>
                  </a:extLst>
                </a:gridCol>
                <a:gridCol w="411480">
                  <a:extLst>
                    <a:ext uri="{9D8B030D-6E8A-4147-A177-3AD203B41FA5}">
                      <a16:colId xmlns:a16="http://schemas.microsoft.com/office/drawing/2014/main" val="2264576586"/>
                    </a:ext>
                  </a:extLst>
                </a:gridCol>
                <a:gridCol w="411480">
                  <a:extLst>
                    <a:ext uri="{9D8B030D-6E8A-4147-A177-3AD203B41FA5}">
                      <a16:colId xmlns:a16="http://schemas.microsoft.com/office/drawing/2014/main" val="470277776"/>
                    </a:ext>
                  </a:extLst>
                </a:gridCol>
                <a:gridCol w="411480">
                  <a:extLst>
                    <a:ext uri="{9D8B030D-6E8A-4147-A177-3AD203B41FA5}">
                      <a16:colId xmlns:a16="http://schemas.microsoft.com/office/drawing/2014/main" val="2173450578"/>
                    </a:ext>
                  </a:extLst>
                </a:gridCol>
                <a:gridCol w="411480">
                  <a:extLst>
                    <a:ext uri="{9D8B030D-6E8A-4147-A177-3AD203B41FA5}">
                      <a16:colId xmlns:a16="http://schemas.microsoft.com/office/drawing/2014/main" val="312437908"/>
                    </a:ext>
                  </a:extLst>
                </a:gridCol>
                <a:gridCol w="411480">
                  <a:extLst>
                    <a:ext uri="{9D8B030D-6E8A-4147-A177-3AD203B41FA5}">
                      <a16:colId xmlns:a16="http://schemas.microsoft.com/office/drawing/2014/main" val="3590401193"/>
                    </a:ext>
                  </a:extLst>
                </a:gridCol>
                <a:gridCol w="411480">
                  <a:extLst>
                    <a:ext uri="{9D8B030D-6E8A-4147-A177-3AD203B41FA5}">
                      <a16:colId xmlns:a16="http://schemas.microsoft.com/office/drawing/2014/main" val="921049144"/>
                    </a:ext>
                  </a:extLst>
                </a:gridCol>
                <a:gridCol w="411480">
                  <a:extLst>
                    <a:ext uri="{9D8B030D-6E8A-4147-A177-3AD203B41FA5}">
                      <a16:colId xmlns:a16="http://schemas.microsoft.com/office/drawing/2014/main" val="513051751"/>
                    </a:ext>
                  </a:extLst>
                </a:gridCol>
                <a:gridCol w="1728216">
                  <a:extLst>
                    <a:ext uri="{9D8B030D-6E8A-4147-A177-3AD203B41FA5}">
                      <a16:colId xmlns:a16="http://schemas.microsoft.com/office/drawing/2014/main" val="49736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2582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- 2024-01-16 11:24:59</a:t>
                      </a:r>
                      <a:r>
                        <a:rPr kumimoji="0" lang="en-US" sz="1000" b="0" i="0" u="none" strike="noStrike" kern="1200" cap="none" spc="0" normalizeH="0" baseline="0" noProof="0">
                          <a:ln>
                            <a:noFill/>
                          </a:ln>
                          <a:solidFill>
                            <a:prstClr val="black"/>
                          </a:solidFill>
                          <a:effectLst/>
                          <a:uLnTx/>
                          <a:uFillTx/>
                          <a:latin typeface="Calibri"/>
                          <a:ea typeface="+mn-ea"/>
                          <a:cs typeface="+mn-cs"/>
                        </a:rPr>
                        <a:t>
 Alles kann, nichts Mousse! Für welche vegane Mousse au Chocolat entscheidet ihr euch? ✨
Auf unserem Blog findet ihr die genauen Rezepte. Link in Bio!
#rittersport #mousseauchocolat #vegan #veganuary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https://quintly-eu-image-storage.s3.amazonaws.com/ce3c7051b24efe7a43caa2123c501328/9c4bead581ace6a6f2db7b27e42ffa48.jpg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007810460"/>
                  </a:ext>
                </a:extLst>
              </a:tr>
            </a:tbl>
          </a:graphicData>
        </a:graphic>
      </p:graphicFrame>
      <p:sp>
        <p:nvSpPr>
          <p:cNvPr id="4" name="Text Placeholder 3">
            <a:extLst>
              <a:ext uri="{FF2B5EF4-FFF2-40B4-BE49-F238E27FC236}">
                <a16:creationId xmlns:a16="http://schemas.microsoft.com/office/drawing/2014/main" id="{82268C73-8C3C-4F98-8BBC-C100F78A7F7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16232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977FC-97CB-4B32-BADA-7CF30DD0B140}"/>
              </a:ext>
            </a:extLst>
          </p:cNvPr>
          <p:cNvSpPr>
            <a:spLocks noGrp="1"/>
          </p:cNvSpPr>
          <p:nvPr>
            <p:ph type="title"/>
          </p:nvPr>
        </p:nvSpPr>
        <p:spPr/>
        <p:txBody>
          <a:bodyPr/>
          <a:lstStyle/>
          <a:p>
            <a:r>
              <a:rPr lang="de-DE"/>
              <a:t>Facebook FB_Reichweite  | All profiles</a:t>
            </a:r>
            <a:endParaRPr lang="en-US"/>
          </a:p>
        </p:txBody>
      </p:sp>
      <p:graphicFrame>
        <p:nvGraphicFramePr>
          <p:cNvPr id="6" name="Chart Placeholder 5">
            <a:extLst>
              <a:ext uri="{FF2B5EF4-FFF2-40B4-BE49-F238E27FC236}">
                <a16:creationId xmlns:a16="http://schemas.microsoft.com/office/drawing/2014/main" id="{9B8A15D4-51F8-40AC-A2BB-9E18FB68393E}"/>
              </a:ext>
            </a:extLst>
          </p:cNvPr>
          <p:cNvGraphicFramePr>
            <a:graphicFrameLocks noGrp="1"/>
          </p:cNvGraphicFramePr>
          <p:nvPr>
            <p:ph type="chart" sz="quarter" idx="13"/>
            <p:extLst>
              <p:ext uri="{D42A27DB-BD31-4B8C-83A1-F6EECF244321}">
                <p14:modId xmlns:p14="http://schemas.microsoft.com/office/powerpoint/2010/main" val="620607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3953D8-A503-4CCF-8DDF-EC3C3BC4C6B5}"/>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AB542214-818E-4DB8-9B6E-E47AE47E33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495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AB021-EE5F-49DE-8FC6-3B47DA52FBB4}"/>
              </a:ext>
            </a:extLst>
          </p:cNvPr>
          <p:cNvSpPr>
            <a:spLocks noGrp="1"/>
          </p:cNvSpPr>
          <p:nvPr>
            <p:ph type="title"/>
          </p:nvPr>
        </p:nvSpPr>
        <p:spPr/>
        <p:txBody>
          <a:bodyPr/>
          <a:lstStyle/>
          <a:p>
            <a:r>
              <a:rPr lang="en-US"/>
              <a:t>Facebook FB_Impressions | Ritter Sport</a:t>
            </a:r>
          </a:p>
        </p:txBody>
      </p:sp>
      <p:graphicFrame>
        <p:nvGraphicFramePr>
          <p:cNvPr id="6" name="Chart Placeholder 5">
            <a:extLst>
              <a:ext uri="{FF2B5EF4-FFF2-40B4-BE49-F238E27FC236}">
                <a16:creationId xmlns:a16="http://schemas.microsoft.com/office/drawing/2014/main" id="{73E315D0-D051-4B68-9845-B590F0F11DD3}"/>
              </a:ext>
            </a:extLst>
          </p:cNvPr>
          <p:cNvGraphicFramePr>
            <a:graphicFrameLocks noGrp="1"/>
          </p:cNvGraphicFramePr>
          <p:nvPr>
            <p:ph type="chart" sz="quarter" idx="13"/>
            <p:extLst>
              <p:ext uri="{D42A27DB-BD31-4B8C-83A1-F6EECF244321}">
                <p14:modId xmlns:p14="http://schemas.microsoft.com/office/powerpoint/2010/main" val="871591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6F4C3-52A7-486A-ABC7-FAC85C5AD7FF}"/>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9D9BFC8B-232E-4BAA-8C55-943E5D579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7953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C1BA-1F94-4B61-A91F-08DF9A939B19}"/>
              </a:ext>
            </a:extLst>
          </p:cNvPr>
          <p:cNvSpPr>
            <a:spLocks noGrp="1"/>
          </p:cNvSpPr>
          <p:nvPr>
            <p:ph type="title"/>
          </p:nvPr>
        </p:nvSpPr>
        <p:spPr/>
        <p:txBody>
          <a:bodyPr/>
          <a:lstStyle/>
          <a:p>
            <a:r>
              <a:rPr lang="de-DE"/>
              <a:t>Facebook FB_Fans_Entwicklung | All profiles</a:t>
            </a:r>
            <a:endParaRPr lang="en-US"/>
          </a:p>
        </p:txBody>
      </p:sp>
      <p:graphicFrame>
        <p:nvGraphicFramePr>
          <p:cNvPr id="6" name="Chart Placeholder 5">
            <a:extLst>
              <a:ext uri="{FF2B5EF4-FFF2-40B4-BE49-F238E27FC236}">
                <a16:creationId xmlns:a16="http://schemas.microsoft.com/office/drawing/2014/main" id="{DB104673-DBB5-4AA4-A8D2-E2FA2773B773}"/>
              </a:ext>
            </a:extLst>
          </p:cNvPr>
          <p:cNvGraphicFramePr>
            <a:graphicFrameLocks noGrp="1"/>
          </p:cNvGraphicFramePr>
          <p:nvPr>
            <p:ph type="chart" sz="quarter" idx="13"/>
            <p:extLst>
              <p:ext uri="{D42A27DB-BD31-4B8C-83A1-F6EECF244321}">
                <p14:modId xmlns:p14="http://schemas.microsoft.com/office/powerpoint/2010/main" val="1125122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BEE9EC-97CD-4C44-9EB1-BA53B6227134}"/>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C4D57EF0-D9DD-418E-9036-2EDBD5D36F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4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75963-BC91-445C-B5EF-804217976E55}"/>
              </a:ext>
            </a:extLst>
          </p:cNvPr>
          <p:cNvSpPr>
            <a:spLocks noGrp="1"/>
          </p:cNvSpPr>
          <p:nvPr>
            <p:ph type="title"/>
          </p:nvPr>
        </p:nvSpPr>
        <p:spPr/>
        <p:txBody>
          <a:bodyPr/>
          <a:lstStyle/>
          <a:p>
            <a:r>
              <a:rPr lang="en-US"/>
              <a:t>Facebook Posts nach Impressions | All profiles</a:t>
            </a:r>
          </a:p>
        </p:txBody>
      </p:sp>
      <p:graphicFrame>
        <p:nvGraphicFramePr>
          <p:cNvPr id="5" name="Table Placeholder 4">
            <a:extLst>
              <a:ext uri="{FF2B5EF4-FFF2-40B4-BE49-F238E27FC236}">
                <a16:creationId xmlns:a16="http://schemas.microsoft.com/office/drawing/2014/main" id="{B497BA07-B268-40EF-B7A2-E8941BB7746D}"/>
              </a:ext>
            </a:extLst>
          </p:cNvPr>
          <p:cNvGraphicFramePr>
            <a:graphicFrameLocks noGrp="1"/>
          </p:cNvGraphicFramePr>
          <p:nvPr>
            <p:ph type="tbl" sz="quarter" idx="13"/>
            <p:extLst>
              <p:ext uri="{D42A27DB-BD31-4B8C-83A1-F6EECF244321}">
                <p14:modId xmlns:p14="http://schemas.microsoft.com/office/powerpoint/2010/main" val="3766736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3098068078"/>
                    </a:ext>
                  </a:extLst>
                </a:gridCol>
                <a:gridCol w="1645920">
                  <a:extLst>
                    <a:ext uri="{9D8B030D-6E8A-4147-A177-3AD203B41FA5}">
                      <a16:colId xmlns:a16="http://schemas.microsoft.com/office/drawing/2014/main" val="2188163289"/>
                    </a:ext>
                  </a:extLst>
                </a:gridCol>
              </a:tblGrid>
              <a:tr h="370840">
                <a:tc>
                  <a:txBody>
                    <a:bodyPr/>
                    <a:lstStyle/>
                    <a:p>
                      <a:r>
                        <a:rPr lang="en-US" sz="1000"/>
                        <a:t>Thumbnail</a:t>
                      </a:r>
                    </a:p>
                  </a:txBody>
                  <a:tcPr/>
                </a:tc>
                <a:tc>
                  <a:txBody>
                    <a:bodyPr/>
                    <a:lstStyle/>
                    <a:p>
                      <a:r>
                        <a:rPr lang="en-US" sz="1000"/>
                        <a:t>Organic Impressions</a:t>
                      </a:r>
                    </a:p>
                  </a:txBody>
                  <a:tcPr/>
                </a:tc>
                <a:extLst>
                  <a:ext uri="{0D108BD9-81ED-4DB2-BD59-A6C34878D82A}">
                    <a16:rowId xmlns:a16="http://schemas.microsoft.com/office/drawing/2014/main" val="3367476458"/>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66356</a:t>
                      </a:r>
                    </a:p>
                  </a:txBody>
                  <a:tcPr/>
                </a:tc>
                <a:extLst>
                  <a:ext uri="{0D108BD9-81ED-4DB2-BD59-A6C34878D82A}">
                    <a16:rowId xmlns:a16="http://schemas.microsoft.com/office/drawing/2014/main" val="1071224244"/>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56515</a:t>
                      </a:r>
                    </a:p>
                  </a:txBody>
                  <a:tcPr/>
                </a:tc>
                <a:extLst>
                  <a:ext uri="{0D108BD9-81ED-4DB2-BD59-A6C34878D82A}">
                    <a16:rowId xmlns:a16="http://schemas.microsoft.com/office/drawing/2014/main" val="2009248280"/>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48552</a:t>
                      </a:r>
                    </a:p>
                  </a:txBody>
                  <a:tcPr/>
                </a:tc>
                <a:extLst>
                  <a:ext uri="{0D108BD9-81ED-4DB2-BD59-A6C34878D82A}">
                    <a16:rowId xmlns:a16="http://schemas.microsoft.com/office/drawing/2014/main" val="3171080667"/>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35959</a:t>
                      </a:r>
                    </a:p>
                  </a:txBody>
                  <a:tcPr/>
                </a:tc>
                <a:extLst>
                  <a:ext uri="{0D108BD9-81ED-4DB2-BD59-A6C34878D82A}">
                    <a16:rowId xmlns:a16="http://schemas.microsoft.com/office/drawing/2014/main" val="400321133"/>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30392</a:t>
                      </a:r>
                    </a:p>
                  </a:txBody>
                  <a:tcPr/>
                </a:tc>
                <a:extLst>
                  <a:ext uri="{0D108BD9-81ED-4DB2-BD59-A6C34878D82A}">
                    <a16:rowId xmlns:a16="http://schemas.microsoft.com/office/drawing/2014/main" val="1458504888"/>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24447</a:t>
                      </a:r>
                    </a:p>
                  </a:txBody>
                  <a:tcPr/>
                </a:tc>
                <a:extLst>
                  <a:ext uri="{0D108BD9-81ED-4DB2-BD59-A6C34878D82A}">
                    <a16:rowId xmlns:a16="http://schemas.microsoft.com/office/drawing/2014/main" val="4187720646"/>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18619</a:t>
                      </a:r>
                    </a:p>
                  </a:txBody>
                  <a:tcPr/>
                </a:tc>
                <a:extLst>
                  <a:ext uri="{0D108BD9-81ED-4DB2-BD59-A6C34878D82A}">
                    <a16:rowId xmlns:a16="http://schemas.microsoft.com/office/drawing/2014/main" val="4007678776"/>
                  </a:ext>
                </a:extLst>
              </a:tr>
              <a:tr h="370840">
                <a:tc>
                  <a:txBody>
                    <a:bodyPr/>
                    <a:lstStyle/>
                    <a:p>
                      <a:r>
                        <a:rPr lang="en-US" sz="1000"/>
                        <a:t>https://quintly-eu-image-storage.s3.amazonaws.com/ce3c7051b24efe7a43caa2123c501328/7065a62de2c41797239f0c3c4ae027bd.jpg</a:t>
                      </a:r>
                    </a:p>
                  </a:txBody>
                  <a:tcPr/>
                </a:tc>
                <a:tc>
                  <a:txBody>
                    <a:bodyPr/>
                    <a:lstStyle/>
                    <a:p>
                      <a:r>
                        <a:rPr lang="en-US" sz="1000"/>
                        <a:t>7635</a:t>
                      </a:r>
                    </a:p>
                  </a:txBody>
                  <a:tcPr/>
                </a:tc>
                <a:extLst>
                  <a:ext uri="{0D108BD9-81ED-4DB2-BD59-A6C34878D82A}">
                    <a16:rowId xmlns:a16="http://schemas.microsoft.com/office/drawing/2014/main" val="2727787959"/>
                  </a:ext>
                </a:extLst>
              </a:tr>
            </a:tbl>
          </a:graphicData>
        </a:graphic>
      </p:graphicFrame>
      <p:sp>
        <p:nvSpPr>
          <p:cNvPr id="4" name="Text Placeholder 3">
            <a:extLst>
              <a:ext uri="{FF2B5EF4-FFF2-40B4-BE49-F238E27FC236}">
                <a16:creationId xmlns:a16="http://schemas.microsoft.com/office/drawing/2014/main" id="{D6F4BA49-BED5-4DB7-950A-35F0F7BB2EB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657902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08AD5-D896-46D3-8D3A-8498B893921C}"/>
              </a:ext>
            </a:extLst>
          </p:cNvPr>
          <p:cNvSpPr>
            <a:spLocks noGrp="1"/>
          </p:cNvSpPr>
          <p:nvPr>
            <p:ph type="title"/>
          </p:nvPr>
        </p:nvSpPr>
        <p:spPr/>
        <p:txBody>
          <a:bodyPr/>
          <a:lstStyle/>
          <a:p>
            <a:r>
              <a:rPr lang="en-US"/>
              <a:t>Facebook Posts nach Engagement Rate | All profiles</a:t>
            </a:r>
          </a:p>
        </p:txBody>
      </p:sp>
      <p:graphicFrame>
        <p:nvGraphicFramePr>
          <p:cNvPr id="5" name="Table Placeholder 4">
            <a:extLst>
              <a:ext uri="{FF2B5EF4-FFF2-40B4-BE49-F238E27FC236}">
                <a16:creationId xmlns:a16="http://schemas.microsoft.com/office/drawing/2014/main" id="{D549E10E-D9C3-4FE8-A14B-10CA6F348893}"/>
              </a:ext>
            </a:extLst>
          </p:cNvPr>
          <p:cNvGraphicFramePr>
            <a:graphicFrameLocks noGrp="1"/>
          </p:cNvGraphicFramePr>
          <p:nvPr>
            <p:ph type="tbl" sz="quarter" idx="13"/>
            <p:extLst>
              <p:ext uri="{D42A27DB-BD31-4B8C-83A1-F6EECF244321}">
                <p14:modId xmlns:p14="http://schemas.microsoft.com/office/powerpoint/2010/main" val="1715879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2035832501"/>
                    </a:ext>
                  </a:extLst>
                </a:gridCol>
                <a:gridCol w="1645920">
                  <a:extLst>
                    <a:ext uri="{9D8B030D-6E8A-4147-A177-3AD203B41FA5}">
                      <a16:colId xmlns:a16="http://schemas.microsoft.com/office/drawing/2014/main" val="1443747141"/>
                    </a:ext>
                  </a:extLst>
                </a:gridCol>
              </a:tblGrid>
              <a:tr h="370840">
                <a:tc>
                  <a:txBody>
                    <a:bodyPr/>
                    <a:lstStyle/>
                    <a:p>
                      <a:r>
                        <a:rPr lang="en-US" sz="1000"/>
                        <a:t>Thumbnail</a:t>
                      </a:r>
                    </a:p>
                  </a:txBody>
                  <a:tcPr/>
                </a:tc>
                <a:tc>
                  <a:txBody>
                    <a:bodyPr/>
                    <a:lstStyle/>
                    <a:p>
                      <a:r>
                        <a:rPr lang="en-US" sz="1000"/>
                        <a:t>Engagement Rate</a:t>
                      </a:r>
                    </a:p>
                  </a:txBody>
                  <a:tcPr/>
                </a:tc>
                <a:extLst>
                  <a:ext uri="{0D108BD9-81ED-4DB2-BD59-A6C34878D82A}">
                    <a16:rowId xmlns:a16="http://schemas.microsoft.com/office/drawing/2014/main" val="2650133048"/>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11.1698 %</a:t>
                      </a:r>
                    </a:p>
                  </a:txBody>
                  <a:tcPr/>
                </a:tc>
                <a:extLst>
                  <a:ext uri="{0D108BD9-81ED-4DB2-BD59-A6C34878D82A}">
                    <a16:rowId xmlns:a16="http://schemas.microsoft.com/office/drawing/2014/main" val="1817930570"/>
                  </a:ext>
                </a:extLst>
              </a:tr>
              <a:tr h="370840">
                <a:tc>
                  <a:txBody>
                    <a:bodyPr/>
                    <a:lstStyle/>
                    <a:p>
                      <a:r>
                        <a:rPr lang="en-US" sz="1000"/>
                        <a:t>https://quintly-eu-image-storage.s3.amazonaws.com/ce3c7051b24efe7a43caa2123c501328/7065a62de2c41797239f0c3c4ae027bd.jpg</a:t>
                      </a:r>
                    </a:p>
                  </a:txBody>
                  <a:tcPr/>
                </a:tc>
                <a:tc>
                  <a:txBody>
                    <a:bodyPr/>
                    <a:lstStyle/>
                    <a:p>
                      <a:r>
                        <a:rPr lang="en-US" sz="1000"/>
                        <a:t>2.4623 %</a:t>
                      </a:r>
                    </a:p>
                  </a:txBody>
                  <a:tcPr/>
                </a:tc>
                <a:extLst>
                  <a:ext uri="{0D108BD9-81ED-4DB2-BD59-A6C34878D82A}">
                    <a16:rowId xmlns:a16="http://schemas.microsoft.com/office/drawing/2014/main" val="1344003975"/>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0.7364 %</a:t>
                      </a:r>
                    </a:p>
                  </a:txBody>
                  <a:tcPr/>
                </a:tc>
                <a:extLst>
                  <a:ext uri="{0D108BD9-81ED-4DB2-BD59-A6C34878D82A}">
                    <a16:rowId xmlns:a16="http://schemas.microsoft.com/office/drawing/2014/main" val="3217347996"/>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0.5859 %</a:t>
                      </a:r>
                    </a:p>
                  </a:txBody>
                  <a:tcPr/>
                </a:tc>
                <a:extLst>
                  <a:ext uri="{0D108BD9-81ED-4DB2-BD59-A6C34878D82A}">
                    <a16:rowId xmlns:a16="http://schemas.microsoft.com/office/drawing/2014/main" val="4015524509"/>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0.4712 %</a:t>
                      </a:r>
                    </a:p>
                  </a:txBody>
                  <a:tcPr/>
                </a:tc>
                <a:extLst>
                  <a:ext uri="{0D108BD9-81ED-4DB2-BD59-A6C34878D82A}">
                    <a16:rowId xmlns:a16="http://schemas.microsoft.com/office/drawing/2014/main" val="3192921966"/>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0.3373 %</a:t>
                      </a:r>
                    </a:p>
                  </a:txBody>
                  <a:tcPr/>
                </a:tc>
                <a:extLst>
                  <a:ext uri="{0D108BD9-81ED-4DB2-BD59-A6C34878D82A}">
                    <a16:rowId xmlns:a16="http://schemas.microsoft.com/office/drawing/2014/main" val="1938495675"/>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0.2006 %</a:t>
                      </a:r>
                    </a:p>
                  </a:txBody>
                  <a:tcPr/>
                </a:tc>
                <a:extLst>
                  <a:ext uri="{0D108BD9-81ED-4DB2-BD59-A6C34878D82A}">
                    <a16:rowId xmlns:a16="http://schemas.microsoft.com/office/drawing/2014/main" val="3537248928"/>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0.1712 %</a:t>
                      </a:r>
                    </a:p>
                  </a:txBody>
                  <a:tcPr/>
                </a:tc>
                <a:extLst>
                  <a:ext uri="{0D108BD9-81ED-4DB2-BD59-A6C34878D82A}">
                    <a16:rowId xmlns:a16="http://schemas.microsoft.com/office/drawing/2014/main" val="3114773408"/>
                  </a:ext>
                </a:extLst>
              </a:tr>
            </a:tbl>
          </a:graphicData>
        </a:graphic>
      </p:graphicFrame>
      <p:sp>
        <p:nvSpPr>
          <p:cNvPr id="4" name="Text Placeholder 3">
            <a:extLst>
              <a:ext uri="{FF2B5EF4-FFF2-40B4-BE49-F238E27FC236}">
                <a16:creationId xmlns:a16="http://schemas.microsoft.com/office/drawing/2014/main" id="{E1762C30-6013-481F-A03E-E32F1BE950D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754882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808C-9334-46BE-BFAB-ED22FD8EFD82}"/>
              </a:ext>
            </a:extLst>
          </p:cNvPr>
          <p:cNvSpPr>
            <a:spLocks noGrp="1"/>
          </p:cNvSpPr>
          <p:nvPr>
            <p:ph type="title"/>
          </p:nvPr>
        </p:nvSpPr>
        <p:spPr/>
        <p:txBody>
          <a:bodyPr/>
          <a:lstStyle/>
          <a:p>
            <a:r>
              <a:rPr lang="en-US"/>
              <a:t>Facebook Facebook Paid Post Performance | 1 group and 2 profiles - 1 of 24</a:t>
            </a:r>
          </a:p>
        </p:txBody>
      </p:sp>
      <p:graphicFrame>
        <p:nvGraphicFramePr>
          <p:cNvPr id="5" name="Table Placeholder 4">
            <a:extLst>
              <a:ext uri="{FF2B5EF4-FFF2-40B4-BE49-F238E27FC236}">
                <a16:creationId xmlns:a16="http://schemas.microsoft.com/office/drawing/2014/main" id="{40A06119-27C3-4180-A7EC-52968B651756}"/>
              </a:ext>
            </a:extLst>
          </p:cNvPr>
          <p:cNvGraphicFramePr>
            <a:graphicFrameLocks noGrp="1"/>
          </p:cNvGraphicFramePr>
          <p:nvPr>
            <p:ph type="tbl" sz="quarter" idx="13"/>
            <p:extLst>
              <p:ext uri="{D42A27DB-BD31-4B8C-83A1-F6EECF244321}">
                <p14:modId xmlns:p14="http://schemas.microsoft.com/office/powerpoint/2010/main" val="140209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59638943"/>
                    </a:ext>
                  </a:extLst>
                </a:gridCol>
                <a:gridCol w="1152144">
                  <a:extLst>
                    <a:ext uri="{9D8B030D-6E8A-4147-A177-3AD203B41FA5}">
                      <a16:colId xmlns:a16="http://schemas.microsoft.com/office/drawing/2014/main" val="2332994329"/>
                    </a:ext>
                  </a:extLst>
                </a:gridCol>
                <a:gridCol w="411480">
                  <a:extLst>
                    <a:ext uri="{9D8B030D-6E8A-4147-A177-3AD203B41FA5}">
                      <a16:colId xmlns:a16="http://schemas.microsoft.com/office/drawing/2014/main" val="467965771"/>
                    </a:ext>
                  </a:extLst>
                </a:gridCol>
                <a:gridCol w="411480">
                  <a:extLst>
                    <a:ext uri="{9D8B030D-6E8A-4147-A177-3AD203B41FA5}">
                      <a16:colId xmlns:a16="http://schemas.microsoft.com/office/drawing/2014/main" val="3700950368"/>
                    </a:ext>
                  </a:extLst>
                </a:gridCol>
                <a:gridCol w="411480">
                  <a:extLst>
                    <a:ext uri="{9D8B030D-6E8A-4147-A177-3AD203B41FA5}">
                      <a16:colId xmlns:a16="http://schemas.microsoft.com/office/drawing/2014/main" val="306699047"/>
                    </a:ext>
                  </a:extLst>
                </a:gridCol>
                <a:gridCol w="411480">
                  <a:extLst>
                    <a:ext uri="{9D8B030D-6E8A-4147-A177-3AD203B41FA5}">
                      <a16:colId xmlns:a16="http://schemas.microsoft.com/office/drawing/2014/main" val="3646679925"/>
                    </a:ext>
                  </a:extLst>
                </a:gridCol>
                <a:gridCol w="411480">
                  <a:extLst>
                    <a:ext uri="{9D8B030D-6E8A-4147-A177-3AD203B41FA5}">
                      <a16:colId xmlns:a16="http://schemas.microsoft.com/office/drawing/2014/main" val="171228085"/>
                    </a:ext>
                  </a:extLst>
                </a:gridCol>
                <a:gridCol w="411480">
                  <a:extLst>
                    <a:ext uri="{9D8B030D-6E8A-4147-A177-3AD203B41FA5}">
                      <a16:colId xmlns:a16="http://schemas.microsoft.com/office/drawing/2014/main" val="3962784944"/>
                    </a:ext>
                  </a:extLst>
                </a:gridCol>
                <a:gridCol w="411480">
                  <a:extLst>
                    <a:ext uri="{9D8B030D-6E8A-4147-A177-3AD203B41FA5}">
                      <a16:colId xmlns:a16="http://schemas.microsoft.com/office/drawing/2014/main" val="282367676"/>
                    </a:ext>
                  </a:extLst>
                </a:gridCol>
                <a:gridCol w="411480">
                  <a:extLst>
                    <a:ext uri="{9D8B030D-6E8A-4147-A177-3AD203B41FA5}">
                      <a16:colId xmlns:a16="http://schemas.microsoft.com/office/drawing/2014/main" val="2908226979"/>
                    </a:ext>
                  </a:extLst>
                </a:gridCol>
                <a:gridCol w="411480">
                  <a:extLst>
                    <a:ext uri="{9D8B030D-6E8A-4147-A177-3AD203B41FA5}">
                      <a16:colId xmlns:a16="http://schemas.microsoft.com/office/drawing/2014/main" val="4124724316"/>
                    </a:ext>
                  </a:extLst>
                </a:gridCol>
                <a:gridCol w="1728216">
                  <a:extLst>
                    <a:ext uri="{9D8B030D-6E8A-4147-A177-3AD203B41FA5}">
                      <a16:colId xmlns:a16="http://schemas.microsoft.com/office/drawing/2014/main" val="3555097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4265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- 2024-02-12 11:24:23</a:t>
                      </a:r>
                      <a:r>
                        <a:rPr kumimoji="0" lang="de-DE" sz="1000" b="0" i="0" u="none" strike="noStrike" kern="1200" cap="none" spc="0" normalizeH="0" baseline="0" noProof="0">
                          <a:ln>
                            <a:noFill/>
                          </a:ln>
                          <a:solidFill>
                            <a:prstClr val="black"/>
                          </a:solidFill>
                          <a:effectLst/>
                          <a:uLnTx/>
                          <a:uFillTx/>
                          <a:latin typeface="Calibri"/>
                          <a:ea typeface="+mn-ea"/>
                          <a:cs typeface="+mn-cs"/>
                        </a:rPr>
                        <a:t>
 Seit 1955 vegan und schon immer lecker! 😋
Unsere Marzipan ist ein absoluter Klassiker und kommt seit fast 70 Jahre ohne tierische Bestandteile 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https://quintly-eu-image-storage.s3.amazonaws.com/ce3c7051b24efe7a43caa2123c501328/077033074014a0bb52c3af1f61ffc83e.jpg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248386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10:28:10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https://quintly-eu-image-storage.s3.amazonaws.com/b9dc53e473abea7bd41eec49e0c7e58d/e1d064b1931bfb95bd0074717392534e.jpg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809675324"/>
                  </a:ext>
                </a:extLst>
              </a:tr>
            </a:tbl>
          </a:graphicData>
        </a:graphic>
      </p:graphicFrame>
      <p:sp>
        <p:nvSpPr>
          <p:cNvPr id="4" name="Text Placeholder 3">
            <a:extLst>
              <a:ext uri="{FF2B5EF4-FFF2-40B4-BE49-F238E27FC236}">
                <a16:creationId xmlns:a16="http://schemas.microsoft.com/office/drawing/2014/main" id="{7D5994F7-D42D-4530-B347-1C6E767911D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98829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F512E-74AE-485C-B484-3F9DEE30831A}"/>
              </a:ext>
            </a:extLst>
          </p:cNvPr>
          <p:cNvSpPr>
            <a:spLocks noGrp="1"/>
          </p:cNvSpPr>
          <p:nvPr>
            <p:ph type="title"/>
          </p:nvPr>
        </p:nvSpPr>
        <p:spPr/>
        <p:txBody>
          <a:bodyPr/>
          <a:lstStyle/>
          <a:p>
            <a:r>
              <a:rPr lang="en-US"/>
              <a:t>Facebook Facebook Paid Post Performance | 1 group and 2 profiles - 2 of 24</a:t>
            </a:r>
          </a:p>
        </p:txBody>
      </p:sp>
      <p:graphicFrame>
        <p:nvGraphicFramePr>
          <p:cNvPr id="5" name="Table Placeholder 4">
            <a:extLst>
              <a:ext uri="{FF2B5EF4-FFF2-40B4-BE49-F238E27FC236}">
                <a16:creationId xmlns:a16="http://schemas.microsoft.com/office/drawing/2014/main" id="{90A2DA37-A432-4828-8F7E-97B0FF5818F0}"/>
              </a:ext>
            </a:extLst>
          </p:cNvPr>
          <p:cNvGraphicFramePr>
            <a:graphicFrameLocks noGrp="1"/>
          </p:cNvGraphicFramePr>
          <p:nvPr>
            <p:ph type="tbl" sz="quarter" idx="13"/>
            <p:extLst>
              <p:ext uri="{D42A27DB-BD31-4B8C-83A1-F6EECF244321}">
                <p14:modId xmlns:p14="http://schemas.microsoft.com/office/powerpoint/2010/main" val="403533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56573236"/>
                    </a:ext>
                  </a:extLst>
                </a:gridCol>
                <a:gridCol w="1152144">
                  <a:extLst>
                    <a:ext uri="{9D8B030D-6E8A-4147-A177-3AD203B41FA5}">
                      <a16:colId xmlns:a16="http://schemas.microsoft.com/office/drawing/2014/main" val="2406461682"/>
                    </a:ext>
                  </a:extLst>
                </a:gridCol>
                <a:gridCol w="411480">
                  <a:extLst>
                    <a:ext uri="{9D8B030D-6E8A-4147-A177-3AD203B41FA5}">
                      <a16:colId xmlns:a16="http://schemas.microsoft.com/office/drawing/2014/main" val="2745482540"/>
                    </a:ext>
                  </a:extLst>
                </a:gridCol>
                <a:gridCol w="411480">
                  <a:extLst>
                    <a:ext uri="{9D8B030D-6E8A-4147-A177-3AD203B41FA5}">
                      <a16:colId xmlns:a16="http://schemas.microsoft.com/office/drawing/2014/main" val="1150690894"/>
                    </a:ext>
                  </a:extLst>
                </a:gridCol>
                <a:gridCol w="411480">
                  <a:extLst>
                    <a:ext uri="{9D8B030D-6E8A-4147-A177-3AD203B41FA5}">
                      <a16:colId xmlns:a16="http://schemas.microsoft.com/office/drawing/2014/main" val="2310538182"/>
                    </a:ext>
                  </a:extLst>
                </a:gridCol>
                <a:gridCol w="411480">
                  <a:extLst>
                    <a:ext uri="{9D8B030D-6E8A-4147-A177-3AD203B41FA5}">
                      <a16:colId xmlns:a16="http://schemas.microsoft.com/office/drawing/2014/main" val="3726404353"/>
                    </a:ext>
                  </a:extLst>
                </a:gridCol>
                <a:gridCol w="411480">
                  <a:extLst>
                    <a:ext uri="{9D8B030D-6E8A-4147-A177-3AD203B41FA5}">
                      <a16:colId xmlns:a16="http://schemas.microsoft.com/office/drawing/2014/main" val="3111811849"/>
                    </a:ext>
                  </a:extLst>
                </a:gridCol>
                <a:gridCol w="411480">
                  <a:extLst>
                    <a:ext uri="{9D8B030D-6E8A-4147-A177-3AD203B41FA5}">
                      <a16:colId xmlns:a16="http://schemas.microsoft.com/office/drawing/2014/main" val="3490897307"/>
                    </a:ext>
                  </a:extLst>
                </a:gridCol>
                <a:gridCol w="411480">
                  <a:extLst>
                    <a:ext uri="{9D8B030D-6E8A-4147-A177-3AD203B41FA5}">
                      <a16:colId xmlns:a16="http://schemas.microsoft.com/office/drawing/2014/main" val="3337633605"/>
                    </a:ext>
                  </a:extLst>
                </a:gridCol>
                <a:gridCol w="411480">
                  <a:extLst>
                    <a:ext uri="{9D8B030D-6E8A-4147-A177-3AD203B41FA5}">
                      <a16:colId xmlns:a16="http://schemas.microsoft.com/office/drawing/2014/main" val="267250696"/>
                    </a:ext>
                  </a:extLst>
                </a:gridCol>
                <a:gridCol w="411480">
                  <a:extLst>
                    <a:ext uri="{9D8B030D-6E8A-4147-A177-3AD203B41FA5}">
                      <a16:colId xmlns:a16="http://schemas.microsoft.com/office/drawing/2014/main" val="2741455992"/>
                    </a:ext>
                  </a:extLst>
                </a:gridCol>
                <a:gridCol w="1728216">
                  <a:extLst>
                    <a:ext uri="{9D8B030D-6E8A-4147-A177-3AD203B41FA5}">
                      <a16:colId xmlns:a16="http://schemas.microsoft.com/office/drawing/2014/main" val="1365214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9422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10:13:53</a:t>
                      </a:r>
                      <a:r>
                        <a:rPr kumimoji="0" lang="de-DE"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https://quintly-eu-image-storage.s3.amazonaws.com/b9dc53e473abea7bd41eec49e0c7e58d/09d036db3cd47f53468f3b402a335ff3.jpg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232.63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715831284"/>
                  </a:ext>
                </a:extLst>
              </a:tr>
            </a:tbl>
          </a:graphicData>
        </a:graphic>
      </p:graphicFrame>
      <p:sp>
        <p:nvSpPr>
          <p:cNvPr id="4" name="Text Placeholder 3">
            <a:extLst>
              <a:ext uri="{FF2B5EF4-FFF2-40B4-BE49-F238E27FC236}">
                <a16:creationId xmlns:a16="http://schemas.microsoft.com/office/drawing/2014/main" id="{9DE3A34D-F7CD-4030-9193-D26867F6D42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49492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BD1B1-32C3-4815-9E24-9BA93303BA1D}"/>
              </a:ext>
            </a:extLst>
          </p:cNvPr>
          <p:cNvSpPr>
            <a:spLocks noGrp="1"/>
          </p:cNvSpPr>
          <p:nvPr>
            <p:ph type="title"/>
          </p:nvPr>
        </p:nvSpPr>
        <p:spPr/>
        <p:txBody>
          <a:bodyPr/>
          <a:lstStyle/>
          <a:p>
            <a:r>
              <a:rPr lang="en-US"/>
              <a:t>Facebook Facebook Paid Post Performance | 1 group and 2 profiles - 3 of 24</a:t>
            </a:r>
          </a:p>
        </p:txBody>
      </p:sp>
      <p:graphicFrame>
        <p:nvGraphicFramePr>
          <p:cNvPr id="5" name="Table Placeholder 4">
            <a:extLst>
              <a:ext uri="{FF2B5EF4-FFF2-40B4-BE49-F238E27FC236}">
                <a16:creationId xmlns:a16="http://schemas.microsoft.com/office/drawing/2014/main" id="{98EE6394-848F-44A5-8B78-EA7887341098}"/>
              </a:ext>
            </a:extLst>
          </p:cNvPr>
          <p:cNvGraphicFramePr>
            <a:graphicFrameLocks noGrp="1"/>
          </p:cNvGraphicFramePr>
          <p:nvPr>
            <p:ph type="tbl" sz="quarter" idx="13"/>
            <p:extLst>
              <p:ext uri="{D42A27DB-BD31-4B8C-83A1-F6EECF244321}">
                <p14:modId xmlns:p14="http://schemas.microsoft.com/office/powerpoint/2010/main" val="1178590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79831625"/>
                    </a:ext>
                  </a:extLst>
                </a:gridCol>
                <a:gridCol w="1152144">
                  <a:extLst>
                    <a:ext uri="{9D8B030D-6E8A-4147-A177-3AD203B41FA5}">
                      <a16:colId xmlns:a16="http://schemas.microsoft.com/office/drawing/2014/main" val="454979442"/>
                    </a:ext>
                  </a:extLst>
                </a:gridCol>
                <a:gridCol w="411480">
                  <a:extLst>
                    <a:ext uri="{9D8B030D-6E8A-4147-A177-3AD203B41FA5}">
                      <a16:colId xmlns:a16="http://schemas.microsoft.com/office/drawing/2014/main" val="4139739079"/>
                    </a:ext>
                  </a:extLst>
                </a:gridCol>
                <a:gridCol w="411480">
                  <a:extLst>
                    <a:ext uri="{9D8B030D-6E8A-4147-A177-3AD203B41FA5}">
                      <a16:colId xmlns:a16="http://schemas.microsoft.com/office/drawing/2014/main" val="3400171667"/>
                    </a:ext>
                  </a:extLst>
                </a:gridCol>
                <a:gridCol w="411480">
                  <a:extLst>
                    <a:ext uri="{9D8B030D-6E8A-4147-A177-3AD203B41FA5}">
                      <a16:colId xmlns:a16="http://schemas.microsoft.com/office/drawing/2014/main" val="1388969600"/>
                    </a:ext>
                  </a:extLst>
                </a:gridCol>
                <a:gridCol w="411480">
                  <a:extLst>
                    <a:ext uri="{9D8B030D-6E8A-4147-A177-3AD203B41FA5}">
                      <a16:colId xmlns:a16="http://schemas.microsoft.com/office/drawing/2014/main" val="2484850459"/>
                    </a:ext>
                  </a:extLst>
                </a:gridCol>
                <a:gridCol w="411480">
                  <a:extLst>
                    <a:ext uri="{9D8B030D-6E8A-4147-A177-3AD203B41FA5}">
                      <a16:colId xmlns:a16="http://schemas.microsoft.com/office/drawing/2014/main" val="2306375996"/>
                    </a:ext>
                  </a:extLst>
                </a:gridCol>
                <a:gridCol w="411480">
                  <a:extLst>
                    <a:ext uri="{9D8B030D-6E8A-4147-A177-3AD203B41FA5}">
                      <a16:colId xmlns:a16="http://schemas.microsoft.com/office/drawing/2014/main" val="2708185310"/>
                    </a:ext>
                  </a:extLst>
                </a:gridCol>
                <a:gridCol w="411480">
                  <a:extLst>
                    <a:ext uri="{9D8B030D-6E8A-4147-A177-3AD203B41FA5}">
                      <a16:colId xmlns:a16="http://schemas.microsoft.com/office/drawing/2014/main" val="246928247"/>
                    </a:ext>
                  </a:extLst>
                </a:gridCol>
                <a:gridCol w="411480">
                  <a:extLst>
                    <a:ext uri="{9D8B030D-6E8A-4147-A177-3AD203B41FA5}">
                      <a16:colId xmlns:a16="http://schemas.microsoft.com/office/drawing/2014/main" val="3364842979"/>
                    </a:ext>
                  </a:extLst>
                </a:gridCol>
                <a:gridCol w="411480">
                  <a:extLst>
                    <a:ext uri="{9D8B030D-6E8A-4147-A177-3AD203B41FA5}">
                      <a16:colId xmlns:a16="http://schemas.microsoft.com/office/drawing/2014/main" val="3958432969"/>
                    </a:ext>
                  </a:extLst>
                </a:gridCol>
                <a:gridCol w="1728216">
                  <a:extLst>
                    <a:ext uri="{9D8B030D-6E8A-4147-A177-3AD203B41FA5}">
                      <a16:colId xmlns:a16="http://schemas.microsoft.com/office/drawing/2014/main" val="256120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4173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77895964"/>
                  </a:ext>
                </a:extLst>
              </a:tr>
            </a:tbl>
          </a:graphicData>
        </a:graphic>
      </p:graphicFrame>
      <p:sp>
        <p:nvSpPr>
          <p:cNvPr id="4" name="Text Placeholder 3">
            <a:extLst>
              <a:ext uri="{FF2B5EF4-FFF2-40B4-BE49-F238E27FC236}">
                <a16:creationId xmlns:a16="http://schemas.microsoft.com/office/drawing/2014/main" id="{26A3B08D-64F2-4887-938F-99868AA3EA0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80816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35A34-C901-4BE7-A123-F80EC4EA9D3B}"/>
              </a:ext>
            </a:extLst>
          </p:cNvPr>
          <p:cNvSpPr>
            <a:spLocks noGrp="1"/>
          </p:cNvSpPr>
          <p:nvPr>
            <p:ph type="title"/>
          </p:nvPr>
        </p:nvSpPr>
        <p:spPr/>
        <p:txBody>
          <a:bodyPr/>
          <a:lstStyle/>
          <a:p>
            <a:r>
              <a:rPr lang="en-US"/>
              <a:t>Facebook Facebook Paid Post Performance | 1 group and 2 profiles - 4 of 24</a:t>
            </a:r>
          </a:p>
        </p:txBody>
      </p:sp>
      <p:graphicFrame>
        <p:nvGraphicFramePr>
          <p:cNvPr id="5" name="Table Placeholder 4">
            <a:extLst>
              <a:ext uri="{FF2B5EF4-FFF2-40B4-BE49-F238E27FC236}">
                <a16:creationId xmlns:a16="http://schemas.microsoft.com/office/drawing/2014/main" id="{349414C0-ECCE-45C4-B4F9-4A076B885302}"/>
              </a:ext>
            </a:extLst>
          </p:cNvPr>
          <p:cNvGraphicFramePr>
            <a:graphicFrameLocks noGrp="1"/>
          </p:cNvGraphicFramePr>
          <p:nvPr>
            <p:ph type="tbl" sz="quarter" idx="13"/>
            <p:extLst>
              <p:ext uri="{D42A27DB-BD31-4B8C-83A1-F6EECF244321}">
                <p14:modId xmlns:p14="http://schemas.microsoft.com/office/powerpoint/2010/main" val="155415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29314924"/>
                    </a:ext>
                  </a:extLst>
                </a:gridCol>
                <a:gridCol w="1152144">
                  <a:extLst>
                    <a:ext uri="{9D8B030D-6E8A-4147-A177-3AD203B41FA5}">
                      <a16:colId xmlns:a16="http://schemas.microsoft.com/office/drawing/2014/main" val="1539844753"/>
                    </a:ext>
                  </a:extLst>
                </a:gridCol>
                <a:gridCol w="411480">
                  <a:extLst>
                    <a:ext uri="{9D8B030D-6E8A-4147-A177-3AD203B41FA5}">
                      <a16:colId xmlns:a16="http://schemas.microsoft.com/office/drawing/2014/main" val="4158630435"/>
                    </a:ext>
                  </a:extLst>
                </a:gridCol>
                <a:gridCol w="411480">
                  <a:extLst>
                    <a:ext uri="{9D8B030D-6E8A-4147-A177-3AD203B41FA5}">
                      <a16:colId xmlns:a16="http://schemas.microsoft.com/office/drawing/2014/main" val="1524773566"/>
                    </a:ext>
                  </a:extLst>
                </a:gridCol>
                <a:gridCol w="411480">
                  <a:extLst>
                    <a:ext uri="{9D8B030D-6E8A-4147-A177-3AD203B41FA5}">
                      <a16:colId xmlns:a16="http://schemas.microsoft.com/office/drawing/2014/main" val="2479133333"/>
                    </a:ext>
                  </a:extLst>
                </a:gridCol>
                <a:gridCol w="411480">
                  <a:extLst>
                    <a:ext uri="{9D8B030D-6E8A-4147-A177-3AD203B41FA5}">
                      <a16:colId xmlns:a16="http://schemas.microsoft.com/office/drawing/2014/main" val="231169925"/>
                    </a:ext>
                  </a:extLst>
                </a:gridCol>
                <a:gridCol w="411480">
                  <a:extLst>
                    <a:ext uri="{9D8B030D-6E8A-4147-A177-3AD203B41FA5}">
                      <a16:colId xmlns:a16="http://schemas.microsoft.com/office/drawing/2014/main" val="1149000199"/>
                    </a:ext>
                  </a:extLst>
                </a:gridCol>
                <a:gridCol w="411480">
                  <a:extLst>
                    <a:ext uri="{9D8B030D-6E8A-4147-A177-3AD203B41FA5}">
                      <a16:colId xmlns:a16="http://schemas.microsoft.com/office/drawing/2014/main" val="2581561879"/>
                    </a:ext>
                  </a:extLst>
                </a:gridCol>
                <a:gridCol w="411480">
                  <a:extLst>
                    <a:ext uri="{9D8B030D-6E8A-4147-A177-3AD203B41FA5}">
                      <a16:colId xmlns:a16="http://schemas.microsoft.com/office/drawing/2014/main" val="4209358927"/>
                    </a:ext>
                  </a:extLst>
                </a:gridCol>
                <a:gridCol w="411480">
                  <a:extLst>
                    <a:ext uri="{9D8B030D-6E8A-4147-A177-3AD203B41FA5}">
                      <a16:colId xmlns:a16="http://schemas.microsoft.com/office/drawing/2014/main" val="1138555890"/>
                    </a:ext>
                  </a:extLst>
                </a:gridCol>
                <a:gridCol w="411480">
                  <a:extLst>
                    <a:ext uri="{9D8B030D-6E8A-4147-A177-3AD203B41FA5}">
                      <a16:colId xmlns:a16="http://schemas.microsoft.com/office/drawing/2014/main" val="4223905520"/>
                    </a:ext>
                  </a:extLst>
                </a:gridCol>
                <a:gridCol w="1728216">
                  <a:extLst>
                    <a:ext uri="{9D8B030D-6E8A-4147-A177-3AD203B41FA5}">
                      <a16:colId xmlns:a16="http://schemas.microsoft.com/office/drawing/2014/main" val="3225752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9121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64914662"/>
                  </a:ext>
                </a:extLst>
              </a:tr>
            </a:tbl>
          </a:graphicData>
        </a:graphic>
      </p:graphicFrame>
      <p:sp>
        <p:nvSpPr>
          <p:cNvPr id="4" name="Text Placeholder 3">
            <a:extLst>
              <a:ext uri="{FF2B5EF4-FFF2-40B4-BE49-F238E27FC236}">
                <a16:creationId xmlns:a16="http://schemas.microsoft.com/office/drawing/2014/main" id="{A10A927E-5F13-4341-B1A1-3368D24CB6D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057190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BA0D-4025-4191-9867-B48BC72B89F9}"/>
              </a:ext>
            </a:extLst>
          </p:cNvPr>
          <p:cNvSpPr>
            <a:spLocks noGrp="1"/>
          </p:cNvSpPr>
          <p:nvPr>
            <p:ph type="title"/>
          </p:nvPr>
        </p:nvSpPr>
        <p:spPr/>
        <p:txBody>
          <a:bodyPr/>
          <a:lstStyle/>
          <a:p>
            <a:r>
              <a:rPr lang="en-US"/>
              <a:t>Facebook Facebook Paid Post Performance | 1 group and 2 profiles - 5 of 24</a:t>
            </a:r>
          </a:p>
        </p:txBody>
      </p:sp>
      <p:graphicFrame>
        <p:nvGraphicFramePr>
          <p:cNvPr id="5" name="Table Placeholder 4">
            <a:extLst>
              <a:ext uri="{FF2B5EF4-FFF2-40B4-BE49-F238E27FC236}">
                <a16:creationId xmlns:a16="http://schemas.microsoft.com/office/drawing/2014/main" id="{96AFAD66-62BE-4A74-8059-684BE42D1B18}"/>
              </a:ext>
            </a:extLst>
          </p:cNvPr>
          <p:cNvGraphicFramePr>
            <a:graphicFrameLocks noGrp="1"/>
          </p:cNvGraphicFramePr>
          <p:nvPr>
            <p:ph type="tbl" sz="quarter" idx="13"/>
            <p:extLst>
              <p:ext uri="{D42A27DB-BD31-4B8C-83A1-F6EECF244321}">
                <p14:modId xmlns:p14="http://schemas.microsoft.com/office/powerpoint/2010/main" val="377560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7792118"/>
                    </a:ext>
                  </a:extLst>
                </a:gridCol>
                <a:gridCol w="1152144">
                  <a:extLst>
                    <a:ext uri="{9D8B030D-6E8A-4147-A177-3AD203B41FA5}">
                      <a16:colId xmlns:a16="http://schemas.microsoft.com/office/drawing/2014/main" val="1083023283"/>
                    </a:ext>
                  </a:extLst>
                </a:gridCol>
                <a:gridCol w="411480">
                  <a:extLst>
                    <a:ext uri="{9D8B030D-6E8A-4147-A177-3AD203B41FA5}">
                      <a16:colId xmlns:a16="http://schemas.microsoft.com/office/drawing/2014/main" val="2594908076"/>
                    </a:ext>
                  </a:extLst>
                </a:gridCol>
                <a:gridCol w="411480">
                  <a:extLst>
                    <a:ext uri="{9D8B030D-6E8A-4147-A177-3AD203B41FA5}">
                      <a16:colId xmlns:a16="http://schemas.microsoft.com/office/drawing/2014/main" val="4035809357"/>
                    </a:ext>
                  </a:extLst>
                </a:gridCol>
                <a:gridCol w="411480">
                  <a:extLst>
                    <a:ext uri="{9D8B030D-6E8A-4147-A177-3AD203B41FA5}">
                      <a16:colId xmlns:a16="http://schemas.microsoft.com/office/drawing/2014/main" val="2078184982"/>
                    </a:ext>
                  </a:extLst>
                </a:gridCol>
                <a:gridCol w="411480">
                  <a:extLst>
                    <a:ext uri="{9D8B030D-6E8A-4147-A177-3AD203B41FA5}">
                      <a16:colId xmlns:a16="http://schemas.microsoft.com/office/drawing/2014/main" val="2654995395"/>
                    </a:ext>
                  </a:extLst>
                </a:gridCol>
                <a:gridCol w="411480">
                  <a:extLst>
                    <a:ext uri="{9D8B030D-6E8A-4147-A177-3AD203B41FA5}">
                      <a16:colId xmlns:a16="http://schemas.microsoft.com/office/drawing/2014/main" val="1304455460"/>
                    </a:ext>
                  </a:extLst>
                </a:gridCol>
                <a:gridCol w="411480">
                  <a:extLst>
                    <a:ext uri="{9D8B030D-6E8A-4147-A177-3AD203B41FA5}">
                      <a16:colId xmlns:a16="http://schemas.microsoft.com/office/drawing/2014/main" val="1612367714"/>
                    </a:ext>
                  </a:extLst>
                </a:gridCol>
                <a:gridCol w="411480">
                  <a:extLst>
                    <a:ext uri="{9D8B030D-6E8A-4147-A177-3AD203B41FA5}">
                      <a16:colId xmlns:a16="http://schemas.microsoft.com/office/drawing/2014/main" val="2801097438"/>
                    </a:ext>
                  </a:extLst>
                </a:gridCol>
                <a:gridCol w="411480">
                  <a:extLst>
                    <a:ext uri="{9D8B030D-6E8A-4147-A177-3AD203B41FA5}">
                      <a16:colId xmlns:a16="http://schemas.microsoft.com/office/drawing/2014/main" val="3731514242"/>
                    </a:ext>
                  </a:extLst>
                </a:gridCol>
                <a:gridCol w="411480">
                  <a:extLst>
                    <a:ext uri="{9D8B030D-6E8A-4147-A177-3AD203B41FA5}">
                      <a16:colId xmlns:a16="http://schemas.microsoft.com/office/drawing/2014/main" val="2120617573"/>
                    </a:ext>
                  </a:extLst>
                </a:gridCol>
                <a:gridCol w="1728216">
                  <a:extLst>
                    <a:ext uri="{9D8B030D-6E8A-4147-A177-3AD203B41FA5}">
                      <a16:colId xmlns:a16="http://schemas.microsoft.com/office/drawing/2014/main" val="365322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2377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243098420"/>
                  </a:ext>
                </a:extLst>
              </a:tr>
            </a:tbl>
          </a:graphicData>
        </a:graphic>
      </p:graphicFrame>
      <p:sp>
        <p:nvSpPr>
          <p:cNvPr id="4" name="Text Placeholder 3">
            <a:extLst>
              <a:ext uri="{FF2B5EF4-FFF2-40B4-BE49-F238E27FC236}">
                <a16:creationId xmlns:a16="http://schemas.microsoft.com/office/drawing/2014/main" id="{606AE2BF-18BE-4BA2-AF6D-05EDC243966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4106780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D3F93-D6DD-49C0-A281-2BBE365A2BC4}"/>
              </a:ext>
            </a:extLst>
          </p:cNvPr>
          <p:cNvSpPr>
            <a:spLocks noGrp="1"/>
          </p:cNvSpPr>
          <p:nvPr>
            <p:ph type="title"/>
          </p:nvPr>
        </p:nvSpPr>
        <p:spPr/>
        <p:txBody>
          <a:bodyPr/>
          <a:lstStyle/>
          <a:p>
            <a:r>
              <a:rPr lang="en-US"/>
              <a:t>Facebook Facebook Paid Post Performance | 1 group and 2 profiles - 6 of 24</a:t>
            </a:r>
          </a:p>
        </p:txBody>
      </p:sp>
      <p:graphicFrame>
        <p:nvGraphicFramePr>
          <p:cNvPr id="5" name="Table Placeholder 4">
            <a:extLst>
              <a:ext uri="{FF2B5EF4-FFF2-40B4-BE49-F238E27FC236}">
                <a16:creationId xmlns:a16="http://schemas.microsoft.com/office/drawing/2014/main" id="{F1A63E52-E121-4450-8B6E-E0B5C457B8A6}"/>
              </a:ext>
            </a:extLst>
          </p:cNvPr>
          <p:cNvGraphicFramePr>
            <a:graphicFrameLocks noGrp="1"/>
          </p:cNvGraphicFramePr>
          <p:nvPr>
            <p:ph type="tbl" sz="quarter" idx="13"/>
            <p:extLst>
              <p:ext uri="{D42A27DB-BD31-4B8C-83A1-F6EECF244321}">
                <p14:modId xmlns:p14="http://schemas.microsoft.com/office/powerpoint/2010/main" val="81014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99030227"/>
                    </a:ext>
                  </a:extLst>
                </a:gridCol>
                <a:gridCol w="1152144">
                  <a:extLst>
                    <a:ext uri="{9D8B030D-6E8A-4147-A177-3AD203B41FA5}">
                      <a16:colId xmlns:a16="http://schemas.microsoft.com/office/drawing/2014/main" val="1645654806"/>
                    </a:ext>
                  </a:extLst>
                </a:gridCol>
                <a:gridCol w="411480">
                  <a:extLst>
                    <a:ext uri="{9D8B030D-6E8A-4147-A177-3AD203B41FA5}">
                      <a16:colId xmlns:a16="http://schemas.microsoft.com/office/drawing/2014/main" val="1696391674"/>
                    </a:ext>
                  </a:extLst>
                </a:gridCol>
                <a:gridCol w="411480">
                  <a:extLst>
                    <a:ext uri="{9D8B030D-6E8A-4147-A177-3AD203B41FA5}">
                      <a16:colId xmlns:a16="http://schemas.microsoft.com/office/drawing/2014/main" val="2567871903"/>
                    </a:ext>
                  </a:extLst>
                </a:gridCol>
                <a:gridCol w="411480">
                  <a:extLst>
                    <a:ext uri="{9D8B030D-6E8A-4147-A177-3AD203B41FA5}">
                      <a16:colId xmlns:a16="http://schemas.microsoft.com/office/drawing/2014/main" val="2763401485"/>
                    </a:ext>
                  </a:extLst>
                </a:gridCol>
                <a:gridCol w="411480">
                  <a:extLst>
                    <a:ext uri="{9D8B030D-6E8A-4147-A177-3AD203B41FA5}">
                      <a16:colId xmlns:a16="http://schemas.microsoft.com/office/drawing/2014/main" val="764606126"/>
                    </a:ext>
                  </a:extLst>
                </a:gridCol>
                <a:gridCol w="411480">
                  <a:extLst>
                    <a:ext uri="{9D8B030D-6E8A-4147-A177-3AD203B41FA5}">
                      <a16:colId xmlns:a16="http://schemas.microsoft.com/office/drawing/2014/main" val="914135855"/>
                    </a:ext>
                  </a:extLst>
                </a:gridCol>
                <a:gridCol w="411480">
                  <a:extLst>
                    <a:ext uri="{9D8B030D-6E8A-4147-A177-3AD203B41FA5}">
                      <a16:colId xmlns:a16="http://schemas.microsoft.com/office/drawing/2014/main" val="1345499728"/>
                    </a:ext>
                  </a:extLst>
                </a:gridCol>
                <a:gridCol w="411480">
                  <a:extLst>
                    <a:ext uri="{9D8B030D-6E8A-4147-A177-3AD203B41FA5}">
                      <a16:colId xmlns:a16="http://schemas.microsoft.com/office/drawing/2014/main" val="269318768"/>
                    </a:ext>
                  </a:extLst>
                </a:gridCol>
                <a:gridCol w="411480">
                  <a:extLst>
                    <a:ext uri="{9D8B030D-6E8A-4147-A177-3AD203B41FA5}">
                      <a16:colId xmlns:a16="http://schemas.microsoft.com/office/drawing/2014/main" val="261724708"/>
                    </a:ext>
                  </a:extLst>
                </a:gridCol>
                <a:gridCol w="411480">
                  <a:extLst>
                    <a:ext uri="{9D8B030D-6E8A-4147-A177-3AD203B41FA5}">
                      <a16:colId xmlns:a16="http://schemas.microsoft.com/office/drawing/2014/main" val="3232334772"/>
                    </a:ext>
                  </a:extLst>
                </a:gridCol>
                <a:gridCol w="1728216">
                  <a:extLst>
                    <a:ext uri="{9D8B030D-6E8A-4147-A177-3AD203B41FA5}">
                      <a16:colId xmlns:a16="http://schemas.microsoft.com/office/drawing/2014/main" val="543734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1304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- 2024-01-30 10:14:17</a:t>
                      </a:r>
                      <a:r>
                        <a:rPr kumimoji="0" lang="de-DE"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https://blog.ritter-sport.de/2024/01/30/neuen-duo/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https://quintly-eu-image-storage.s3.amazonaws.com/b9dc53e473abea7bd41eec49e0c7e58d/446b00133a6f5d400363b8607d7ab90f.jpg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198462050"/>
                  </a:ext>
                </a:extLst>
              </a:tr>
            </a:tbl>
          </a:graphicData>
        </a:graphic>
      </p:graphicFrame>
      <p:sp>
        <p:nvSpPr>
          <p:cNvPr id="4" name="Text Placeholder 3">
            <a:extLst>
              <a:ext uri="{FF2B5EF4-FFF2-40B4-BE49-F238E27FC236}">
                <a16:creationId xmlns:a16="http://schemas.microsoft.com/office/drawing/2014/main" id="{CA4D3B07-DE2C-438A-9401-7AC9E3C2CA2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591455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7808-E71B-4FA1-BF54-68DE95F7489E}"/>
              </a:ext>
            </a:extLst>
          </p:cNvPr>
          <p:cNvSpPr>
            <a:spLocks noGrp="1"/>
          </p:cNvSpPr>
          <p:nvPr>
            <p:ph type="title"/>
          </p:nvPr>
        </p:nvSpPr>
        <p:spPr/>
        <p:txBody>
          <a:bodyPr/>
          <a:lstStyle/>
          <a:p>
            <a:r>
              <a:rPr lang="en-US"/>
              <a:t>Facebook Facebook Paid Post Performance | 1 group and 2 profiles - 7 of 24</a:t>
            </a:r>
          </a:p>
        </p:txBody>
      </p:sp>
      <p:graphicFrame>
        <p:nvGraphicFramePr>
          <p:cNvPr id="5" name="Table Placeholder 4">
            <a:extLst>
              <a:ext uri="{FF2B5EF4-FFF2-40B4-BE49-F238E27FC236}">
                <a16:creationId xmlns:a16="http://schemas.microsoft.com/office/drawing/2014/main" id="{DC6BFE31-C17C-434A-B5E0-8D6BF8E72AD2}"/>
              </a:ext>
            </a:extLst>
          </p:cNvPr>
          <p:cNvGraphicFramePr>
            <a:graphicFrameLocks noGrp="1"/>
          </p:cNvGraphicFramePr>
          <p:nvPr>
            <p:ph type="tbl" sz="quarter" idx="13"/>
            <p:extLst>
              <p:ext uri="{D42A27DB-BD31-4B8C-83A1-F6EECF244321}">
                <p14:modId xmlns:p14="http://schemas.microsoft.com/office/powerpoint/2010/main" val="303787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7967581"/>
                    </a:ext>
                  </a:extLst>
                </a:gridCol>
                <a:gridCol w="1152144">
                  <a:extLst>
                    <a:ext uri="{9D8B030D-6E8A-4147-A177-3AD203B41FA5}">
                      <a16:colId xmlns:a16="http://schemas.microsoft.com/office/drawing/2014/main" val="2714336344"/>
                    </a:ext>
                  </a:extLst>
                </a:gridCol>
                <a:gridCol w="411480">
                  <a:extLst>
                    <a:ext uri="{9D8B030D-6E8A-4147-A177-3AD203B41FA5}">
                      <a16:colId xmlns:a16="http://schemas.microsoft.com/office/drawing/2014/main" val="1846057302"/>
                    </a:ext>
                  </a:extLst>
                </a:gridCol>
                <a:gridCol w="411480">
                  <a:extLst>
                    <a:ext uri="{9D8B030D-6E8A-4147-A177-3AD203B41FA5}">
                      <a16:colId xmlns:a16="http://schemas.microsoft.com/office/drawing/2014/main" val="589175376"/>
                    </a:ext>
                  </a:extLst>
                </a:gridCol>
                <a:gridCol w="411480">
                  <a:extLst>
                    <a:ext uri="{9D8B030D-6E8A-4147-A177-3AD203B41FA5}">
                      <a16:colId xmlns:a16="http://schemas.microsoft.com/office/drawing/2014/main" val="806099114"/>
                    </a:ext>
                  </a:extLst>
                </a:gridCol>
                <a:gridCol w="411480">
                  <a:extLst>
                    <a:ext uri="{9D8B030D-6E8A-4147-A177-3AD203B41FA5}">
                      <a16:colId xmlns:a16="http://schemas.microsoft.com/office/drawing/2014/main" val="1717270796"/>
                    </a:ext>
                  </a:extLst>
                </a:gridCol>
                <a:gridCol w="411480">
                  <a:extLst>
                    <a:ext uri="{9D8B030D-6E8A-4147-A177-3AD203B41FA5}">
                      <a16:colId xmlns:a16="http://schemas.microsoft.com/office/drawing/2014/main" val="380872772"/>
                    </a:ext>
                  </a:extLst>
                </a:gridCol>
                <a:gridCol w="411480">
                  <a:extLst>
                    <a:ext uri="{9D8B030D-6E8A-4147-A177-3AD203B41FA5}">
                      <a16:colId xmlns:a16="http://schemas.microsoft.com/office/drawing/2014/main" val="234712469"/>
                    </a:ext>
                  </a:extLst>
                </a:gridCol>
                <a:gridCol w="411480">
                  <a:extLst>
                    <a:ext uri="{9D8B030D-6E8A-4147-A177-3AD203B41FA5}">
                      <a16:colId xmlns:a16="http://schemas.microsoft.com/office/drawing/2014/main" val="3888878770"/>
                    </a:ext>
                  </a:extLst>
                </a:gridCol>
                <a:gridCol w="411480">
                  <a:extLst>
                    <a:ext uri="{9D8B030D-6E8A-4147-A177-3AD203B41FA5}">
                      <a16:colId xmlns:a16="http://schemas.microsoft.com/office/drawing/2014/main" val="987701991"/>
                    </a:ext>
                  </a:extLst>
                </a:gridCol>
                <a:gridCol w="411480">
                  <a:extLst>
                    <a:ext uri="{9D8B030D-6E8A-4147-A177-3AD203B41FA5}">
                      <a16:colId xmlns:a16="http://schemas.microsoft.com/office/drawing/2014/main" val="494310521"/>
                    </a:ext>
                  </a:extLst>
                </a:gridCol>
                <a:gridCol w="1728216">
                  <a:extLst>
                    <a:ext uri="{9D8B030D-6E8A-4147-A177-3AD203B41FA5}">
                      <a16:colId xmlns:a16="http://schemas.microsoft.com/office/drawing/2014/main" val="210545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6734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681772283"/>
                  </a:ext>
                </a:extLst>
              </a:tr>
            </a:tbl>
          </a:graphicData>
        </a:graphic>
      </p:graphicFrame>
      <p:sp>
        <p:nvSpPr>
          <p:cNvPr id="4" name="Text Placeholder 3">
            <a:extLst>
              <a:ext uri="{FF2B5EF4-FFF2-40B4-BE49-F238E27FC236}">
                <a16:creationId xmlns:a16="http://schemas.microsoft.com/office/drawing/2014/main" id="{36CA17B6-54BC-4395-8A16-82CECD83925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1430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B0452-56F8-49E6-AAEC-5576FA5D8773}"/>
              </a:ext>
            </a:extLst>
          </p:cNvPr>
          <p:cNvSpPr>
            <a:spLocks noGrp="1"/>
          </p:cNvSpPr>
          <p:nvPr>
            <p:ph type="title"/>
          </p:nvPr>
        </p:nvSpPr>
        <p:spPr/>
        <p:txBody>
          <a:bodyPr/>
          <a:lstStyle/>
          <a:p>
            <a:r>
              <a:rPr lang="en-US"/>
              <a:t>Facebook Facebook Paid Post Performance | 1 group and 2 profiles - 8 of 24</a:t>
            </a:r>
          </a:p>
        </p:txBody>
      </p:sp>
      <p:graphicFrame>
        <p:nvGraphicFramePr>
          <p:cNvPr id="5" name="Table Placeholder 4">
            <a:extLst>
              <a:ext uri="{FF2B5EF4-FFF2-40B4-BE49-F238E27FC236}">
                <a16:creationId xmlns:a16="http://schemas.microsoft.com/office/drawing/2014/main" id="{89F77DF2-9EE6-430F-A1D7-7E9D5E91F2AC}"/>
              </a:ext>
            </a:extLst>
          </p:cNvPr>
          <p:cNvGraphicFramePr>
            <a:graphicFrameLocks noGrp="1"/>
          </p:cNvGraphicFramePr>
          <p:nvPr>
            <p:ph type="tbl" sz="quarter" idx="13"/>
            <p:extLst>
              <p:ext uri="{D42A27DB-BD31-4B8C-83A1-F6EECF244321}">
                <p14:modId xmlns:p14="http://schemas.microsoft.com/office/powerpoint/2010/main" val="45979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48647600"/>
                    </a:ext>
                  </a:extLst>
                </a:gridCol>
                <a:gridCol w="1152144">
                  <a:extLst>
                    <a:ext uri="{9D8B030D-6E8A-4147-A177-3AD203B41FA5}">
                      <a16:colId xmlns:a16="http://schemas.microsoft.com/office/drawing/2014/main" val="3892980990"/>
                    </a:ext>
                  </a:extLst>
                </a:gridCol>
                <a:gridCol w="411480">
                  <a:extLst>
                    <a:ext uri="{9D8B030D-6E8A-4147-A177-3AD203B41FA5}">
                      <a16:colId xmlns:a16="http://schemas.microsoft.com/office/drawing/2014/main" val="3836944687"/>
                    </a:ext>
                  </a:extLst>
                </a:gridCol>
                <a:gridCol w="411480">
                  <a:extLst>
                    <a:ext uri="{9D8B030D-6E8A-4147-A177-3AD203B41FA5}">
                      <a16:colId xmlns:a16="http://schemas.microsoft.com/office/drawing/2014/main" val="3082762189"/>
                    </a:ext>
                  </a:extLst>
                </a:gridCol>
                <a:gridCol w="411480">
                  <a:extLst>
                    <a:ext uri="{9D8B030D-6E8A-4147-A177-3AD203B41FA5}">
                      <a16:colId xmlns:a16="http://schemas.microsoft.com/office/drawing/2014/main" val="3985956902"/>
                    </a:ext>
                  </a:extLst>
                </a:gridCol>
                <a:gridCol w="411480">
                  <a:extLst>
                    <a:ext uri="{9D8B030D-6E8A-4147-A177-3AD203B41FA5}">
                      <a16:colId xmlns:a16="http://schemas.microsoft.com/office/drawing/2014/main" val="2977283513"/>
                    </a:ext>
                  </a:extLst>
                </a:gridCol>
                <a:gridCol w="411480">
                  <a:extLst>
                    <a:ext uri="{9D8B030D-6E8A-4147-A177-3AD203B41FA5}">
                      <a16:colId xmlns:a16="http://schemas.microsoft.com/office/drawing/2014/main" val="2836403695"/>
                    </a:ext>
                  </a:extLst>
                </a:gridCol>
                <a:gridCol w="411480">
                  <a:extLst>
                    <a:ext uri="{9D8B030D-6E8A-4147-A177-3AD203B41FA5}">
                      <a16:colId xmlns:a16="http://schemas.microsoft.com/office/drawing/2014/main" val="1016032674"/>
                    </a:ext>
                  </a:extLst>
                </a:gridCol>
                <a:gridCol w="411480">
                  <a:extLst>
                    <a:ext uri="{9D8B030D-6E8A-4147-A177-3AD203B41FA5}">
                      <a16:colId xmlns:a16="http://schemas.microsoft.com/office/drawing/2014/main" val="869553263"/>
                    </a:ext>
                  </a:extLst>
                </a:gridCol>
                <a:gridCol w="411480">
                  <a:extLst>
                    <a:ext uri="{9D8B030D-6E8A-4147-A177-3AD203B41FA5}">
                      <a16:colId xmlns:a16="http://schemas.microsoft.com/office/drawing/2014/main" val="21415697"/>
                    </a:ext>
                  </a:extLst>
                </a:gridCol>
                <a:gridCol w="411480">
                  <a:extLst>
                    <a:ext uri="{9D8B030D-6E8A-4147-A177-3AD203B41FA5}">
                      <a16:colId xmlns:a16="http://schemas.microsoft.com/office/drawing/2014/main" val="2090270054"/>
                    </a:ext>
                  </a:extLst>
                </a:gridCol>
                <a:gridCol w="1728216">
                  <a:extLst>
                    <a:ext uri="{9D8B030D-6E8A-4147-A177-3AD203B41FA5}">
                      <a16:colId xmlns:a16="http://schemas.microsoft.com/office/drawing/2014/main" val="3145905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1957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949082955"/>
                  </a:ext>
                </a:extLst>
              </a:tr>
            </a:tbl>
          </a:graphicData>
        </a:graphic>
      </p:graphicFrame>
      <p:sp>
        <p:nvSpPr>
          <p:cNvPr id="4" name="Text Placeholder 3">
            <a:extLst>
              <a:ext uri="{FF2B5EF4-FFF2-40B4-BE49-F238E27FC236}">
                <a16:creationId xmlns:a16="http://schemas.microsoft.com/office/drawing/2014/main" id="{B2DCBAA3-B94F-4521-9A00-AA128543E3C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3617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5614-1BCD-4226-B500-F8F2EC32FDD4}"/>
              </a:ext>
            </a:extLst>
          </p:cNvPr>
          <p:cNvSpPr>
            <a:spLocks noGrp="1"/>
          </p:cNvSpPr>
          <p:nvPr>
            <p:ph type="title"/>
          </p:nvPr>
        </p:nvSpPr>
        <p:spPr/>
        <p:txBody>
          <a:bodyPr/>
          <a:lstStyle/>
          <a:p>
            <a:r>
              <a:rPr lang="en-US"/>
              <a:t>Facebook Facebook Paid Post Performance | 1 group and 2 profiles - 9 of 24</a:t>
            </a:r>
          </a:p>
        </p:txBody>
      </p:sp>
      <p:graphicFrame>
        <p:nvGraphicFramePr>
          <p:cNvPr id="5" name="Table Placeholder 4">
            <a:extLst>
              <a:ext uri="{FF2B5EF4-FFF2-40B4-BE49-F238E27FC236}">
                <a16:creationId xmlns:a16="http://schemas.microsoft.com/office/drawing/2014/main" id="{077E6763-4DE2-4C5C-904E-CE13390E2498}"/>
              </a:ext>
            </a:extLst>
          </p:cNvPr>
          <p:cNvGraphicFramePr>
            <a:graphicFrameLocks noGrp="1"/>
          </p:cNvGraphicFramePr>
          <p:nvPr>
            <p:ph type="tbl" sz="quarter" idx="13"/>
            <p:extLst>
              <p:ext uri="{D42A27DB-BD31-4B8C-83A1-F6EECF244321}">
                <p14:modId xmlns:p14="http://schemas.microsoft.com/office/powerpoint/2010/main" val="3748094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25819223"/>
                    </a:ext>
                  </a:extLst>
                </a:gridCol>
                <a:gridCol w="1152144">
                  <a:extLst>
                    <a:ext uri="{9D8B030D-6E8A-4147-A177-3AD203B41FA5}">
                      <a16:colId xmlns:a16="http://schemas.microsoft.com/office/drawing/2014/main" val="2147790484"/>
                    </a:ext>
                  </a:extLst>
                </a:gridCol>
                <a:gridCol w="411480">
                  <a:extLst>
                    <a:ext uri="{9D8B030D-6E8A-4147-A177-3AD203B41FA5}">
                      <a16:colId xmlns:a16="http://schemas.microsoft.com/office/drawing/2014/main" val="2635898586"/>
                    </a:ext>
                  </a:extLst>
                </a:gridCol>
                <a:gridCol w="411480">
                  <a:extLst>
                    <a:ext uri="{9D8B030D-6E8A-4147-A177-3AD203B41FA5}">
                      <a16:colId xmlns:a16="http://schemas.microsoft.com/office/drawing/2014/main" val="2233397859"/>
                    </a:ext>
                  </a:extLst>
                </a:gridCol>
                <a:gridCol w="411480">
                  <a:extLst>
                    <a:ext uri="{9D8B030D-6E8A-4147-A177-3AD203B41FA5}">
                      <a16:colId xmlns:a16="http://schemas.microsoft.com/office/drawing/2014/main" val="1649379839"/>
                    </a:ext>
                  </a:extLst>
                </a:gridCol>
                <a:gridCol w="411480">
                  <a:extLst>
                    <a:ext uri="{9D8B030D-6E8A-4147-A177-3AD203B41FA5}">
                      <a16:colId xmlns:a16="http://schemas.microsoft.com/office/drawing/2014/main" val="1558545053"/>
                    </a:ext>
                  </a:extLst>
                </a:gridCol>
                <a:gridCol w="411480">
                  <a:extLst>
                    <a:ext uri="{9D8B030D-6E8A-4147-A177-3AD203B41FA5}">
                      <a16:colId xmlns:a16="http://schemas.microsoft.com/office/drawing/2014/main" val="3225358894"/>
                    </a:ext>
                  </a:extLst>
                </a:gridCol>
                <a:gridCol w="411480">
                  <a:extLst>
                    <a:ext uri="{9D8B030D-6E8A-4147-A177-3AD203B41FA5}">
                      <a16:colId xmlns:a16="http://schemas.microsoft.com/office/drawing/2014/main" val="3440921061"/>
                    </a:ext>
                  </a:extLst>
                </a:gridCol>
                <a:gridCol w="411480">
                  <a:extLst>
                    <a:ext uri="{9D8B030D-6E8A-4147-A177-3AD203B41FA5}">
                      <a16:colId xmlns:a16="http://schemas.microsoft.com/office/drawing/2014/main" val="3763488880"/>
                    </a:ext>
                  </a:extLst>
                </a:gridCol>
                <a:gridCol w="411480">
                  <a:extLst>
                    <a:ext uri="{9D8B030D-6E8A-4147-A177-3AD203B41FA5}">
                      <a16:colId xmlns:a16="http://schemas.microsoft.com/office/drawing/2014/main" val="1008094515"/>
                    </a:ext>
                  </a:extLst>
                </a:gridCol>
                <a:gridCol w="411480">
                  <a:extLst>
                    <a:ext uri="{9D8B030D-6E8A-4147-A177-3AD203B41FA5}">
                      <a16:colId xmlns:a16="http://schemas.microsoft.com/office/drawing/2014/main" val="183971205"/>
                    </a:ext>
                  </a:extLst>
                </a:gridCol>
                <a:gridCol w="1728216">
                  <a:extLst>
                    <a:ext uri="{9D8B030D-6E8A-4147-A177-3AD203B41FA5}">
                      <a16:colId xmlns:a16="http://schemas.microsoft.com/office/drawing/2014/main" val="928617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8474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23355701"/>
                  </a:ext>
                </a:extLst>
              </a:tr>
            </a:tbl>
          </a:graphicData>
        </a:graphic>
      </p:graphicFrame>
      <p:sp>
        <p:nvSpPr>
          <p:cNvPr id="4" name="Text Placeholder 3">
            <a:extLst>
              <a:ext uri="{FF2B5EF4-FFF2-40B4-BE49-F238E27FC236}">
                <a16:creationId xmlns:a16="http://schemas.microsoft.com/office/drawing/2014/main" id="{3DC470C3-4DC5-4B23-A03E-E47201371D6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215151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D1AE6-8108-4CDA-87C3-B3E9FB9D510D}"/>
              </a:ext>
            </a:extLst>
          </p:cNvPr>
          <p:cNvSpPr>
            <a:spLocks noGrp="1"/>
          </p:cNvSpPr>
          <p:nvPr>
            <p:ph type="title"/>
          </p:nvPr>
        </p:nvSpPr>
        <p:spPr/>
        <p:txBody>
          <a:bodyPr/>
          <a:lstStyle/>
          <a:p>
            <a:r>
              <a:rPr lang="en-US"/>
              <a:t>Facebook Facebook Paid Post Performance | 1 group and 2 profiles - 10 of 24</a:t>
            </a:r>
          </a:p>
        </p:txBody>
      </p:sp>
      <p:graphicFrame>
        <p:nvGraphicFramePr>
          <p:cNvPr id="5" name="Table Placeholder 4">
            <a:extLst>
              <a:ext uri="{FF2B5EF4-FFF2-40B4-BE49-F238E27FC236}">
                <a16:creationId xmlns:a16="http://schemas.microsoft.com/office/drawing/2014/main" id="{4C61F5AE-A275-48C8-9CF9-94C6142EBF63}"/>
              </a:ext>
            </a:extLst>
          </p:cNvPr>
          <p:cNvGraphicFramePr>
            <a:graphicFrameLocks noGrp="1"/>
          </p:cNvGraphicFramePr>
          <p:nvPr>
            <p:ph type="tbl" sz="quarter" idx="13"/>
            <p:extLst>
              <p:ext uri="{D42A27DB-BD31-4B8C-83A1-F6EECF244321}">
                <p14:modId xmlns:p14="http://schemas.microsoft.com/office/powerpoint/2010/main" val="285968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08125854"/>
                    </a:ext>
                  </a:extLst>
                </a:gridCol>
                <a:gridCol w="1152144">
                  <a:extLst>
                    <a:ext uri="{9D8B030D-6E8A-4147-A177-3AD203B41FA5}">
                      <a16:colId xmlns:a16="http://schemas.microsoft.com/office/drawing/2014/main" val="2816665672"/>
                    </a:ext>
                  </a:extLst>
                </a:gridCol>
                <a:gridCol w="411480">
                  <a:extLst>
                    <a:ext uri="{9D8B030D-6E8A-4147-A177-3AD203B41FA5}">
                      <a16:colId xmlns:a16="http://schemas.microsoft.com/office/drawing/2014/main" val="3671615997"/>
                    </a:ext>
                  </a:extLst>
                </a:gridCol>
                <a:gridCol w="411480">
                  <a:extLst>
                    <a:ext uri="{9D8B030D-6E8A-4147-A177-3AD203B41FA5}">
                      <a16:colId xmlns:a16="http://schemas.microsoft.com/office/drawing/2014/main" val="494548689"/>
                    </a:ext>
                  </a:extLst>
                </a:gridCol>
                <a:gridCol w="411480">
                  <a:extLst>
                    <a:ext uri="{9D8B030D-6E8A-4147-A177-3AD203B41FA5}">
                      <a16:colId xmlns:a16="http://schemas.microsoft.com/office/drawing/2014/main" val="509226643"/>
                    </a:ext>
                  </a:extLst>
                </a:gridCol>
                <a:gridCol w="411480">
                  <a:extLst>
                    <a:ext uri="{9D8B030D-6E8A-4147-A177-3AD203B41FA5}">
                      <a16:colId xmlns:a16="http://schemas.microsoft.com/office/drawing/2014/main" val="2084345306"/>
                    </a:ext>
                  </a:extLst>
                </a:gridCol>
                <a:gridCol w="411480">
                  <a:extLst>
                    <a:ext uri="{9D8B030D-6E8A-4147-A177-3AD203B41FA5}">
                      <a16:colId xmlns:a16="http://schemas.microsoft.com/office/drawing/2014/main" val="3207969420"/>
                    </a:ext>
                  </a:extLst>
                </a:gridCol>
                <a:gridCol w="411480">
                  <a:extLst>
                    <a:ext uri="{9D8B030D-6E8A-4147-A177-3AD203B41FA5}">
                      <a16:colId xmlns:a16="http://schemas.microsoft.com/office/drawing/2014/main" val="2730930723"/>
                    </a:ext>
                  </a:extLst>
                </a:gridCol>
                <a:gridCol w="411480">
                  <a:extLst>
                    <a:ext uri="{9D8B030D-6E8A-4147-A177-3AD203B41FA5}">
                      <a16:colId xmlns:a16="http://schemas.microsoft.com/office/drawing/2014/main" val="1398122826"/>
                    </a:ext>
                  </a:extLst>
                </a:gridCol>
                <a:gridCol w="411480">
                  <a:extLst>
                    <a:ext uri="{9D8B030D-6E8A-4147-A177-3AD203B41FA5}">
                      <a16:colId xmlns:a16="http://schemas.microsoft.com/office/drawing/2014/main" val="2245743220"/>
                    </a:ext>
                  </a:extLst>
                </a:gridCol>
                <a:gridCol w="411480">
                  <a:extLst>
                    <a:ext uri="{9D8B030D-6E8A-4147-A177-3AD203B41FA5}">
                      <a16:colId xmlns:a16="http://schemas.microsoft.com/office/drawing/2014/main" val="3982506191"/>
                    </a:ext>
                  </a:extLst>
                </a:gridCol>
                <a:gridCol w="1728216">
                  <a:extLst>
                    <a:ext uri="{9D8B030D-6E8A-4147-A177-3AD203B41FA5}">
                      <a16:colId xmlns:a16="http://schemas.microsoft.com/office/drawing/2014/main" val="293003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6875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719500929"/>
                  </a:ext>
                </a:extLst>
              </a:tr>
            </a:tbl>
          </a:graphicData>
        </a:graphic>
      </p:graphicFrame>
      <p:sp>
        <p:nvSpPr>
          <p:cNvPr id="4" name="Text Placeholder 3">
            <a:extLst>
              <a:ext uri="{FF2B5EF4-FFF2-40B4-BE49-F238E27FC236}">
                <a16:creationId xmlns:a16="http://schemas.microsoft.com/office/drawing/2014/main" id="{C6B21A12-A5FE-4077-B324-D5DE09F61F5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16113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8A84F-E386-4B3F-9F74-344C5B95E439}"/>
              </a:ext>
            </a:extLst>
          </p:cNvPr>
          <p:cNvSpPr>
            <a:spLocks noGrp="1"/>
          </p:cNvSpPr>
          <p:nvPr>
            <p:ph type="title"/>
          </p:nvPr>
        </p:nvSpPr>
        <p:spPr/>
        <p:txBody>
          <a:bodyPr/>
          <a:lstStyle/>
          <a:p>
            <a:r>
              <a:rPr lang="en-US"/>
              <a:t>Facebook Facebook Paid Post Performance | 1 group and 2 profiles - 11 of 24</a:t>
            </a:r>
          </a:p>
        </p:txBody>
      </p:sp>
      <p:graphicFrame>
        <p:nvGraphicFramePr>
          <p:cNvPr id="5" name="Table Placeholder 4">
            <a:extLst>
              <a:ext uri="{FF2B5EF4-FFF2-40B4-BE49-F238E27FC236}">
                <a16:creationId xmlns:a16="http://schemas.microsoft.com/office/drawing/2014/main" id="{8A735459-8250-4EC2-864F-0C5F22E1AEEC}"/>
              </a:ext>
            </a:extLst>
          </p:cNvPr>
          <p:cNvGraphicFramePr>
            <a:graphicFrameLocks noGrp="1"/>
          </p:cNvGraphicFramePr>
          <p:nvPr>
            <p:ph type="tbl" sz="quarter" idx="13"/>
            <p:extLst>
              <p:ext uri="{D42A27DB-BD31-4B8C-83A1-F6EECF244321}">
                <p14:modId xmlns:p14="http://schemas.microsoft.com/office/powerpoint/2010/main" val="496842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26432063"/>
                    </a:ext>
                  </a:extLst>
                </a:gridCol>
                <a:gridCol w="1152144">
                  <a:extLst>
                    <a:ext uri="{9D8B030D-6E8A-4147-A177-3AD203B41FA5}">
                      <a16:colId xmlns:a16="http://schemas.microsoft.com/office/drawing/2014/main" val="243661305"/>
                    </a:ext>
                  </a:extLst>
                </a:gridCol>
                <a:gridCol w="411480">
                  <a:extLst>
                    <a:ext uri="{9D8B030D-6E8A-4147-A177-3AD203B41FA5}">
                      <a16:colId xmlns:a16="http://schemas.microsoft.com/office/drawing/2014/main" val="792276478"/>
                    </a:ext>
                  </a:extLst>
                </a:gridCol>
                <a:gridCol w="411480">
                  <a:extLst>
                    <a:ext uri="{9D8B030D-6E8A-4147-A177-3AD203B41FA5}">
                      <a16:colId xmlns:a16="http://schemas.microsoft.com/office/drawing/2014/main" val="2159117864"/>
                    </a:ext>
                  </a:extLst>
                </a:gridCol>
                <a:gridCol w="411480">
                  <a:extLst>
                    <a:ext uri="{9D8B030D-6E8A-4147-A177-3AD203B41FA5}">
                      <a16:colId xmlns:a16="http://schemas.microsoft.com/office/drawing/2014/main" val="3759291380"/>
                    </a:ext>
                  </a:extLst>
                </a:gridCol>
                <a:gridCol w="411480">
                  <a:extLst>
                    <a:ext uri="{9D8B030D-6E8A-4147-A177-3AD203B41FA5}">
                      <a16:colId xmlns:a16="http://schemas.microsoft.com/office/drawing/2014/main" val="2434945313"/>
                    </a:ext>
                  </a:extLst>
                </a:gridCol>
                <a:gridCol w="411480">
                  <a:extLst>
                    <a:ext uri="{9D8B030D-6E8A-4147-A177-3AD203B41FA5}">
                      <a16:colId xmlns:a16="http://schemas.microsoft.com/office/drawing/2014/main" val="903999941"/>
                    </a:ext>
                  </a:extLst>
                </a:gridCol>
                <a:gridCol w="411480">
                  <a:extLst>
                    <a:ext uri="{9D8B030D-6E8A-4147-A177-3AD203B41FA5}">
                      <a16:colId xmlns:a16="http://schemas.microsoft.com/office/drawing/2014/main" val="4002550510"/>
                    </a:ext>
                  </a:extLst>
                </a:gridCol>
                <a:gridCol w="411480">
                  <a:extLst>
                    <a:ext uri="{9D8B030D-6E8A-4147-A177-3AD203B41FA5}">
                      <a16:colId xmlns:a16="http://schemas.microsoft.com/office/drawing/2014/main" val="1710789328"/>
                    </a:ext>
                  </a:extLst>
                </a:gridCol>
                <a:gridCol w="411480">
                  <a:extLst>
                    <a:ext uri="{9D8B030D-6E8A-4147-A177-3AD203B41FA5}">
                      <a16:colId xmlns:a16="http://schemas.microsoft.com/office/drawing/2014/main" val="1902863470"/>
                    </a:ext>
                  </a:extLst>
                </a:gridCol>
                <a:gridCol w="411480">
                  <a:extLst>
                    <a:ext uri="{9D8B030D-6E8A-4147-A177-3AD203B41FA5}">
                      <a16:colId xmlns:a16="http://schemas.microsoft.com/office/drawing/2014/main" val="2667921255"/>
                    </a:ext>
                  </a:extLst>
                </a:gridCol>
                <a:gridCol w="1728216">
                  <a:extLst>
                    <a:ext uri="{9D8B030D-6E8A-4147-A177-3AD203B41FA5}">
                      <a16:colId xmlns:a16="http://schemas.microsoft.com/office/drawing/2014/main" val="2043995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5490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169406321"/>
                  </a:ext>
                </a:extLst>
              </a:tr>
            </a:tbl>
          </a:graphicData>
        </a:graphic>
      </p:graphicFrame>
      <p:sp>
        <p:nvSpPr>
          <p:cNvPr id="4" name="Text Placeholder 3">
            <a:extLst>
              <a:ext uri="{FF2B5EF4-FFF2-40B4-BE49-F238E27FC236}">
                <a16:creationId xmlns:a16="http://schemas.microsoft.com/office/drawing/2014/main" id="{DE56357A-C991-4447-A9CC-5B83977F437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81743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494DE-4E25-45C9-A5C6-C1B5547F1709}"/>
              </a:ext>
            </a:extLst>
          </p:cNvPr>
          <p:cNvSpPr>
            <a:spLocks noGrp="1"/>
          </p:cNvSpPr>
          <p:nvPr>
            <p:ph type="title"/>
          </p:nvPr>
        </p:nvSpPr>
        <p:spPr/>
        <p:txBody>
          <a:bodyPr/>
          <a:lstStyle/>
          <a:p>
            <a:r>
              <a:rPr lang="en-US"/>
              <a:t>Facebook Facebook Paid Post Performance | 1 group and 2 profiles - 12 of 24</a:t>
            </a:r>
          </a:p>
        </p:txBody>
      </p:sp>
      <p:graphicFrame>
        <p:nvGraphicFramePr>
          <p:cNvPr id="5" name="Table Placeholder 4">
            <a:extLst>
              <a:ext uri="{FF2B5EF4-FFF2-40B4-BE49-F238E27FC236}">
                <a16:creationId xmlns:a16="http://schemas.microsoft.com/office/drawing/2014/main" id="{36BC2044-323C-4FBA-B67D-3FE1151C983C}"/>
              </a:ext>
            </a:extLst>
          </p:cNvPr>
          <p:cNvGraphicFramePr>
            <a:graphicFrameLocks noGrp="1"/>
          </p:cNvGraphicFramePr>
          <p:nvPr>
            <p:ph type="tbl" sz="quarter" idx="13"/>
            <p:extLst>
              <p:ext uri="{D42A27DB-BD31-4B8C-83A1-F6EECF244321}">
                <p14:modId xmlns:p14="http://schemas.microsoft.com/office/powerpoint/2010/main" val="395030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1086"/>
                    </a:ext>
                  </a:extLst>
                </a:gridCol>
                <a:gridCol w="1152144">
                  <a:extLst>
                    <a:ext uri="{9D8B030D-6E8A-4147-A177-3AD203B41FA5}">
                      <a16:colId xmlns:a16="http://schemas.microsoft.com/office/drawing/2014/main" val="3655291942"/>
                    </a:ext>
                  </a:extLst>
                </a:gridCol>
                <a:gridCol w="411480">
                  <a:extLst>
                    <a:ext uri="{9D8B030D-6E8A-4147-A177-3AD203B41FA5}">
                      <a16:colId xmlns:a16="http://schemas.microsoft.com/office/drawing/2014/main" val="3690447524"/>
                    </a:ext>
                  </a:extLst>
                </a:gridCol>
                <a:gridCol w="411480">
                  <a:extLst>
                    <a:ext uri="{9D8B030D-6E8A-4147-A177-3AD203B41FA5}">
                      <a16:colId xmlns:a16="http://schemas.microsoft.com/office/drawing/2014/main" val="3344708952"/>
                    </a:ext>
                  </a:extLst>
                </a:gridCol>
                <a:gridCol w="411480">
                  <a:extLst>
                    <a:ext uri="{9D8B030D-6E8A-4147-A177-3AD203B41FA5}">
                      <a16:colId xmlns:a16="http://schemas.microsoft.com/office/drawing/2014/main" val="2908969344"/>
                    </a:ext>
                  </a:extLst>
                </a:gridCol>
                <a:gridCol w="411480">
                  <a:extLst>
                    <a:ext uri="{9D8B030D-6E8A-4147-A177-3AD203B41FA5}">
                      <a16:colId xmlns:a16="http://schemas.microsoft.com/office/drawing/2014/main" val="1739507767"/>
                    </a:ext>
                  </a:extLst>
                </a:gridCol>
                <a:gridCol w="411480">
                  <a:extLst>
                    <a:ext uri="{9D8B030D-6E8A-4147-A177-3AD203B41FA5}">
                      <a16:colId xmlns:a16="http://schemas.microsoft.com/office/drawing/2014/main" val="50461240"/>
                    </a:ext>
                  </a:extLst>
                </a:gridCol>
                <a:gridCol w="411480">
                  <a:extLst>
                    <a:ext uri="{9D8B030D-6E8A-4147-A177-3AD203B41FA5}">
                      <a16:colId xmlns:a16="http://schemas.microsoft.com/office/drawing/2014/main" val="2793298416"/>
                    </a:ext>
                  </a:extLst>
                </a:gridCol>
                <a:gridCol w="411480">
                  <a:extLst>
                    <a:ext uri="{9D8B030D-6E8A-4147-A177-3AD203B41FA5}">
                      <a16:colId xmlns:a16="http://schemas.microsoft.com/office/drawing/2014/main" val="1063534072"/>
                    </a:ext>
                  </a:extLst>
                </a:gridCol>
                <a:gridCol w="411480">
                  <a:extLst>
                    <a:ext uri="{9D8B030D-6E8A-4147-A177-3AD203B41FA5}">
                      <a16:colId xmlns:a16="http://schemas.microsoft.com/office/drawing/2014/main" val="2615830440"/>
                    </a:ext>
                  </a:extLst>
                </a:gridCol>
                <a:gridCol w="411480">
                  <a:extLst>
                    <a:ext uri="{9D8B030D-6E8A-4147-A177-3AD203B41FA5}">
                      <a16:colId xmlns:a16="http://schemas.microsoft.com/office/drawing/2014/main" val="543729483"/>
                    </a:ext>
                  </a:extLst>
                </a:gridCol>
                <a:gridCol w="1728216">
                  <a:extLst>
                    <a:ext uri="{9D8B030D-6E8A-4147-A177-3AD203B41FA5}">
                      <a16:colId xmlns:a16="http://schemas.microsoft.com/office/drawing/2014/main" val="278386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2331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135282203"/>
                  </a:ext>
                </a:extLst>
              </a:tr>
            </a:tbl>
          </a:graphicData>
        </a:graphic>
      </p:graphicFrame>
      <p:sp>
        <p:nvSpPr>
          <p:cNvPr id="4" name="Text Placeholder 3">
            <a:extLst>
              <a:ext uri="{FF2B5EF4-FFF2-40B4-BE49-F238E27FC236}">
                <a16:creationId xmlns:a16="http://schemas.microsoft.com/office/drawing/2014/main" id="{FE23F7CF-AD21-42E6-A6C5-2ADB789EEAF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469286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DC119-5600-43ED-9006-9148AFF4B02C}"/>
              </a:ext>
            </a:extLst>
          </p:cNvPr>
          <p:cNvSpPr>
            <a:spLocks noGrp="1"/>
          </p:cNvSpPr>
          <p:nvPr>
            <p:ph type="title"/>
          </p:nvPr>
        </p:nvSpPr>
        <p:spPr/>
        <p:txBody>
          <a:bodyPr/>
          <a:lstStyle/>
          <a:p>
            <a:r>
              <a:rPr lang="en-US"/>
              <a:t>Facebook Facebook Paid Post Performance | 1 group and 2 profiles - 13 of 24</a:t>
            </a:r>
          </a:p>
        </p:txBody>
      </p:sp>
      <p:graphicFrame>
        <p:nvGraphicFramePr>
          <p:cNvPr id="5" name="Table Placeholder 4">
            <a:extLst>
              <a:ext uri="{FF2B5EF4-FFF2-40B4-BE49-F238E27FC236}">
                <a16:creationId xmlns:a16="http://schemas.microsoft.com/office/drawing/2014/main" id="{3C20A4CD-0C3E-46C4-9D60-19ADF9B891DC}"/>
              </a:ext>
            </a:extLst>
          </p:cNvPr>
          <p:cNvGraphicFramePr>
            <a:graphicFrameLocks noGrp="1"/>
          </p:cNvGraphicFramePr>
          <p:nvPr>
            <p:ph type="tbl" sz="quarter" idx="13"/>
            <p:extLst>
              <p:ext uri="{D42A27DB-BD31-4B8C-83A1-F6EECF244321}">
                <p14:modId xmlns:p14="http://schemas.microsoft.com/office/powerpoint/2010/main" val="4187843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78845105"/>
                    </a:ext>
                  </a:extLst>
                </a:gridCol>
                <a:gridCol w="1152144">
                  <a:extLst>
                    <a:ext uri="{9D8B030D-6E8A-4147-A177-3AD203B41FA5}">
                      <a16:colId xmlns:a16="http://schemas.microsoft.com/office/drawing/2014/main" val="902886439"/>
                    </a:ext>
                  </a:extLst>
                </a:gridCol>
                <a:gridCol w="411480">
                  <a:extLst>
                    <a:ext uri="{9D8B030D-6E8A-4147-A177-3AD203B41FA5}">
                      <a16:colId xmlns:a16="http://schemas.microsoft.com/office/drawing/2014/main" val="397963662"/>
                    </a:ext>
                  </a:extLst>
                </a:gridCol>
                <a:gridCol w="411480">
                  <a:extLst>
                    <a:ext uri="{9D8B030D-6E8A-4147-A177-3AD203B41FA5}">
                      <a16:colId xmlns:a16="http://schemas.microsoft.com/office/drawing/2014/main" val="927863483"/>
                    </a:ext>
                  </a:extLst>
                </a:gridCol>
                <a:gridCol w="411480">
                  <a:extLst>
                    <a:ext uri="{9D8B030D-6E8A-4147-A177-3AD203B41FA5}">
                      <a16:colId xmlns:a16="http://schemas.microsoft.com/office/drawing/2014/main" val="42187514"/>
                    </a:ext>
                  </a:extLst>
                </a:gridCol>
                <a:gridCol w="411480">
                  <a:extLst>
                    <a:ext uri="{9D8B030D-6E8A-4147-A177-3AD203B41FA5}">
                      <a16:colId xmlns:a16="http://schemas.microsoft.com/office/drawing/2014/main" val="208344245"/>
                    </a:ext>
                  </a:extLst>
                </a:gridCol>
                <a:gridCol w="411480">
                  <a:extLst>
                    <a:ext uri="{9D8B030D-6E8A-4147-A177-3AD203B41FA5}">
                      <a16:colId xmlns:a16="http://schemas.microsoft.com/office/drawing/2014/main" val="1360816637"/>
                    </a:ext>
                  </a:extLst>
                </a:gridCol>
                <a:gridCol w="411480">
                  <a:extLst>
                    <a:ext uri="{9D8B030D-6E8A-4147-A177-3AD203B41FA5}">
                      <a16:colId xmlns:a16="http://schemas.microsoft.com/office/drawing/2014/main" val="12117673"/>
                    </a:ext>
                  </a:extLst>
                </a:gridCol>
                <a:gridCol w="411480">
                  <a:extLst>
                    <a:ext uri="{9D8B030D-6E8A-4147-A177-3AD203B41FA5}">
                      <a16:colId xmlns:a16="http://schemas.microsoft.com/office/drawing/2014/main" val="3525243713"/>
                    </a:ext>
                  </a:extLst>
                </a:gridCol>
                <a:gridCol w="411480">
                  <a:extLst>
                    <a:ext uri="{9D8B030D-6E8A-4147-A177-3AD203B41FA5}">
                      <a16:colId xmlns:a16="http://schemas.microsoft.com/office/drawing/2014/main" val="1068201590"/>
                    </a:ext>
                  </a:extLst>
                </a:gridCol>
                <a:gridCol w="411480">
                  <a:extLst>
                    <a:ext uri="{9D8B030D-6E8A-4147-A177-3AD203B41FA5}">
                      <a16:colId xmlns:a16="http://schemas.microsoft.com/office/drawing/2014/main" val="254914799"/>
                    </a:ext>
                  </a:extLst>
                </a:gridCol>
                <a:gridCol w="1728216">
                  <a:extLst>
                    <a:ext uri="{9D8B030D-6E8A-4147-A177-3AD203B41FA5}">
                      <a16:colId xmlns:a16="http://schemas.microsoft.com/office/drawing/2014/main" val="2299736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99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747721238"/>
                  </a:ext>
                </a:extLst>
              </a:tr>
            </a:tbl>
          </a:graphicData>
        </a:graphic>
      </p:graphicFrame>
      <p:sp>
        <p:nvSpPr>
          <p:cNvPr id="4" name="Text Placeholder 3">
            <a:extLst>
              <a:ext uri="{FF2B5EF4-FFF2-40B4-BE49-F238E27FC236}">
                <a16:creationId xmlns:a16="http://schemas.microsoft.com/office/drawing/2014/main" id="{9C6468BF-D9B7-4E09-A90F-7F1039B24C7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4866349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99D8-BB58-4774-92AF-7334FC59D1EC}"/>
              </a:ext>
            </a:extLst>
          </p:cNvPr>
          <p:cNvSpPr>
            <a:spLocks noGrp="1"/>
          </p:cNvSpPr>
          <p:nvPr>
            <p:ph type="title"/>
          </p:nvPr>
        </p:nvSpPr>
        <p:spPr/>
        <p:txBody>
          <a:bodyPr/>
          <a:lstStyle/>
          <a:p>
            <a:r>
              <a:rPr lang="en-US"/>
              <a:t>Facebook Facebook Paid Post Performance | 1 group and 2 profiles - 14 of 24</a:t>
            </a:r>
          </a:p>
        </p:txBody>
      </p:sp>
      <p:graphicFrame>
        <p:nvGraphicFramePr>
          <p:cNvPr id="5" name="Table Placeholder 4">
            <a:extLst>
              <a:ext uri="{FF2B5EF4-FFF2-40B4-BE49-F238E27FC236}">
                <a16:creationId xmlns:a16="http://schemas.microsoft.com/office/drawing/2014/main" id="{31458717-D2D2-49FF-822D-CDC546F64731}"/>
              </a:ext>
            </a:extLst>
          </p:cNvPr>
          <p:cNvGraphicFramePr>
            <a:graphicFrameLocks noGrp="1"/>
          </p:cNvGraphicFramePr>
          <p:nvPr>
            <p:ph type="tbl" sz="quarter" idx="13"/>
            <p:extLst>
              <p:ext uri="{D42A27DB-BD31-4B8C-83A1-F6EECF244321}">
                <p14:modId xmlns:p14="http://schemas.microsoft.com/office/powerpoint/2010/main" val="1525443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4861778"/>
                    </a:ext>
                  </a:extLst>
                </a:gridCol>
                <a:gridCol w="1152144">
                  <a:extLst>
                    <a:ext uri="{9D8B030D-6E8A-4147-A177-3AD203B41FA5}">
                      <a16:colId xmlns:a16="http://schemas.microsoft.com/office/drawing/2014/main" val="1537090067"/>
                    </a:ext>
                  </a:extLst>
                </a:gridCol>
                <a:gridCol w="411480">
                  <a:extLst>
                    <a:ext uri="{9D8B030D-6E8A-4147-A177-3AD203B41FA5}">
                      <a16:colId xmlns:a16="http://schemas.microsoft.com/office/drawing/2014/main" val="1523163919"/>
                    </a:ext>
                  </a:extLst>
                </a:gridCol>
                <a:gridCol w="411480">
                  <a:extLst>
                    <a:ext uri="{9D8B030D-6E8A-4147-A177-3AD203B41FA5}">
                      <a16:colId xmlns:a16="http://schemas.microsoft.com/office/drawing/2014/main" val="1105021504"/>
                    </a:ext>
                  </a:extLst>
                </a:gridCol>
                <a:gridCol w="411480">
                  <a:extLst>
                    <a:ext uri="{9D8B030D-6E8A-4147-A177-3AD203B41FA5}">
                      <a16:colId xmlns:a16="http://schemas.microsoft.com/office/drawing/2014/main" val="1484903977"/>
                    </a:ext>
                  </a:extLst>
                </a:gridCol>
                <a:gridCol w="411480">
                  <a:extLst>
                    <a:ext uri="{9D8B030D-6E8A-4147-A177-3AD203B41FA5}">
                      <a16:colId xmlns:a16="http://schemas.microsoft.com/office/drawing/2014/main" val="4261996777"/>
                    </a:ext>
                  </a:extLst>
                </a:gridCol>
                <a:gridCol w="411480">
                  <a:extLst>
                    <a:ext uri="{9D8B030D-6E8A-4147-A177-3AD203B41FA5}">
                      <a16:colId xmlns:a16="http://schemas.microsoft.com/office/drawing/2014/main" val="1666749391"/>
                    </a:ext>
                  </a:extLst>
                </a:gridCol>
                <a:gridCol w="411480">
                  <a:extLst>
                    <a:ext uri="{9D8B030D-6E8A-4147-A177-3AD203B41FA5}">
                      <a16:colId xmlns:a16="http://schemas.microsoft.com/office/drawing/2014/main" val="3859081597"/>
                    </a:ext>
                  </a:extLst>
                </a:gridCol>
                <a:gridCol w="411480">
                  <a:extLst>
                    <a:ext uri="{9D8B030D-6E8A-4147-A177-3AD203B41FA5}">
                      <a16:colId xmlns:a16="http://schemas.microsoft.com/office/drawing/2014/main" val="3463170709"/>
                    </a:ext>
                  </a:extLst>
                </a:gridCol>
                <a:gridCol w="411480">
                  <a:extLst>
                    <a:ext uri="{9D8B030D-6E8A-4147-A177-3AD203B41FA5}">
                      <a16:colId xmlns:a16="http://schemas.microsoft.com/office/drawing/2014/main" val="1810066012"/>
                    </a:ext>
                  </a:extLst>
                </a:gridCol>
                <a:gridCol w="411480">
                  <a:extLst>
                    <a:ext uri="{9D8B030D-6E8A-4147-A177-3AD203B41FA5}">
                      <a16:colId xmlns:a16="http://schemas.microsoft.com/office/drawing/2014/main" val="1361890923"/>
                    </a:ext>
                  </a:extLst>
                </a:gridCol>
                <a:gridCol w="1728216">
                  <a:extLst>
                    <a:ext uri="{9D8B030D-6E8A-4147-A177-3AD203B41FA5}">
                      <a16:colId xmlns:a16="http://schemas.microsoft.com/office/drawing/2014/main" val="189700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6345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34161085"/>
                  </a:ext>
                </a:extLst>
              </a:tr>
            </a:tbl>
          </a:graphicData>
        </a:graphic>
      </p:graphicFrame>
      <p:sp>
        <p:nvSpPr>
          <p:cNvPr id="4" name="Text Placeholder 3">
            <a:extLst>
              <a:ext uri="{FF2B5EF4-FFF2-40B4-BE49-F238E27FC236}">
                <a16:creationId xmlns:a16="http://schemas.microsoft.com/office/drawing/2014/main" id="{C6D77129-64C9-407A-A735-3E656DD9DFC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4712170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45E44-B2F1-480D-A9A2-15D5D1BE2C0F}"/>
              </a:ext>
            </a:extLst>
          </p:cNvPr>
          <p:cNvSpPr>
            <a:spLocks noGrp="1"/>
          </p:cNvSpPr>
          <p:nvPr>
            <p:ph type="title"/>
          </p:nvPr>
        </p:nvSpPr>
        <p:spPr/>
        <p:txBody>
          <a:bodyPr/>
          <a:lstStyle/>
          <a:p>
            <a:r>
              <a:rPr lang="en-US"/>
              <a:t>Facebook Facebook Paid Post Performance | 1 group and 2 profiles - 15 of 24</a:t>
            </a:r>
          </a:p>
        </p:txBody>
      </p:sp>
      <p:graphicFrame>
        <p:nvGraphicFramePr>
          <p:cNvPr id="5" name="Table Placeholder 4">
            <a:extLst>
              <a:ext uri="{FF2B5EF4-FFF2-40B4-BE49-F238E27FC236}">
                <a16:creationId xmlns:a16="http://schemas.microsoft.com/office/drawing/2014/main" id="{DD29E3BA-6D2A-4652-A8C9-1771D8B9100A}"/>
              </a:ext>
            </a:extLst>
          </p:cNvPr>
          <p:cNvGraphicFramePr>
            <a:graphicFrameLocks noGrp="1"/>
          </p:cNvGraphicFramePr>
          <p:nvPr>
            <p:ph type="tbl" sz="quarter" idx="13"/>
            <p:extLst>
              <p:ext uri="{D42A27DB-BD31-4B8C-83A1-F6EECF244321}">
                <p14:modId xmlns:p14="http://schemas.microsoft.com/office/powerpoint/2010/main" val="1758619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81009405"/>
                    </a:ext>
                  </a:extLst>
                </a:gridCol>
                <a:gridCol w="1152144">
                  <a:extLst>
                    <a:ext uri="{9D8B030D-6E8A-4147-A177-3AD203B41FA5}">
                      <a16:colId xmlns:a16="http://schemas.microsoft.com/office/drawing/2014/main" val="1323849324"/>
                    </a:ext>
                  </a:extLst>
                </a:gridCol>
                <a:gridCol w="411480">
                  <a:extLst>
                    <a:ext uri="{9D8B030D-6E8A-4147-A177-3AD203B41FA5}">
                      <a16:colId xmlns:a16="http://schemas.microsoft.com/office/drawing/2014/main" val="3146257932"/>
                    </a:ext>
                  </a:extLst>
                </a:gridCol>
                <a:gridCol w="411480">
                  <a:extLst>
                    <a:ext uri="{9D8B030D-6E8A-4147-A177-3AD203B41FA5}">
                      <a16:colId xmlns:a16="http://schemas.microsoft.com/office/drawing/2014/main" val="3321001107"/>
                    </a:ext>
                  </a:extLst>
                </a:gridCol>
                <a:gridCol w="411480">
                  <a:extLst>
                    <a:ext uri="{9D8B030D-6E8A-4147-A177-3AD203B41FA5}">
                      <a16:colId xmlns:a16="http://schemas.microsoft.com/office/drawing/2014/main" val="3880223128"/>
                    </a:ext>
                  </a:extLst>
                </a:gridCol>
                <a:gridCol w="411480">
                  <a:extLst>
                    <a:ext uri="{9D8B030D-6E8A-4147-A177-3AD203B41FA5}">
                      <a16:colId xmlns:a16="http://schemas.microsoft.com/office/drawing/2014/main" val="754147856"/>
                    </a:ext>
                  </a:extLst>
                </a:gridCol>
                <a:gridCol w="411480">
                  <a:extLst>
                    <a:ext uri="{9D8B030D-6E8A-4147-A177-3AD203B41FA5}">
                      <a16:colId xmlns:a16="http://schemas.microsoft.com/office/drawing/2014/main" val="155470357"/>
                    </a:ext>
                  </a:extLst>
                </a:gridCol>
                <a:gridCol w="411480">
                  <a:extLst>
                    <a:ext uri="{9D8B030D-6E8A-4147-A177-3AD203B41FA5}">
                      <a16:colId xmlns:a16="http://schemas.microsoft.com/office/drawing/2014/main" val="3681400070"/>
                    </a:ext>
                  </a:extLst>
                </a:gridCol>
                <a:gridCol w="411480">
                  <a:extLst>
                    <a:ext uri="{9D8B030D-6E8A-4147-A177-3AD203B41FA5}">
                      <a16:colId xmlns:a16="http://schemas.microsoft.com/office/drawing/2014/main" val="1381176163"/>
                    </a:ext>
                  </a:extLst>
                </a:gridCol>
                <a:gridCol w="411480">
                  <a:extLst>
                    <a:ext uri="{9D8B030D-6E8A-4147-A177-3AD203B41FA5}">
                      <a16:colId xmlns:a16="http://schemas.microsoft.com/office/drawing/2014/main" val="2671031657"/>
                    </a:ext>
                  </a:extLst>
                </a:gridCol>
                <a:gridCol w="411480">
                  <a:extLst>
                    <a:ext uri="{9D8B030D-6E8A-4147-A177-3AD203B41FA5}">
                      <a16:colId xmlns:a16="http://schemas.microsoft.com/office/drawing/2014/main" val="3061403211"/>
                    </a:ext>
                  </a:extLst>
                </a:gridCol>
                <a:gridCol w="1728216">
                  <a:extLst>
                    <a:ext uri="{9D8B030D-6E8A-4147-A177-3AD203B41FA5}">
                      <a16:colId xmlns:a16="http://schemas.microsoft.com/office/drawing/2014/main" val="113238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925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562273606"/>
                  </a:ext>
                </a:extLst>
              </a:tr>
            </a:tbl>
          </a:graphicData>
        </a:graphic>
      </p:graphicFrame>
      <p:sp>
        <p:nvSpPr>
          <p:cNvPr id="4" name="Text Placeholder 3">
            <a:extLst>
              <a:ext uri="{FF2B5EF4-FFF2-40B4-BE49-F238E27FC236}">
                <a16:creationId xmlns:a16="http://schemas.microsoft.com/office/drawing/2014/main" id="{6D06D7CC-E16A-44B5-8D27-E225699D504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683353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1D543-5DDF-497F-8D32-5751630BA03E}"/>
              </a:ext>
            </a:extLst>
          </p:cNvPr>
          <p:cNvSpPr>
            <a:spLocks noGrp="1"/>
          </p:cNvSpPr>
          <p:nvPr>
            <p:ph type="title"/>
          </p:nvPr>
        </p:nvSpPr>
        <p:spPr/>
        <p:txBody>
          <a:bodyPr/>
          <a:lstStyle/>
          <a:p>
            <a:r>
              <a:rPr lang="en-US"/>
              <a:t>Facebook Facebook Paid Post Performance | 1 group and 2 profiles - 16 of 24</a:t>
            </a:r>
          </a:p>
        </p:txBody>
      </p:sp>
      <p:graphicFrame>
        <p:nvGraphicFramePr>
          <p:cNvPr id="5" name="Table Placeholder 4">
            <a:extLst>
              <a:ext uri="{FF2B5EF4-FFF2-40B4-BE49-F238E27FC236}">
                <a16:creationId xmlns:a16="http://schemas.microsoft.com/office/drawing/2014/main" id="{A91C3B70-3677-4373-98D2-F58AB54DEE9D}"/>
              </a:ext>
            </a:extLst>
          </p:cNvPr>
          <p:cNvGraphicFramePr>
            <a:graphicFrameLocks noGrp="1"/>
          </p:cNvGraphicFramePr>
          <p:nvPr>
            <p:ph type="tbl" sz="quarter" idx="13"/>
            <p:extLst>
              <p:ext uri="{D42A27DB-BD31-4B8C-83A1-F6EECF244321}">
                <p14:modId xmlns:p14="http://schemas.microsoft.com/office/powerpoint/2010/main" val="97899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85490888"/>
                    </a:ext>
                  </a:extLst>
                </a:gridCol>
                <a:gridCol w="1152144">
                  <a:extLst>
                    <a:ext uri="{9D8B030D-6E8A-4147-A177-3AD203B41FA5}">
                      <a16:colId xmlns:a16="http://schemas.microsoft.com/office/drawing/2014/main" val="3772307356"/>
                    </a:ext>
                  </a:extLst>
                </a:gridCol>
                <a:gridCol w="411480">
                  <a:extLst>
                    <a:ext uri="{9D8B030D-6E8A-4147-A177-3AD203B41FA5}">
                      <a16:colId xmlns:a16="http://schemas.microsoft.com/office/drawing/2014/main" val="780151436"/>
                    </a:ext>
                  </a:extLst>
                </a:gridCol>
                <a:gridCol w="411480">
                  <a:extLst>
                    <a:ext uri="{9D8B030D-6E8A-4147-A177-3AD203B41FA5}">
                      <a16:colId xmlns:a16="http://schemas.microsoft.com/office/drawing/2014/main" val="4185841774"/>
                    </a:ext>
                  </a:extLst>
                </a:gridCol>
                <a:gridCol w="411480">
                  <a:extLst>
                    <a:ext uri="{9D8B030D-6E8A-4147-A177-3AD203B41FA5}">
                      <a16:colId xmlns:a16="http://schemas.microsoft.com/office/drawing/2014/main" val="981256019"/>
                    </a:ext>
                  </a:extLst>
                </a:gridCol>
                <a:gridCol w="411480">
                  <a:extLst>
                    <a:ext uri="{9D8B030D-6E8A-4147-A177-3AD203B41FA5}">
                      <a16:colId xmlns:a16="http://schemas.microsoft.com/office/drawing/2014/main" val="2551001641"/>
                    </a:ext>
                  </a:extLst>
                </a:gridCol>
                <a:gridCol w="411480">
                  <a:extLst>
                    <a:ext uri="{9D8B030D-6E8A-4147-A177-3AD203B41FA5}">
                      <a16:colId xmlns:a16="http://schemas.microsoft.com/office/drawing/2014/main" val="3686082691"/>
                    </a:ext>
                  </a:extLst>
                </a:gridCol>
                <a:gridCol w="411480">
                  <a:extLst>
                    <a:ext uri="{9D8B030D-6E8A-4147-A177-3AD203B41FA5}">
                      <a16:colId xmlns:a16="http://schemas.microsoft.com/office/drawing/2014/main" val="2466788089"/>
                    </a:ext>
                  </a:extLst>
                </a:gridCol>
                <a:gridCol w="411480">
                  <a:extLst>
                    <a:ext uri="{9D8B030D-6E8A-4147-A177-3AD203B41FA5}">
                      <a16:colId xmlns:a16="http://schemas.microsoft.com/office/drawing/2014/main" val="159768740"/>
                    </a:ext>
                  </a:extLst>
                </a:gridCol>
                <a:gridCol w="411480">
                  <a:extLst>
                    <a:ext uri="{9D8B030D-6E8A-4147-A177-3AD203B41FA5}">
                      <a16:colId xmlns:a16="http://schemas.microsoft.com/office/drawing/2014/main" val="900339352"/>
                    </a:ext>
                  </a:extLst>
                </a:gridCol>
                <a:gridCol w="411480">
                  <a:extLst>
                    <a:ext uri="{9D8B030D-6E8A-4147-A177-3AD203B41FA5}">
                      <a16:colId xmlns:a16="http://schemas.microsoft.com/office/drawing/2014/main" val="2869610640"/>
                    </a:ext>
                  </a:extLst>
                </a:gridCol>
                <a:gridCol w="1728216">
                  <a:extLst>
                    <a:ext uri="{9D8B030D-6E8A-4147-A177-3AD203B41FA5}">
                      <a16:colId xmlns:a16="http://schemas.microsoft.com/office/drawing/2014/main" val="236480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20863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71473128"/>
                  </a:ext>
                </a:extLst>
              </a:tr>
            </a:tbl>
          </a:graphicData>
        </a:graphic>
      </p:graphicFrame>
      <p:sp>
        <p:nvSpPr>
          <p:cNvPr id="4" name="Text Placeholder 3">
            <a:extLst>
              <a:ext uri="{FF2B5EF4-FFF2-40B4-BE49-F238E27FC236}">
                <a16:creationId xmlns:a16="http://schemas.microsoft.com/office/drawing/2014/main" id="{C10C8308-A296-41F3-873F-4B4783006AD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832541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8F55-23DE-4E01-BF9E-557F6FED1841}"/>
              </a:ext>
            </a:extLst>
          </p:cNvPr>
          <p:cNvSpPr>
            <a:spLocks noGrp="1"/>
          </p:cNvSpPr>
          <p:nvPr>
            <p:ph type="title"/>
          </p:nvPr>
        </p:nvSpPr>
        <p:spPr/>
        <p:txBody>
          <a:bodyPr/>
          <a:lstStyle/>
          <a:p>
            <a:r>
              <a:rPr lang="en-US"/>
              <a:t>Facebook Facebook Paid Post Performance | 1 group and 2 profiles - 17 of 24</a:t>
            </a:r>
          </a:p>
        </p:txBody>
      </p:sp>
      <p:graphicFrame>
        <p:nvGraphicFramePr>
          <p:cNvPr id="5" name="Table Placeholder 4">
            <a:extLst>
              <a:ext uri="{FF2B5EF4-FFF2-40B4-BE49-F238E27FC236}">
                <a16:creationId xmlns:a16="http://schemas.microsoft.com/office/drawing/2014/main" id="{8905DD24-65F2-4214-9E53-FD71BA47AB3D}"/>
              </a:ext>
            </a:extLst>
          </p:cNvPr>
          <p:cNvGraphicFramePr>
            <a:graphicFrameLocks noGrp="1"/>
          </p:cNvGraphicFramePr>
          <p:nvPr>
            <p:ph type="tbl" sz="quarter" idx="13"/>
            <p:extLst>
              <p:ext uri="{D42A27DB-BD31-4B8C-83A1-F6EECF244321}">
                <p14:modId xmlns:p14="http://schemas.microsoft.com/office/powerpoint/2010/main" val="386861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55127689"/>
                    </a:ext>
                  </a:extLst>
                </a:gridCol>
                <a:gridCol w="1152144">
                  <a:extLst>
                    <a:ext uri="{9D8B030D-6E8A-4147-A177-3AD203B41FA5}">
                      <a16:colId xmlns:a16="http://schemas.microsoft.com/office/drawing/2014/main" val="1582404388"/>
                    </a:ext>
                  </a:extLst>
                </a:gridCol>
                <a:gridCol w="411480">
                  <a:extLst>
                    <a:ext uri="{9D8B030D-6E8A-4147-A177-3AD203B41FA5}">
                      <a16:colId xmlns:a16="http://schemas.microsoft.com/office/drawing/2014/main" val="3612322184"/>
                    </a:ext>
                  </a:extLst>
                </a:gridCol>
                <a:gridCol w="411480">
                  <a:extLst>
                    <a:ext uri="{9D8B030D-6E8A-4147-A177-3AD203B41FA5}">
                      <a16:colId xmlns:a16="http://schemas.microsoft.com/office/drawing/2014/main" val="3397841990"/>
                    </a:ext>
                  </a:extLst>
                </a:gridCol>
                <a:gridCol w="411480">
                  <a:extLst>
                    <a:ext uri="{9D8B030D-6E8A-4147-A177-3AD203B41FA5}">
                      <a16:colId xmlns:a16="http://schemas.microsoft.com/office/drawing/2014/main" val="3520454270"/>
                    </a:ext>
                  </a:extLst>
                </a:gridCol>
                <a:gridCol w="411480">
                  <a:extLst>
                    <a:ext uri="{9D8B030D-6E8A-4147-A177-3AD203B41FA5}">
                      <a16:colId xmlns:a16="http://schemas.microsoft.com/office/drawing/2014/main" val="4245197488"/>
                    </a:ext>
                  </a:extLst>
                </a:gridCol>
                <a:gridCol w="411480">
                  <a:extLst>
                    <a:ext uri="{9D8B030D-6E8A-4147-A177-3AD203B41FA5}">
                      <a16:colId xmlns:a16="http://schemas.microsoft.com/office/drawing/2014/main" val="3481202997"/>
                    </a:ext>
                  </a:extLst>
                </a:gridCol>
                <a:gridCol w="411480">
                  <a:extLst>
                    <a:ext uri="{9D8B030D-6E8A-4147-A177-3AD203B41FA5}">
                      <a16:colId xmlns:a16="http://schemas.microsoft.com/office/drawing/2014/main" val="2824479325"/>
                    </a:ext>
                  </a:extLst>
                </a:gridCol>
                <a:gridCol w="411480">
                  <a:extLst>
                    <a:ext uri="{9D8B030D-6E8A-4147-A177-3AD203B41FA5}">
                      <a16:colId xmlns:a16="http://schemas.microsoft.com/office/drawing/2014/main" val="3083130065"/>
                    </a:ext>
                  </a:extLst>
                </a:gridCol>
                <a:gridCol w="411480">
                  <a:extLst>
                    <a:ext uri="{9D8B030D-6E8A-4147-A177-3AD203B41FA5}">
                      <a16:colId xmlns:a16="http://schemas.microsoft.com/office/drawing/2014/main" val="2233047527"/>
                    </a:ext>
                  </a:extLst>
                </a:gridCol>
                <a:gridCol w="411480">
                  <a:extLst>
                    <a:ext uri="{9D8B030D-6E8A-4147-A177-3AD203B41FA5}">
                      <a16:colId xmlns:a16="http://schemas.microsoft.com/office/drawing/2014/main" val="3901762773"/>
                    </a:ext>
                  </a:extLst>
                </a:gridCol>
                <a:gridCol w="1728216">
                  <a:extLst>
                    <a:ext uri="{9D8B030D-6E8A-4147-A177-3AD203B41FA5}">
                      <a16:colId xmlns:a16="http://schemas.microsoft.com/office/drawing/2014/main" val="722727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7124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10:13:05</a:t>
                      </a:r>
                      <a:r>
                        <a:rPr kumimoji="0" lang="de-DE"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#fakesorte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https://quintly-eu-image-storage.s3.amazonaws.com/b9dc53e473abea7bd41eec49e0c7e58d/dbdb0d47c00070c85711cc96a470d204.jpg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285836209"/>
                  </a:ext>
                </a:extLst>
              </a:tr>
            </a:tbl>
          </a:graphicData>
        </a:graphic>
      </p:graphicFrame>
      <p:sp>
        <p:nvSpPr>
          <p:cNvPr id="4" name="Text Placeholder 3">
            <a:extLst>
              <a:ext uri="{FF2B5EF4-FFF2-40B4-BE49-F238E27FC236}">
                <a16:creationId xmlns:a16="http://schemas.microsoft.com/office/drawing/2014/main" id="{250B63F8-AA90-4DCB-827E-4427AC70132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242150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8EA6-4EF7-4D1C-AE72-6116744659B8}"/>
              </a:ext>
            </a:extLst>
          </p:cNvPr>
          <p:cNvSpPr>
            <a:spLocks noGrp="1"/>
          </p:cNvSpPr>
          <p:nvPr>
            <p:ph type="title"/>
          </p:nvPr>
        </p:nvSpPr>
        <p:spPr/>
        <p:txBody>
          <a:bodyPr/>
          <a:lstStyle/>
          <a:p>
            <a:r>
              <a:rPr lang="en-US"/>
              <a:t>Facebook Facebook Paid Post Performance | 1 group and 2 profiles - 18 of 24</a:t>
            </a:r>
          </a:p>
        </p:txBody>
      </p:sp>
      <p:graphicFrame>
        <p:nvGraphicFramePr>
          <p:cNvPr id="5" name="Table Placeholder 4">
            <a:extLst>
              <a:ext uri="{FF2B5EF4-FFF2-40B4-BE49-F238E27FC236}">
                <a16:creationId xmlns:a16="http://schemas.microsoft.com/office/drawing/2014/main" id="{712030EA-895C-4B2C-908E-7196018CBBA6}"/>
              </a:ext>
            </a:extLst>
          </p:cNvPr>
          <p:cNvGraphicFramePr>
            <a:graphicFrameLocks noGrp="1"/>
          </p:cNvGraphicFramePr>
          <p:nvPr>
            <p:ph type="tbl" sz="quarter" idx="13"/>
            <p:extLst>
              <p:ext uri="{D42A27DB-BD31-4B8C-83A1-F6EECF244321}">
                <p14:modId xmlns:p14="http://schemas.microsoft.com/office/powerpoint/2010/main" val="4065065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66484458"/>
                    </a:ext>
                  </a:extLst>
                </a:gridCol>
                <a:gridCol w="1152144">
                  <a:extLst>
                    <a:ext uri="{9D8B030D-6E8A-4147-A177-3AD203B41FA5}">
                      <a16:colId xmlns:a16="http://schemas.microsoft.com/office/drawing/2014/main" val="3250509460"/>
                    </a:ext>
                  </a:extLst>
                </a:gridCol>
                <a:gridCol w="411480">
                  <a:extLst>
                    <a:ext uri="{9D8B030D-6E8A-4147-A177-3AD203B41FA5}">
                      <a16:colId xmlns:a16="http://schemas.microsoft.com/office/drawing/2014/main" val="1967918755"/>
                    </a:ext>
                  </a:extLst>
                </a:gridCol>
                <a:gridCol w="411480">
                  <a:extLst>
                    <a:ext uri="{9D8B030D-6E8A-4147-A177-3AD203B41FA5}">
                      <a16:colId xmlns:a16="http://schemas.microsoft.com/office/drawing/2014/main" val="1270974241"/>
                    </a:ext>
                  </a:extLst>
                </a:gridCol>
                <a:gridCol w="411480">
                  <a:extLst>
                    <a:ext uri="{9D8B030D-6E8A-4147-A177-3AD203B41FA5}">
                      <a16:colId xmlns:a16="http://schemas.microsoft.com/office/drawing/2014/main" val="2629908785"/>
                    </a:ext>
                  </a:extLst>
                </a:gridCol>
                <a:gridCol w="411480">
                  <a:extLst>
                    <a:ext uri="{9D8B030D-6E8A-4147-A177-3AD203B41FA5}">
                      <a16:colId xmlns:a16="http://schemas.microsoft.com/office/drawing/2014/main" val="3445848862"/>
                    </a:ext>
                  </a:extLst>
                </a:gridCol>
                <a:gridCol w="411480">
                  <a:extLst>
                    <a:ext uri="{9D8B030D-6E8A-4147-A177-3AD203B41FA5}">
                      <a16:colId xmlns:a16="http://schemas.microsoft.com/office/drawing/2014/main" val="2943645042"/>
                    </a:ext>
                  </a:extLst>
                </a:gridCol>
                <a:gridCol w="411480">
                  <a:extLst>
                    <a:ext uri="{9D8B030D-6E8A-4147-A177-3AD203B41FA5}">
                      <a16:colId xmlns:a16="http://schemas.microsoft.com/office/drawing/2014/main" val="4229660262"/>
                    </a:ext>
                  </a:extLst>
                </a:gridCol>
                <a:gridCol w="411480">
                  <a:extLst>
                    <a:ext uri="{9D8B030D-6E8A-4147-A177-3AD203B41FA5}">
                      <a16:colId xmlns:a16="http://schemas.microsoft.com/office/drawing/2014/main" val="3968253716"/>
                    </a:ext>
                  </a:extLst>
                </a:gridCol>
                <a:gridCol w="411480">
                  <a:extLst>
                    <a:ext uri="{9D8B030D-6E8A-4147-A177-3AD203B41FA5}">
                      <a16:colId xmlns:a16="http://schemas.microsoft.com/office/drawing/2014/main" val="814992947"/>
                    </a:ext>
                  </a:extLst>
                </a:gridCol>
                <a:gridCol w="411480">
                  <a:extLst>
                    <a:ext uri="{9D8B030D-6E8A-4147-A177-3AD203B41FA5}">
                      <a16:colId xmlns:a16="http://schemas.microsoft.com/office/drawing/2014/main" val="1820091309"/>
                    </a:ext>
                  </a:extLst>
                </a:gridCol>
                <a:gridCol w="1728216">
                  <a:extLst>
                    <a:ext uri="{9D8B030D-6E8A-4147-A177-3AD203B41FA5}">
                      <a16:colId xmlns:a16="http://schemas.microsoft.com/office/drawing/2014/main" val="3139035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2439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46445650"/>
                  </a:ext>
                </a:extLst>
              </a:tr>
            </a:tbl>
          </a:graphicData>
        </a:graphic>
      </p:graphicFrame>
      <p:sp>
        <p:nvSpPr>
          <p:cNvPr id="4" name="Text Placeholder 3">
            <a:extLst>
              <a:ext uri="{FF2B5EF4-FFF2-40B4-BE49-F238E27FC236}">
                <a16:creationId xmlns:a16="http://schemas.microsoft.com/office/drawing/2014/main" id="{9A9ED9ED-8069-4AB7-8876-C1F419E2EE4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297400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8F7E9-76E1-4DF0-A4C9-FC289E96A1F1}"/>
              </a:ext>
            </a:extLst>
          </p:cNvPr>
          <p:cNvSpPr>
            <a:spLocks noGrp="1"/>
          </p:cNvSpPr>
          <p:nvPr>
            <p:ph type="title"/>
          </p:nvPr>
        </p:nvSpPr>
        <p:spPr/>
        <p:txBody>
          <a:bodyPr/>
          <a:lstStyle/>
          <a:p>
            <a:r>
              <a:rPr lang="en-US"/>
              <a:t>Facebook Facebook Paid Post Performance | 1 group and 2 profiles - 19 of 24</a:t>
            </a:r>
          </a:p>
        </p:txBody>
      </p:sp>
      <p:graphicFrame>
        <p:nvGraphicFramePr>
          <p:cNvPr id="5" name="Table Placeholder 4">
            <a:extLst>
              <a:ext uri="{FF2B5EF4-FFF2-40B4-BE49-F238E27FC236}">
                <a16:creationId xmlns:a16="http://schemas.microsoft.com/office/drawing/2014/main" id="{0825B533-4D24-4899-AFEB-8972D9D23EBD}"/>
              </a:ext>
            </a:extLst>
          </p:cNvPr>
          <p:cNvGraphicFramePr>
            <a:graphicFrameLocks noGrp="1"/>
          </p:cNvGraphicFramePr>
          <p:nvPr>
            <p:ph type="tbl" sz="quarter" idx="13"/>
            <p:extLst>
              <p:ext uri="{D42A27DB-BD31-4B8C-83A1-F6EECF244321}">
                <p14:modId xmlns:p14="http://schemas.microsoft.com/office/powerpoint/2010/main" val="2496754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4825296"/>
                    </a:ext>
                  </a:extLst>
                </a:gridCol>
                <a:gridCol w="1152144">
                  <a:extLst>
                    <a:ext uri="{9D8B030D-6E8A-4147-A177-3AD203B41FA5}">
                      <a16:colId xmlns:a16="http://schemas.microsoft.com/office/drawing/2014/main" val="4283365619"/>
                    </a:ext>
                  </a:extLst>
                </a:gridCol>
                <a:gridCol w="411480">
                  <a:extLst>
                    <a:ext uri="{9D8B030D-6E8A-4147-A177-3AD203B41FA5}">
                      <a16:colId xmlns:a16="http://schemas.microsoft.com/office/drawing/2014/main" val="2760218367"/>
                    </a:ext>
                  </a:extLst>
                </a:gridCol>
                <a:gridCol w="411480">
                  <a:extLst>
                    <a:ext uri="{9D8B030D-6E8A-4147-A177-3AD203B41FA5}">
                      <a16:colId xmlns:a16="http://schemas.microsoft.com/office/drawing/2014/main" val="80593857"/>
                    </a:ext>
                  </a:extLst>
                </a:gridCol>
                <a:gridCol w="411480">
                  <a:extLst>
                    <a:ext uri="{9D8B030D-6E8A-4147-A177-3AD203B41FA5}">
                      <a16:colId xmlns:a16="http://schemas.microsoft.com/office/drawing/2014/main" val="1903204034"/>
                    </a:ext>
                  </a:extLst>
                </a:gridCol>
                <a:gridCol w="411480">
                  <a:extLst>
                    <a:ext uri="{9D8B030D-6E8A-4147-A177-3AD203B41FA5}">
                      <a16:colId xmlns:a16="http://schemas.microsoft.com/office/drawing/2014/main" val="2733718246"/>
                    </a:ext>
                  </a:extLst>
                </a:gridCol>
                <a:gridCol w="411480">
                  <a:extLst>
                    <a:ext uri="{9D8B030D-6E8A-4147-A177-3AD203B41FA5}">
                      <a16:colId xmlns:a16="http://schemas.microsoft.com/office/drawing/2014/main" val="1786021109"/>
                    </a:ext>
                  </a:extLst>
                </a:gridCol>
                <a:gridCol w="411480">
                  <a:extLst>
                    <a:ext uri="{9D8B030D-6E8A-4147-A177-3AD203B41FA5}">
                      <a16:colId xmlns:a16="http://schemas.microsoft.com/office/drawing/2014/main" val="2385189381"/>
                    </a:ext>
                  </a:extLst>
                </a:gridCol>
                <a:gridCol w="411480">
                  <a:extLst>
                    <a:ext uri="{9D8B030D-6E8A-4147-A177-3AD203B41FA5}">
                      <a16:colId xmlns:a16="http://schemas.microsoft.com/office/drawing/2014/main" val="3923541048"/>
                    </a:ext>
                  </a:extLst>
                </a:gridCol>
                <a:gridCol w="411480">
                  <a:extLst>
                    <a:ext uri="{9D8B030D-6E8A-4147-A177-3AD203B41FA5}">
                      <a16:colId xmlns:a16="http://schemas.microsoft.com/office/drawing/2014/main" val="424027061"/>
                    </a:ext>
                  </a:extLst>
                </a:gridCol>
                <a:gridCol w="411480">
                  <a:extLst>
                    <a:ext uri="{9D8B030D-6E8A-4147-A177-3AD203B41FA5}">
                      <a16:colId xmlns:a16="http://schemas.microsoft.com/office/drawing/2014/main" val="3285813597"/>
                    </a:ext>
                  </a:extLst>
                </a:gridCol>
                <a:gridCol w="1728216">
                  <a:extLst>
                    <a:ext uri="{9D8B030D-6E8A-4147-A177-3AD203B41FA5}">
                      <a16:colId xmlns:a16="http://schemas.microsoft.com/office/drawing/2014/main" val="1640542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0224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822831808"/>
                  </a:ext>
                </a:extLst>
              </a:tr>
            </a:tbl>
          </a:graphicData>
        </a:graphic>
      </p:graphicFrame>
      <p:sp>
        <p:nvSpPr>
          <p:cNvPr id="4" name="Text Placeholder 3">
            <a:extLst>
              <a:ext uri="{FF2B5EF4-FFF2-40B4-BE49-F238E27FC236}">
                <a16:creationId xmlns:a16="http://schemas.microsoft.com/office/drawing/2014/main" id="{2295F844-62E7-4716-A771-A8AF37F253D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709391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6224A-459E-4DE1-8A7B-0919945CFCBB}"/>
              </a:ext>
            </a:extLst>
          </p:cNvPr>
          <p:cNvSpPr>
            <a:spLocks noGrp="1"/>
          </p:cNvSpPr>
          <p:nvPr>
            <p:ph type="title"/>
          </p:nvPr>
        </p:nvSpPr>
        <p:spPr/>
        <p:txBody>
          <a:bodyPr/>
          <a:lstStyle/>
          <a:p>
            <a:r>
              <a:rPr lang="en-US"/>
              <a:t>Facebook Facebook Paid Post Performance | 1 group and 2 profiles - 20 of 24</a:t>
            </a:r>
          </a:p>
        </p:txBody>
      </p:sp>
      <p:graphicFrame>
        <p:nvGraphicFramePr>
          <p:cNvPr id="5" name="Table Placeholder 4">
            <a:extLst>
              <a:ext uri="{FF2B5EF4-FFF2-40B4-BE49-F238E27FC236}">
                <a16:creationId xmlns:a16="http://schemas.microsoft.com/office/drawing/2014/main" id="{0BAE79E1-45EF-4BCF-B01D-5DE0EED4FF9A}"/>
              </a:ext>
            </a:extLst>
          </p:cNvPr>
          <p:cNvGraphicFramePr>
            <a:graphicFrameLocks noGrp="1"/>
          </p:cNvGraphicFramePr>
          <p:nvPr>
            <p:ph type="tbl" sz="quarter" idx="13"/>
            <p:extLst>
              <p:ext uri="{D42A27DB-BD31-4B8C-83A1-F6EECF244321}">
                <p14:modId xmlns:p14="http://schemas.microsoft.com/office/powerpoint/2010/main" val="2706957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55952185"/>
                    </a:ext>
                  </a:extLst>
                </a:gridCol>
                <a:gridCol w="1152144">
                  <a:extLst>
                    <a:ext uri="{9D8B030D-6E8A-4147-A177-3AD203B41FA5}">
                      <a16:colId xmlns:a16="http://schemas.microsoft.com/office/drawing/2014/main" val="2709433400"/>
                    </a:ext>
                  </a:extLst>
                </a:gridCol>
                <a:gridCol w="411480">
                  <a:extLst>
                    <a:ext uri="{9D8B030D-6E8A-4147-A177-3AD203B41FA5}">
                      <a16:colId xmlns:a16="http://schemas.microsoft.com/office/drawing/2014/main" val="459423077"/>
                    </a:ext>
                  </a:extLst>
                </a:gridCol>
                <a:gridCol w="411480">
                  <a:extLst>
                    <a:ext uri="{9D8B030D-6E8A-4147-A177-3AD203B41FA5}">
                      <a16:colId xmlns:a16="http://schemas.microsoft.com/office/drawing/2014/main" val="2049664044"/>
                    </a:ext>
                  </a:extLst>
                </a:gridCol>
                <a:gridCol w="411480">
                  <a:extLst>
                    <a:ext uri="{9D8B030D-6E8A-4147-A177-3AD203B41FA5}">
                      <a16:colId xmlns:a16="http://schemas.microsoft.com/office/drawing/2014/main" val="1371787372"/>
                    </a:ext>
                  </a:extLst>
                </a:gridCol>
                <a:gridCol w="411480">
                  <a:extLst>
                    <a:ext uri="{9D8B030D-6E8A-4147-A177-3AD203B41FA5}">
                      <a16:colId xmlns:a16="http://schemas.microsoft.com/office/drawing/2014/main" val="897093981"/>
                    </a:ext>
                  </a:extLst>
                </a:gridCol>
                <a:gridCol w="411480">
                  <a:extLst>
                    <a:ext uri="{9D8B030D-6E8A-4147-A177-3AD203B41FA5}">
                      <a16:colId xmlns:a16="http://schemas.microsoft.com/office/drawing/2014/main" val="1891348207"/>
                    </a:ext>
                  </a:extLst>
                </a:gridCol>
                <a:gridCol w="411480">
                  <a:extLst>
                    <a:ext uri="{9D8B030D-6E8A-4147-A177-3AD203B41FA5}">
                      <a16:colId xmlns:a16="http://schemas.microsoft.com/office/drawing/2014/main" val="4042545845"/>
                    </a:ext>
                  </a:extLst>
                </a:gridCol>
                <a:gridCol w="411480">
                  <a:extLst>
                    <a:ext uri="{9D8B030D-6E8A-4147-A177-3AD203B41FA5}">
                      <a16:colId xmlns:a16="http://schemas.microsoft.com/office/drawing/2014/main" val="117992432"/>
                    </a:ext>
                  </a:extLst>
                </a:gridCol>
                <a:gridCol w="411480">
                  <a:extLst>
                    <a:ext uri="{9D8B030D-6E8A-4147-A177-3AD203B41FA5}">
                      <a16:colId xmlns:a16="http://schemas.microsoft.com/office/drawing/2014/main" val="4048055519"/>
                    </a:ext>
                  </a:extLst>
                </a:gridCol>
                <a:gridCol w="411480">
                  <a:extLst>
                    <a:ext uri="{9D8B030D-6E8A-4147-A177-3AD203B41FA5}">
                      <a16:colId xmlns:a16="http://schemas.microsoft.com/office/drawing/2014/main" val="962141700"/>
                    </a:ext>
                  </a:extLst>
                </a:gridCol>
                <a:gridCol w="1728216">
                  <a:extLst>
                    <a:ext uri="{9D8B030D-6E8A-4147-A177-3AD203B41FA5}">
                      <a16:colId xmlns:a16="http://schemas.microsoft.com/office/drawing/2014/main" val="415100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8081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720312897"/>
                  </a:ext>
                </a:extLst>
              </a:tr>
            </a:tbl>
          </a:graphicData>
        </a:graphic>
      </p:graphicFrame>
      <p:sp>
        <p:nvSpPr>
          <p:cNvPr id="4" name="Text Placeholder 3">
            <a:extLst>
              <a:ext uri="{FF2B5EF4-FFF2-40B4-BE49-F238E27FC236}">
                <a16:creationId xmlns:a16="http://schemas.microsoft.com/office/drawing/2014/main" id="{02BC0B8D-5081-457C-BA3C-041485DDF2D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632577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D5A66-8CA4-465D-8671-F809385B2D5B}"/>
              </a:ext>
            </a:extLst>
          </p:cNvPr>
          <p:cNvSpPr>
            <a:spLocks noGrp="1"/>
          </p:cNvSpPr>
          <p:nvPr>
            <p:ph type="title"/>
          </p:nvPr>
        </p:nvSpPr>
        <p:spPr/>
        <p:txBody>
          <a:bodyPr/>
          <a:lstStyle/>
          <a:p>
            <a:r>
              <a:rPr lang="en-US"/>
              <a:t>Facebook Facebook Paid Post Performance | 1 group and 2 profiles - 21 of 24</a:t>
            </a:r>
          </a:p>
        </p:txBody>
      </p:sp>
      <p:graphicFrame>
        <p:nvGraphicFramePr>
          <p:cNvPr id="5" name="Table Placeholder 4">
            <a:extLst>
              <a:ext uri="{FF2B5EF4-FFF2-40B4-BE49-F238E27FC236}">
                <a16:creationId xmlns:a16="http://schemas.microsoft.com/office/drawing/2014/main" id="{AB5ACFFB-F2E7-4152-9BB8-931F36F06361}"/>
              </a:ext>
            </a:extLst>
          </p:cNvPr>
          <p:cNvGraphicFramePr>
            <a:graphicFrameLocks noGrp="1"/>
          </p:cNvGraphicFramePr>
          <p:nvPr>
            <p:ph type="tbl" sz="quarter" idx="13"/>
            <p:extLst>
              <p:ext uri="{D42A27DB-BD31-4B8C-83A1-F6EECF244321}">
                <p14:modId xmlns:p14="http://schemas.microsoft.com/office/powerpoint/2010/main" val="2221577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87875672"/>
                    </a:ext>
                  </a:extLst>
                </a:gridCol>
                <a:gridCol w="1152144">
                  <a:extLst>
                    <a:ext uri="{9D8B030D-6E8A-4147-A177-3AD203B41FA5}">
                      <a16:colId xmlns:a16="http://schemas.microsoft.com/office/drawing/2014/main" val="3676391583"/>
                    </a:ext>
                  </a:extLst>
                </a:gridCol>
                <a:gridCol w="411480">
                  <a:extLst>
                    <a:ext uri="{9D8B030D-6E8A-4147-A177-3AD203B41FA5}">
                      <a16:colId xmlns:a16="http://schemas.microsoft.com/office/drawing/2014/main" val="3619514492"/>
                    </a:ext>
                  </a:extLst>
                </a:gridCol>
                <a:gridCol w="411480">
                  <a:extLst>
                    <a:ext uri="{9D8B030D-6E8A-4147-A177-3AD203B41FA5}">
                      <a16:colId xmlns:a16="http://schemas.microsoft.com/office/drawing/2014/main" val="2766855274"/>
                    </a:ext>
                  </a:extLst>
                </a:gridCol>
                <a:gridCol w="411480">
                  <a:extLst>
                    <a:ext uri="{9D8B030D-6E8A-4147-A177-3AD203B41FA5}">
                      <a16:colId xmlns:a16="http://schemas.microsoft.com/office/drawing/2014/main" val="2702820816"/>
                    </a:ext>
                  </a:extLst>
                </a:gridCol>
                <a:gridCol w="411480">
                  <a:extLst>
                    <a:ext uri="{9D8B030D-6E8A-4147-A177-3AD203B41FA5}">
                      <a16:colId xmlns:a16="http://schemas.microsoft.com/office/drawing/2014/main" val="388880753"/>
                    </a:ext>
                  </a:extLst>
                </a:gridCol>
                <a:gridCol w="411480">
                  <a:extLst>
                    <a:ext uri="{9D8B030D-6E8A-4147-A177-3AD203B41FA5}">
                      <a16:colId xmlns:a16="http://schemas.microsoft.com/office/drawing/2014/main" val="1876504185"/>
                    </a:ext>
                  </a:extLst>
                </a:gridCol>
                <a:gridCol w="411480">
                  <a:extLst>
                    <a:ext uri="{9D8B030D-6E8A-4147-A177-3AD203B41FA5}">
                      <a16:colId xmlns:a16="http://schemas.microsoft.com/office/drawing/2014/main" val="1689967850"/>
                    </a:ext>
                  </a:extLst>
                </a:gridCol>
                <a:gridCol w="411480">
                  <a:extLst>
                    <a:ext uri="{9D8B030D-6E8A-4147-A177-3AD203B41FA5}">
                      <a16:colId xmlns:a16="http://schemas.microsoft.com/office/drawing/2014/main" val="4140227214"/>
                    </a:ext>
                  </a:extLst>
                </a:gridCol>
                <a:gridCol w="411480">
                  <a:extLst>
                    <a:ext uri="{9D8B030D-6E8A-4147-A177-3AD203B41FA5}">
                      <a16:colId xmlns:a16="http://schemas.microsoft.com/office/drawing/2014/main" val="681331387"/>
                    </a:ext>
                  </a:extLst>
                </a:gridCol>
                <a:gridCol w="411480">
                  <a:extLst>
                    <a:ext uri="{9D8B030D-6E8A-4147-A177-3AD203B41FA5}">
                      <a16:colId xmlns:a16="http://schemas.microsoft.com/office/drawing/2014/main" val="2609086306"/>
                    </a:ext>
                  </a:extLst>
                </a:gridCol>
                <a:gridCol w="1728216">
                  <a:extLst>
                    <a:ext uri="{9D8B030D-6E8A-4147-A177-3AD203B41FA5}">
                      <a16:colId xmlns:a16="http://schemas.microsoft.com/office/drawing/2014/main" val="1376849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5625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987289427"/>
                  </a:ext>
                </a:extLst>
              </a:tr>
            </a:tbl>
          </a:graphicData>
        </a:graphic>
      </p:graphicFrame>
      <p:sp>
        <p:nvSpPr>
          <p:cNvPr id="4" name="Text Placeholder 3">
            <a:extLst>
              <a:ext uri="{FF2B5EF4-FFF2-40B4-BE49-F238E27FC236}">
                <a16:creationId xmlns:a16="http://schemas.microsoft.com/office/drawing/2014/main" id="{10CC8F74-76AA-4D1C-A7A6-11EA0762BA6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8434719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30A4B-3FFB-4E67-9CE2-0722FB640B8E}"/>
              </a:ext>
            </a:extLst>
          </p:cNvPr>
          <p:cNvSpPr>
            <a:spLocks noGrp="1"/>
          </p:cNvSpPr>
          <p:nvPr>
            <p:ph type="title"/>
          </p:nvPr>
        </p:nvSpPr>
        <p:spPr/>
        <p:txBody>
          <a:bodyPr/>
          <a:lstStyle/>
          <a:p>
            <a:r>
              <a:rPr lang="en-US"/>
              <a:t>Facebook Facebook Paid Post Performance | 1 group and 2 profiles - 22 of 24</a:t>
            </a:r>
          </a:p>
        </p:txBody>
      </p:sp>
      <p:graphicFrame>
        <p:nvGraphicFramePr>
          <p:cNvPr id="5" name="Table Placeholder 4">
            <a:extLst>
              <a:ext uri="{FF2B5EF4-FFF2-40B4-BE49-F238E27FC236}">
                <a16:creationId xmlns:a16="http://schemas.microsoft.com/office/drawing/2014/main" id="{AAF90D48-06C6-4F78-A02A-CFD33916E6BD}"/>
              </a:ext>
            </a:extLst>
          </p:cNvPr>
          <p:cNvGraphicFramePr>
            <a:graphicFrameLocks noGrp="1"/>
          </p:cNvGraphicFramePr>
          <p:nvPr>
            <p:ph type="tbl" sz="quarter" idx="13"/>
            <p:extLst>
              <p:ext uri="{D42A27DB-BD31-4B8C-83A1-F6EECF244321}">
                <p14:modId xmlns:p14="http://schemas.microsoft.com/office/powerpoint/2010/main" val="207957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02854801"/>
                    </a:ext>
                  </a:extLst>
                </a:gridCol>
                <a:gridCol w="1152144">
                  <a:extLst>
                    <a:ext uri="{9D8B030D-6E8A-4147-A177-3AD203B41FA5}">
                      <a16:colId xmlns:a16="http://schemas.microsoft.com/office/drawing/2014/main" val="1262533979"/>
                    </a:ext>
                  </a:extLst>
                </a:gridCol>
                <a:gridCol w="411480">
                  <a:extLst>
                    <a:ext uri="{9D8B030D-6E8A-4147-A177-3AD203B41FA5}">
                      <a16:colId xmlns:a16="http://schemas.microsoft.com/office/drawing/2014/main" val="4045945076"/>
                    </a:ext>
                  </a:extLst>
                </a:gridCol>
                <a:gridCol w="411480">
                  <a:extLst>
                    <a:ext uri="{9D8B030D-6E8A-4147-A177-3AD203B41FA5}">
                      <a16:colId xmlns:a16="http://schemas.microsoft.com/office/drawing/2014/main" val="3281902766"/>
                    </a:ext>
                  </a:extLst>
                </a:gridCol>
                <a:gridCol w="411480">
                  <a:extLst>
                    <a:ext uri="{9D8B030D-6E8A-4147-A177-3AD203B41FA5}">
                      <a16:colId xmlns:a16="http://schemas.microsoft.com/office/drawing/2014/main" val="1109545336"/>
                    </a:ext>
                  </a:extLst>
                </a:gridCol>
                <a:gridCol w="411480">
                  <a:extLst>
                    <a:ext uri="{9D8B030D-6E8A-4147-A177-3AD203B41FA5}">
                      <a16:colId xmlns:a16="http://schemas.microsoft.com/office/drawing/2014/main" val="2574583402"/>
                    </a:ext>
                  </a:extLst>
                </a:gridCol>
                <a:gridCol w="411480">
                  <a:extLst>
                    <a:ext uri="{9D8B030D-6E8A-4147-A177-3AD203B41FA5}">
                      <a16:colId xmlns:a16="http://schemas.microsoft.com/office/drawing/2014/main" val="2661786008"/>
                    </a:ext>
                  </a:extLst>
                </a:gridCol>
                <a:gridCol w="411480">
                  <a:extLst>
                    <a:ext uri="{9D8B030D-6E8A-4147-A177-3AD203B41FA5}">
                      <a16:colId xmlns:a16="http://schemas.microsoft.com/office/drawing/2014/main" val="1966313062"/>
                    </a:ext>
                  </a:extLst>
                </a:gridCol>
                <a:gridCol w="411480">
                  <a:extLst>
                    <a:ext uri="{9D8B030D-6E8A-4147-A177-3AD203B41FA5}">
                      <a16:colId xmlns:a16="http://schemas.microsoft.com/office/drawing/2014/main" val="3015676812"/>
                    </a:ext>
                  </a:extLst>
                </a:gridCol>
                <a:gridCol w="411480">
                  <a:extLst>
                    <a:ext uri="{9D8B030D-6E8A-4147-A177-3AD203B41FA5}">
                      <a16:colId xmlns:a16="http://schemas.microsoft.com/office/drawing/2014/main" val="1538768482"/>
                    </a:ext>
                  </a:extLst>
                </a:gridCol>
                <a:gridCol w="411480">
                  <a:extLst>
                    <a:ext uri="{9D8B030D-6E8A-4147-A177-3AD203B41FA5}">
                      <a16:colId xmlns:a16="http://schemas.microsoft.com/office/drawing/2014/main" val="798381687"/>
                    </a:ext>
                  </a:extLst>
                </a:gridCol>
                <a:gridCol w="1728216">
                  <a:extLst>
                    <a:ext uri="{9D8B030D-6E8A-4147-A177-3AD203B41FA5}">
                      <a16:colId xmlns:a16="http://schemas.microsoft.com/office/drawing/2014/main" val="3287334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95899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135452813"/>
                  </a:ext>
                </a:extLst>
              </a:tr>
            </a:tbl>
          </a:graphicData>
        </a:graphic>
      </p:graphicFrame>
      <p:sp>
        <p:nvSpPr>
          <p:cNvPr id="4" name="Text Placeholder 3">
            <a:extLst>
              <a:ext uri="{FF2B5EF4-FFF2-40B4-BE49-F238E27FC236}">
                <a16:creationId xmlns:a16="http://schemas.microsoft.com/office/drawing/2014/main" id="{538C4DCF-FB9B-4855-950B-5827570C846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89400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1963-55C1-46DF-ADBE-438679F467D2}"/>
              </a:ext>
            </a:extLst>
          </p:cNvPr>
          <p:cNvSpPr>
            <a:spLocks noGrp="1"/>
          </p:cNvSpPr>
          <p:nvPr>
            <p:ph type="title"/>
          </p:nvPr>
        </p:nvSpPr>
        <p:spPr/>
        <p:txBody>
          <a:bodyPr/>
          <a:lstStyle/>
          <a:p>
            <a:r>
              <a:rPr lang="en-US"/>
              <a:t>Facebook Facebook Paid Post Performance | 1 group and 2 profiles - 23 of 24</a:t>
            </a:r>
          </a:p>
        </p:txBody>
      </p:sp>
      <p:graphicFrame>
        <p:nvGraphicFramePr>
          <p:cNvPr id="5" name="Table Placeholder 4">
            <a:extLst>
              <a:ext uri="{FF2B5EF4-FFF2-40B4-BE49-F238E27FC236}">
                <a16:creationId xmlns:a16="http://schemas.microsoft.com/office/drawing/2014/main" id="{8B4BB2E1-739C-4EBA-B13A-2FEF9E74BED6}"/>
              </a:ext>
            </a:extLst>
          </p:cNvPr>
          <p:cNvGraphicFramePr>
            <a:graphicFrameLocks noGrp="1"/>
          </p:cNvGraphicFramePr>
          <p:nvPr>
            <p:ph type="tbl" sz="quarter" idx="13"/>
            <p:extLst>
              <p:ext uri="{D42A27DB-BD31-4B8C-83A1-F6EECF244321}">
                <p14:modId xmlns:p14="http://schemas.microsoft.com/office/powerpoint/2010/main" val="2295298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03906735"/>
                    </a:ext>
                  </a:extLst>
                </a:gridCol>
                <a:gridCol w="1152144">
                  <a:extLst>
                    <a:ext uri="{9D8B030D-6E8A-4147-A177-3AD203B41FA5}">
                      <a16:colId xmlns:a16="http://schemas.microsoft.com/office/drawing/2014/main" val="2304314332"/>
                    </a:ext>
                  </a:extLst>
                </a:gridCol>
                <a:gridCol w="411480">
                  <a:extLst>
                    <a:ext uri="{9D8B030D-6E8A-4147-A177-3AD203B41FA5}">
                      <a16:colId xmlns:a16="http://schemas.microsoft.com/office/drawing/2014/main" val="4155155839"/>
                    </a:ext>
                  </a:extLst>
                </a:gridCol>
                <a:gridCol w="411480">
                  <a:extLst>
                    <a:ext uri="{9D8B030D-6E8A-4147-A177-3AD203B41FA5}">
                      <a16:colId xmlns:a16="http://schemas.microsoft.com/office/drawing/2014/main" val="2875128340"/>
                    </a:ext>
                  </a:extLst>
                </a:gridCol>
                <a:gridCol w="411480">
                  <a:extLst>
                    <a:ext uri="{9D8B030D-6E8A-4147-A177-3AD203B41FA5}">
                      <a16:colId xmlns:a16="http://schemas.microsoft.com/office/drawing/2014/main" val="4134751307"/>
                    </a:ext>
                  </a:extLst>
                </a:gridCol>
                <a:gridCol w="411480">
                  <a:extLst>
                    <a:ext uri="{9D8B030D-6E8A-4147-A177-3AD203B41FA5}">
                      <a16:colId xmlns:a16="http://schemas.microsoft.com/office/drawing/2014/main" val="3336267218"/>
                    </a:ext>
                  </a:extLst>
                </a:gridCol>
                <a:gridCol w="411480">
                  <a:extLst>
                    <a:ext uri="{9D8B030D-6E8A-4147-A177-3AD203B41FA5}">
                      <a16:colId xmlns:a16="http://schemas.microsoft.com/office/drawing/2014/main" val="2228361781"/>
                    </a:ext>
                  </a:extLst>
                </a:gridCol>
                <a:gridCol w="411480">
                  <a:extLst>
                    <a:ext uri="{9D8B030D-6E8A-4147-A177-3AD203B41FA5}">
                      <a16:colId xmlns:a16="http://schemas.microsoft.com/office/drawing/2014/main" val="3842921578"/>
                    </a:ext>
                  </a:extLst>
                </a:gridCol>
                <a:gridCol w="411480">
                  <a:extLst>
                    <a:ext uri="{9D8B030D-6E8A-4147-A177-3AD203B41FA5}">
                      <a16:colId xmlns:a16="http://schemas.microsoft.com/office/drawing/2014/main" val="913034893"/>
                    </a:ext>
                  </a:extLst>
                </a:gridCol>
                <a:gridCol w="411480">
                  <a:extLst>
                    <a:ext uri="{9D8B030D-6E8A-4147-A177-3AD203B41FA5}">
                      <a16:colId xmlns:a16="http://schemas.microsoft.com/office/drawing/2014/main" val="3730444523"/>
                    </a:ext>
                  </a:extLst>
                </a:gridCol>
                <a:gridCol w="411480">
                  <a:extLst>
                    <a:ext uri="{9D8B030D-6E8A-4147-A177-3AD203B41FA5}">
                      <a16:colId xmlns:a16="http://schemas.microsoft.com/office/drawing/2014/main" val="2401118627"/>
                    </a:ext>
                  </a:extLst>
                </a:gridCol>
                <a:gridCol w="1728216">
                  <a:extLst>
                    <a:ext uri="{9D8B030D-6E8A-4147-A177-3AD203B41FA5}">
                      <a16:colId xmlns:a16="http://schemas.microsoft.com/office/drawing/2014/main" val="390026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4678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2902194199"/>
                  </a:ext>
                </a:extLst>
              </a:tr>
            </a:tbl>
          </a:graphicData>
        </a:graphic>
      </p:graphicFrame>
      <p:sp>
        <p:nvSpPr>
          <p:cNvPr id="4" name="Text Placeholder 3">
            <a:extLst>
              <a:ext uri="{FF2B5EF4-FFF2-40B4-BE49-F238E27FC236}">
                <a16:creationId xmlns:a16="http://schemas.microsoft.com/office/drawing/2014/main" id="{2E1FF228-F2C2-4A90-B166-9DD588BA8B7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374518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6BBE-F940-446F-8E20-C02543AC3FCF}"/>
              </a:ext>
            </a:extLst>
          </p:cNvPr>
          <p:cNvSpPr>
            <a:spLocks noGrp="1"/>
          </p:cNvSpPr>
          <p:nvPr>
            <p:ph type="title"/>
          </p:nvPr>
        </p:nvSpPr>
        <p:spPr/>
        <p:txBody>
          <a:bodyPr/>
          <a:lstStyle/>
          <a:p>
            <a:r>
              <a:rPr lang="en-US"/>
              <a:t>Facebook Facebook Paid Post Performance | 1 group and 2 profiles - 24 of 24</a:t>
            </a:r>
          </a:p>
        </p:txBody>
      </p:sp>
      <p:graphicFrame>
        <p:nvGraphicFramePr>
          <p:cNvPr id="5" name="Table Placeholder 4">
            <a:extLst>
              <a:ext uri="{FF2B5EF4-FFF2-40B4-BE49-F238E27FC236}">
                <a16:creationId xmlns:a16="http://schemas.microsoft.com/office/drawing/2014/main" id="{A413881A-C2FF-4A2C-A5D1-6DD68BF552C6}"/>
              </a:ext>
            </a:extLst>
          </p:cNvPr>
          <p:cNvGraphicFramePr>
            <a:graphicFrameLocks noGrp="1"/>
          </p:cNvGraphicFramePr>
          <p:nvPr>
            <p:ph type="tbl" sz="quarter" idx="13"/>
            <p:extLst>
              <p:ext uri="{D42A27DB-BD31-4B8C-83A1-F6EECF244321}">
                <p14:modId xmlns:p14="http://schemas.microsoft.com/office/powerpoint/2010/main" val="4288486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40048323"/>
                    </a:ext>
                  </a:extLst>
                </a:gridCol>
                <a:gridCol w="1152144">
                  <a:extLst>
                    <a:ext uri="{9D8B030D-6E8A-4147-A177-3AD203B41FA5}">
                      <a16:colId xmlns:a16="http://schemas.microsoft.com/office/drawing/2014/main" val="818926694"/>
                    </a:ext>
                  </a:extLst>
                </a:gridCol>
                <a:gridCol w="411480">
                  <a:extLst>
                    <a:ext uri="{9D8B030D-6E8A-4147-A177-3AD203B41FA5}">
                      <a16:colId xmlns:a16="http://schemas.microsoft.com/office/drawing/2014/main" val="2614661480"/>
                    </a:ext>
                  </a:extLst>
                </a:gridCol>
                <a:gridCol w="411480">
                  <a:extLst>
                    <a:ext uri="{9D8B030D-6E8A-4147-A177-3AD203B41FA5}">
                      <a16:colId xmlns:a16="http://schemas.microsoft.com/office/drawing/2014/main" val="365421057"/>
                    </a:ext>
                  </a:extLst>
                </a:gridCol>
                <a:gridCol w="411480">
                  <a:extLst>
                    <a:ext uri="{9D8B030D-6E8A-4147-A177-3AD203B41FA5}">
                      <a16:colId xmlns:a16="http://schemas.microsoft.com/office/drawing/2014/main" val="1586109198"/>
                    </a:ext>
                  </a:extLst>
                </a:gridCol>
                <a:gridCol w="411480">
                  <a:extLst>
                    <a:ext uri="{9D8B030D-6E8A-4147-A177-3AD203B41FA5}">
                      <a16:colId xmlns:a16="http://schemas.microsoft.com/office/drawing/2014/main" val="3024702110"/>
                    </a:ext>
                  </a:extLst>
                </a:gridCol>
                <a:gridCol w="411480">
                  <a:extLst>
                    <a:ext uri="{9D8B030D-6E8A-4147-A177-3AD203B41FA5}">
                      <a16:colId xmlns:a16="http://schemas.microsoft.com/office/drawing/2014/main" val="2576035919"/>
                    </a:ext>
                  </a:extLst>
                </a:gridCol>
                <a:gridCol w="411480">
                  <a:extLst>
                    <a:ext uri="{9D8B030D-6E8A-4147-A177-3AD203B41FA5}">
                      <a16:colId xmlns:a16="http://schemas.microsoft.com/office/drawing/2014/main" val="3087766143"/>
                    </a:ext>
                  </a:extLst>
                </a:gridCol>
                <a:gridCol w="411480">
                  <a:extLst>
                    <a:ext uri="{9D8B030D-6E8A-4147-A177-3AD203B41FA5}">
                      <a16:colId xmlns:a16="http://schemas.microsoft.com/office/drawing/2014/main" val="1549785510"/>
                    </a:ext>
                  </a:extLst>
                </a:gridCol>
                <a:gridCol w="411480">
                  <a:extLst>
                    <a:ext uri="{9D8B030D-6E8A-4147-A177-3AD203B41FA5}">
                      <a16:colId xmlns:a16="http://schemas.microsoft.com/office/drawing/2014/main" val="3093079440"/>
                    </a:ext>
                  </a:extLst>
                </a:gridCol>
                <a:gridCol w="411480">
                  <a:extLst>
                    <a:ext uri="{9D8B030D-6E8A-4147-A177-3AD203B41FA5}">
                      <a16:colId xmlns:a16="http://schemas.microsoft.com/office/drawing/2014/main" val="844550064"/>
                    </a:ext>
                  </a:extLst>
                </a:gridCol>
                <a:gridCol w="1728216">
                  <a:extLst>
                    <a:ext uri="{9D8B030D-6E8A-4147-A177-3AD203B41FA5}">
                      <a16:colId xmlns:a16="http://schemas.microsoft.com/office/drawing/2014/main" val="2420648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1106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- 2024-01-15 10:12:50</a:t>
                      </a:r>
                      <a:r>
                        <a:rPr kumimoji="0" lang="en-US"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https://quintly-eu-image-storage.s3.amazonaws.com/ce3c7051b24efe7a43caa2123c501328/4d5ed104432c871607ae643981155968.jpg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2870665377"/>
                  </a:ext>
                </a:extLst>
              </a:tr>
            </a:tbl>
          </a:graphicData>
        </a:graphic>
      </p:graphicFrame>
      <p:sp>
        <p:nvSpPr>
          <p:cNvPr id="4" name="Text Placeholder 3">
            <a:extLst>
              <a:ext uri="{FF2B5EF4-FFF2-40B4-BE49-F238E27FC236}">
                <a16:creationId xmlns:a16="http://schemas.microsoft.com/office/drawing/2014/main" id="{C1B77F3C-C66A-4182-8161-D1C24E60E0D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7535159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5391-25E3-494C-A312-5F4592F5D2AB}"/>
              </a:ext>
            </a:extLst>
          </p:cNvPr>
          <p:cNvSpPr>
            <a:spLocks noGrp="1"/>
          </p:cNvSpPr>
          <p:nvPr>
            <p:ph type="title"/>
          </p:nvPr>
        </p:nvSpPr>
        <p:spPr/>
        <p:txBody>
          <a:bodyPr/>
          <a:lstStyle/>
          <a:p>
            <a:r>
              <a:rPr lang="en-US"/>
              <a:t>Meta Monthly Total Ads Performance | All profiles - 1 of 2</a:t>
            </a:r>
          </a:p>
        </p:txBody>
      </p:sp>
      <p:graphicFrame>
        <p:nvGraphicFramePr>
          <p:cNvPr id="5" name="Table Placeholder 4">
            <a:extLst>
              <a:ext uri="{FF2B5EF4-FFF2-40B4-BE49-F238E27FC236}">
                <a16:creationId xmlns:a16="http://schemas.microsoft.com/office/drawing/2014/main" id="{05EBC0D3-F81D-4589-88E5-06294B4C04D3}"/>
              </a:ext>
            </a:extLst>
          </p:cNvPr>
          <p:cNvGraphicFramePr>
            <a:graphicFrameLocks noGrp="1"/>
          </p:cNvGraphicFramePr>
          <p:nvPr>
            <p:ph type="tbl" sz="quarter" idx="13"/>
            <p:extLst>
              <p:ext uri="{D42A27DB-BD31-4B8C-83A1-F6EECF244321}">
                <p14:modId xmlns:p14="http://schemas.microsoft.com/office/powerpoint/2010/main" val="177978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17292591"/>
                    </a:ext>
                  </a:extLst>
                </a:gridCol>
                <a:gridCol w="1152144">
                  <a:extLst>
                    <a:ext uri="{9D8B030D-6E8A-4147-A177-3AD203B41FA5}">
                      <a16:colId xmlns:a16="http://schemas.microsoft.com/office/drawing/2014/main" val="1219583187"/>
                    </a:ext>
                  </a:extLst>
                </a:gridCol>
                <a:gridCol w="1152144">
                  <a:extLst>
                    <a:ext uri="{9D8B030D-6E8A-4147-A177-3AD203B41FA5}">
                      <a16:colId xmlns:a16="http://schemas.microsoft.com/office/drawing/2014/main" val="2652282190"/>
                    </a:ext>
                  </a:extLst>
                </a:gridCol>
                <a:gridCol w="1152144">
                  <a:extLst>
                    <a:ext uri="{9D8B030D-6E8A-4147-A177-3AD203B41FA5}">
                      <a16:colId xmlns:a16="http://schemas.microsoft.com/office/drawing/2014/main" val="3224971686"/>
                    </a:ext>
                  </a:extLst>
                </a:gridCol>
                <a:gridCol w="1152144">
                  <a:extLst>
                    <a:ext uri="{9D8B030D-6E8A-4147-A177-3AD203B41FA5}">
                      <a16:colId xmlns:a16="http://schemas.microsoft.com/office/drawing/2014/main" val="2678572408"/>
                    </a:ext>
                  </a:extLst>
                </a:gridCol>
                <a:gridCol w="1152144">
                  <a:extLst>
                    <a:ext uri="{9D8B030D-6E8A-4147-A177-3AD203B41FA5}">
                      <a16:colId xmlns:a16="http://schemas.microsoft.com/office/drawing/2014/main" val="2591259930"/>
                    </a:ext>
                  </a:extLst>
                </a:gridCol>
                <a:gridCol w="1152144">
                  <a:extLst>
                    <a:ext uri="{9D8B030D-6E8A-4147-A177-3AD203B41FA5}">
                      <a16:colId xmlns:a16="http://schemas.microsoft.com/office/drawing/2014/main" val="189007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55342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1476.760049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5779.899951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6528317</a:t>
                      </a:r>
                    </a:p>
                  </a:txBody>
                  <a:tcPr/>
                </a:tc>
                <a:extLst>
                  <a:ext uri="{0D108BD9-81ED-4DB2-BD59-A6C34878D82A}">
                    <a16:rowId xmlns:a16="http://schemas.microsoft.com/office/drawing/2014/main" val="275343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696.061107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1545.956578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1843007</a:t>
                      </a:r>
                    </a:p>
                  </a:txBody>
                  <a:tcPr/>
                </a:tc>
                <a:extLst>
                  <a:ext uri="{0D108BD9-81ED-4DB2-BD59-A6C34878D82A}">
                    <a16:rowId xmlns:a16="http://schemas.microsoft.com/office/drawing/2014/main" val="227257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259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255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3399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388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092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639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4277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40461376"/>
                  </a:ext>
                </a:extLst>
              </a:tr>
            </a:tbl>
          </a:graphicData>
        </a:graphic>
      </p:graphicFrame>
      <p:sp>
        <p:nvSpPr>
          <p:cNvPr id="4" name="Text Placeholder 3">
            <a:extLst>
              <a:ext uri="{FF2B5EF4-FFF2-40B4-BE49-F238E27FC236}">
                <a16:creationId xmlns:a16="http://schemas.microsoft.com/office/drawing/2014/main" id="{706F9E79-0F3B-4367-9EA2-68206C41528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3081849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ECE8-D06F-4759-A234-AA04B8CD5CF4}"/>
              </a:ext>
            </a:extLst>
          </p:cNvPr>
          <p:cNvSpPr>
            <a:spLocks noGrp="1"/>
          </p:cNvSpPr>
          <p:nvPr>
            <p:ph type="title"/>
          </p:nvPr>
        </p:nvSpPr>
        <p:spPr/>
        <p:txBody>
          <a:bodyPr/>
          <a:lstStyle/>
          <a:p>
            <a:r>
              <a:rPr lang="en-US"/>
              <a:t>Meta Monthly Total Ads Performance | All profiles - 2 of 2</a:t>
            </a:r>
          </a:p>
        </p:txBody>
      </p:sp>
      <p:graphicFrame>
        <p:nvGraphicFramePr>
          <p:cNvPr id="5" name="Table Placeholder 4">
            <a:extLst>
              <a:ext uri="{FF2B5EF4-FFF2-40B4-BE49-F238E27FC236}">
                <a16:creationId xmlns:a16="http://schemas.microsoft.com/office/drawing/2014/main" id="{C0B9E002-71AA-4989-8943-BC521F59ACA8}"/>
              </a:ext>
            </a:extLst>
          </p:cNvPr>
          <p:cNvGraphicFramePr>
            <a:graphicFrameLocks noGrp="1"/>
          </p:cNvGraphicFramePr>
          <p:nvPr>
            <p:ph type="tbl" sz="quarter" idx="13"/>
            <p:extLst>
              <p:ext uri="{D42A27DB-BD31-4B8C-83A1-F6EECF244321}">
                <p14:modId xmlns:p14="http://schemas.microsoft.com/office/powerpoint/2010/main" val="2987022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79688398"/>
                    </a:ext>
                  </a:extLst>
                </a:gridCol>
                <a:gridCol w="1152144">
                  <a:extLst>
                    <a:ext uri="{9D8B030D-6E8A-4147-A177-3AD203B41FA5}">
                      <a16:colId xmlns:a16="http://schemas.microsoft.com/office/drawing/2014/main" val="4235860980"/>
                    </a:ext>
                  </a:extLst>
                </a:gridCol>
                <a:gridCol w="1152144">
                  <a:extLst>
                    <a:ext uri="{9D8B030D-6E8A-4147-A177-3AD203B41FA5}">
                      <a16:colId xmlns:a16="http://schemas.microsoft.com/office/drawing/2014/main" val="1445192984"/>
                    </a:ext>
                  </a:extLst>
                </a:gridCol>
                <a:gridCol w="1152144">
                  <a:extLst>
                    <a:ext uri="{9D8B030D-6E8A-4147-A177-3AD203B41FA5}">
                      <a16:colId xmlns:a16="http://schemas.microsoft.com/office/drawing/2014/main" val="2543689559"/>
                    </a:ext>
                  </a:extLst>
                </a:gridCol>
                <a:gridCol w="1152144">
                  <a:extLst>
                    <a:ext uri="{9D8B030D-6E8A-4147-A177-3AD203B41FA5}">
                      <a16:colId xmlns:a16="http://schemas.microsoft.com/office/drawing/2014/main" val="2317935"/>
                    </a:ext>
                  </a:extLst>
                </a:gridCol>
                <a:gridCol w="1152144">
                  <a:extLst>
                    <a:ext uri="{9D8B030D-6E8A-4147-A177-3AD203B41FA5}">
                      <a16:colId xmlns:a16="http://schemas.microsoft.com/office/drawing/2014/main" val="276902729"/>
                    </a:ext>
                  </a:extLst>
                </a:gridCol>
                <a:gridCol w="1152144">
                  <a:extLst>
                    <a:ext uri="{9D8B030D-6E8A-4147-A177-3AD203B41FA5}">
                      <a16:colId xmlns:a16="http://schemas.microsoft.com/office/drawing/2014/main" val="1430792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50842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017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800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2173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7326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9501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1867678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6503646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8371324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318887785"/>
                  </a:ext>
                </a:extLst>
              </a:tr>
            </a:tbl>
          </a:graphicData>
        </a:graphic>
      </p:graphicFrame>
      <p:sp>
        <p:nvSpPr>
          <p:cNvPr id="4" name="Text Placeholder 3">
            <a:extLst>
              <a:ext uri="{FF2B5EF4-FFF2-40B4-BE49-F238E27FC236}">
                <a16:creationId xmlns:a16="http://schemas.microsoft.com/office/drawing/2014/main" id="{92D11E1A-BE65-4C9F-A0B0-A91366010A8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9372448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0794-08B4-41BF-91A3-60D38D96BD74}"/>
              </a:ext>
            </a:extLst>
          </p:cNvPr>
          <p:cNvSpPr>
            <a:spLocks noGrp="1"/>
          </p:cNvSpPr>
          <p:nvPr>
            <p:ph type="title"/>
          </p:nvPr>
        </p:nvSpPr>
        <p:spPr/>
        <p:txBody>
          <a:bodyPr/>
          <a:lstStyle/>
          <a:p>
            <a:r>
              <a:rPr lang="de-DE"/>
              <a:t>Instagram IG_Reichweite_Jahresvergleich | rittersport</a:t>
            </a:r>
            <a:endParaRPr lang="en-US"/>
          </a:p>
        </p:txBody>
      </p:sp>
      <p:graphicFrame>
        <p:nvGraphicFramePr>
          <p:cNvPr id="6" name="Chart Placeholder 5">
            <a:extLst>
              <a:ext uri="{FF2B5EF4-FFF2-40B4-BE49-F238E27FC236}">
                <a16:creationId xmlns:a16="http://schemas.microsoft.com/office/drawing/2014/main" id="{9336FCFC-28CE-4159-970C-4527534BBB09}"/>
              </a:ext>
            </a:extLst>
          </p:cNvPr>
          <p:cNvGraphicFramePr>
            <a:graphicFrameLocks noGrp="1"/>
          </p:cNvGraphicFramePr>
          <p:nvPr>
            <p:ph type="chart" sz="quarter" idx="13"/>
            <p:extLst>
              <p:ext uri="{D42A27DB-BD31-4B8C-83A1-F6EECF244321}">
                <p14:modId xmlns:p14="http://schemas.microsoft.com/office/powerpoint/2010/main" val="1749870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34F8F-C637-4B79-96C9-7C640412D540}"/>
              </a:ext>
            </a:extLst>
          </p:cNvPr>
          <p:cNvSpPr>
            <a:spLocks noGrp="1"/>
          </p:cNvSpPr>
          <p:nvPr>
            <p:ph type="body" sz="quarter" idx="14"/>
          </p:nvPr>
        </p:nvSpPr>
        <p:spPr/>
        <p:txBody>
          <a:bodyPr/>
          <a:lstStyle/>
          <a:p>
            <a:r>
              <a:rPr lang="en-US"/>
              <a:t>01.01.2021 - 12.02.2024</a:t>
            </a:r>
          </a:p>
        </p:txBody>
      </p:sp>
      <p:sp>
        <p:nvSpPr>
          <p:cNvPr id="5" name="Footer Placeholder 4">
            <a:extLst>
              <a:ext uri="{FF2B5EF4-FFF2-40B4-BE49-F238E27FC236}">
                <a16:creationId xmlns:a16="http://schemas.microsoft.com/office/drawing/2014/main" id="{3EBA63A6-CF66-4B84-AEC8-BEE0AB5889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5424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B42C3-C955-4309-B362-A9299BEF25D4}"/>
              </a:ext>
            </a:extLst>
          </p:cNvPr>
          <p:cNvSpPr>
            <a:spLocks noGrp="1"/>
          </p:cNvSpPr>
          <p:nvPr>
            <p:ph type="title"/>
          </p:nvPr>
        </p:nvSpPr>
        <p:spPr/>
        <p:txBody>
          <a:bodyPr/>
          <a:lstStyle/>
          <a:p>
            <a:r>
              <a:rPr lang="de-DE"/>
              <a:t>Instagram IG_Impressionen_Jahresvergleich | 2 profiles</a:t>
            </a:r>
            <a:endParaRPr lang="en-US"/>
          </a:p>
        </p:txBody>
      </p:sp>
      <p:graphicFrame>
        <p:nvGraphicFramePr>
          <p:cNvPr id="6" name="Chart Placeholder 5">
            <a:extLst>
              <a:ext uri="{FF2B5EF4-FFF2-40B4-BE49-F238E27FC236}">
                <a16:creationId xmlns:a16="http://schemas.microsoft.com/office/drawing/2014/main" id="{E1B446CB-6881-4B60-854F-BFAE873ABAD9}"/>
              </a:ext>
            </a:extLst>
          </p:cNvPr>
          <p:cNvGraphicFramePr>
            <a:graphicFrameLocks noGrp="1"/>
          </p:cNvGraphicFramePr>
          <p:nvPr>
            <p:ph type="chart" sz="quarter" idx="13"/>
            <p:extLst>
              <p:ext uri="{D42A27DB-BD31-4B8C-83A1-F6EECF244321}">
                <p14:modId xmlns:p14="http://schemas.microsoft.com/office/powerpoint/2010/main" val="1180746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6430CA-271B-47EB-A978-0F83F92B7036}"/>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22CD252E-0C11-4CEB-A7F1-4F08118452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4427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A2C43-C46F-4053-A421-0C7C80F164A3}"/>
              </a:ext>
            </a:extLst>
          </p:cNvPr>
          <p:cNvSpPr>
            <a:spLocks noGrp="1"/>
          </p:cNvSpPr>
          <p:nvPr>
            <p:ph type="title"/>
          </p:nvPr>
        </p:nvSpPr>
        <p:spPr/>
        <p:txBody>
          <a:bodyPr/>
          <a:lstStyle/>
          <a:p>
            <a:r>
              <a:rPr lang="en-US"/>
              <a:t>Meta Campaign Spend Development By Network | All profiles</a:t>
            </a:r>
          </a:p>
        </p:txBody>
      </p:sp>
      <p:graphicFrame>
        <p:nvGraphicFramePr>
          <p:cNvPr id="6" name="Chart Placeholder 5">
            <a:extLst>
              <a:ext uri="{FF2B5EF4-FFF2-40B4-BE49-F238E27FC236}">
                <a16:creationId xmlns:a16="http://schemas.microsoft.com/office/drawing/2014/main" id="{8E57E136-6CED-4028-B121-71D0066F1CBA}"/>
              </a:ext>
            </a:extLst>
          </p:cNvPr>
          <p:cNvGraphicFramePr>
            <a:graphicFrameLocks noGrp="1"/>
          </p:cNvGraphicFramePr>
          <p:nvPr>
            <p:ph type="chart" sz="quarter" idx="13"/>
            <p:extLst>
              <p:ext uri="{D42A27DB-BD31-4B8C-83A1-F6EECF244321}">
                <p14:modId xmlns:p14="http://schemas.microsoft.com/office/powerpoint/2010/main" val="2802277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78EEE3-B6FC-42D0-83B5-371049EEA6CD}"/>
              </a:ext>
            </a:extLst>
          </p:cNvPr>
          <p:cNvSpPr>
            <a:spLocks noGrp="1"/>
          </p:cNvSpPr>
          <p:nvPr>
            <p:ph type="body" sz="quarter" idx="14"/>
          </p:nvPr>
        </p:nvSpPr>
        <p:spPr/>
        <p:txBody>
          <a:bodyPr/>
          <a:lstStyle/>
          <a:p>
            <a:r>
              <a:rPr lang="en-US"/>
              <a:t>01.02.2023 - 29.02.2024</a:t>
            </a:r>
          </a:p>
        </p:txBody>
      </p:sp>
      <p:sp>
        <p:nvSpPr>
          <p:cNvPr id="5" name="Footer Placeholder 4">
            <a:extLst>
              <a:ext uri="{FF2B5EF4-FFF2-40B4-BE49-F238E27FC236}">
                <a16:creationId xmlns:a16="http://schemas.microsoft.com/office/drawing/2014/main" id="{DBE536AA-8E86-4C38-82C3-8A652A7BA1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9211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9063-2CD0-44E5-AC5C-068F15E16DF8}"/>
              </a:ext>
            </a:extLst>
          </p:cNvPr>
          <p:cNvSpPr>
            <a:spLocks noGrp="1"/>
          </p:cNvSpPr>
          <p:nvPr>
            <p:ph type="title"/>
          </p:nvPr>
        </p:nvSpPr>
        <p:spPr/>
        <p:txBody>
          <a:bodyPr/>
          <a:lstStyle/>
          <a:p>
            <a:r>
              <a:rPr lang="en-US"/>
              <a:t>Instagram Posts | rittersport</a:t>
            </a:r>
          </a:p>
        </p:txBody>
      </p:sp>
      <p:graphicFrame>
        <p:nvGraphicFramePr>
          <p:cNvPr id="6" name="Chart Placeholder 5">
            <a:extLst>
              <a:ext uri="{FF2B5EF4-FFF2-40B4-BE49-F238E27FC236}">
                <a16:creationId xmlns:a16="http://schemas.microsoft.com/office/drawing/2014/main" id="{DF36F9B4-598E-4388-BCD2-BBB99FA3C9BE}"/>
              </a:ext>
            </a:extLst>
          </p:cNvPr>
          <p:cNvGraphicFramePr>
            <a:graphicFrameLocks noGrp="1"/>
          </p:cNvGraphicFramePr>
          <p:nvPr>
            <p:ph type="chart" sz="quarter" idx="13"/>
            <p:extLst>
              <p:ext uri="{D42A27DB-BD31-4B8C-83A1-F6EECF244321}">
                <p14:modId xmlns:p14="http://schemas.microsoft.com/office/powerpoint/2010/main" val="3919665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D21C4-9895-4FCB-BC10-41F5921A7335}"/>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216D5906-2EF6-449E-9308-121894FB2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52659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A775-9082-45D3-A8F7-20A7FF3A4573}"/>
              </a:ext>
            </a:extLst>
          </p:cNvPr>
          <p:cNvSpPr>
            <a:spLocks noGrp="1"/>
          </p:cNvSpPr>
          <p:nvPr>
            <p:ph type="title"/>
          </p:nvPr>
        </p:nvSpPr>
        <p:spPr/>
        <p:txBody>
          <a:bodyPr/>
          <a:lstStyle/>
          <a:p>
            <a:r>
              <a:rPr lang="en-US"/>
              <a:t>Tiktok Average Views Per Video | All profiles</a:t>
            </a:r>
          </a:p>
        </p:txBody>
      </p:sp>
      <p:graphicFrame>
        <p:nvGraphicFramePr>
          <p:cNvPr id="6" name="Chart Placeholder 5">
            <a:extLst>
              <a:ext uri="{FF2B5EF4-FFF2-40B4-BE49-F238E27FC236}">
                <a16:creationId xmlns:a16="http://schemas.microsoft.com/office/drawing/2014/main" id="{FF21FBF7-4CE1-4243-AADC-5AB991ABFBAF}"/>
              </a:ext>
            </a:extLst>
          </p:cNvPr>
          <p:cNvGraphicFramePr>
            <a:graphicFrameLocks noGrp="1"/>
          </p:cNvGraphicFramePr>
          <p:nvPr>
            <p:ph type="chart" sz="quarter" idx="13"/>
            <p:extLst>
              <p:ext uri="{D42A27DB-BD31-4B8C-83A1-F6EECF244321}">
                <p14:modId xmlns:p14="http://schemas.microsoft.com/office/powerpoint/2010/main" val="4259493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73B467-D9C3-413F-8CE6-CCDC6E4FBE9A}"/>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BC703EAC-8FD7-4936-BC85-61F79E68A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6938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402AA-4D63-4E49-BB7E-BCAF5D847934}"/>
              </a:ext>
            </a:extLst>
          </p:cNvPr>
          <p:cNvSpPr>
            <a:spLocks noGrp="1"/>
          </p:cNvSpPr>
          <p:nvPr>
            <p:ph type="title"/>
          </p:nvPr>
        </p:nvSpPr>
        <p:spPr/>
        <p:txBody>
          <a:bodyPr/>
          <a:lstStyle/>
          <a:p>
            <a:r>
              <a:rPr lang="de-DE"/>
              <a:t>Tiktok TT_Follower_Entwicklung | All profiles</a:t>
            </a:r>
            <a:endParaRPr lang="en-US"/>
          </a:p>
        </p:txBody>
      </p:sp>
      <p:graphicFrame>
        <p:nvGraphicFramePr>
          <p:cNvPr id="6" name="Chart Placeholder 5">
            <a:extLst>
              <a:ext uri="{FF2B5EF4-FFF2-40B4-BE49-F238E27FC236}">
                <a16:creationId xmlns:a16="http://schemas.microsoft.com/office/drawing/2014/main" id="{DC825951-70C9-467F-BB73-6D77F0DEA3A5}"/>
              </a:ext>
            </a:extLst>
          </p:cNvPr>
          <p:cNvGraphicFramePr>
            <a:graphicFrameLocks noGrp="1"/>
          </p:cNvGraphicFramePr>
          <p:nvPr>
            <p:ph type="chart" sz="quarter" idx="13"/>
            <p:extLst>
              <p:ext uri="{D42A27DB-BD31-4B8C-83A1-F6EECF244321}">
                <p14:modId xmlns:p14="http://schemas.microsoft.com/office/powerpoint/2010/main" val="1761030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35643E-7D88-4CC9-9BE6-EAAB0D9BE19F}"/>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538E3D06-E3A5-4D2E-AEC8-A35F085811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82782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CF78C-762D-494C-ADB9-2CADA3ED7976}"/>
              </a:ext>
            </a:extLst>
          </p:cNvPr>
          <p:cNvSpPr>
            <a:spLocks noGrp="1"/>
          </p:cNvSpPr>
          <p:nvPr>
            <p:ph type="title"/>
          </p:nvPr>
        </p:nvSpPr>
        <p:spPr/>
        <p:txBody>
          <a:bodyPr/>
          <a:lstStyle/>
          <a:p>
            <a:r>
              <a:rPr lang="en-US"/>
              <a:t>Tiktok TT_Views-Impressions | All profiles</a:t>
            </a:r>
          </a:p>
        </p:txBody>
      </p:sp>
      <p:graphicFrame>
        <p:nvGraphicFramePr>
          <p:cNvPr id="6" name="Chart Placeholder 5">
            <a:extLst>
              <a:ext uri="{FF2B5EF4-FFF2-40B4-BE49-F238E27FC236}">
                <a16:creationId xmlns:a16="http://schemas.microsoft.com/office/drawing/2014/main" id="{575F6BAD-1737-497C-ACD8-889993F84243}"/>
              </a:ext>
            </a:extLst>
          </p:cNvPr>
          <p:cNvGraphicFramePr>
            <a:graphicFrameLocks noGrp="1"/>
          </p:cNvGraphicFramePr>
          <p:nvPr>
            <p:ph type="chart" sz="quarter" idx="13"/>
            <p:extLst>
              <p:ext uri="{D42A27DB-BD31-4B8C-83A1-F6EECF244321}">
                <p14:modId xmlns:p14="http://schemas.microsoft.com/office/powerpoint/2010/main" val="427207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0DADEC-1832-42A4-AA2D-A7829DF6629B}"/>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6A1F7F28-6189-47E5-BEE3-F13529E795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2920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59ED-492C-4F93-8FC2-A9AEDD225A92}"/>
              </a:ext>
            </a:extLst>
          </p:cNvPr>
          <p:cNvSpPr>
            <a:spLocks noGrp="1"/>
          </p:cNvSpPr>
          <p:nvPr>
            <p:ph type="title"/>
          </p:nvPr>
        </p:nvSpPr>
        <p:spPr/>
        <p:txBody>
          <a:bodyPr/>
          <a:lstStyle/>
          <a:p>
            <a:r>
              <a:rPr lang="en-US"/>
              <a:t>Instagram Benchmark Instagram | 5 profiles</a:t>
            </a:r>
          </a:p>
        </p:txBody>
      </p:sp>
      <p:graphicFrame>
        <p:nvGraphicFramePr>
          <p:cNvPr id="5" name="Table Placeholder 4">
            <a:extLst>
              <a:ext uri="{FF2B5EF4-FFF2-40B4-BE49-F238E27FC236}">
                <a16:creationId xmlns:a16="http://schemas.microsoft.com/office/drawing/2014/main" id="{FA289107-647A-45DB-B8FF-E3D13A267121}"/>
              </a:ext>
            </a:extLst>
          </p:cNvPr>
          <p:cNvGraphicFramePr>
            <a:graphicFrameLocks noGrp="1"/>
          </p:cNvGraphicFramePr>
          <p:nvPr>
            <p:ph type="tbl" sz="quarter" idx="13"/>
            <p:extLst>
              <p:ext uri="{D42A27DB-BD31-4B8C-83A1-F6EECF244321}">
                <p14:modId xmlns:p14="http://schemas.microsoft.com/office/powerpoint/2010/main" val="61880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8465450"/>
                    </a:ext>
                  </a:extLst>
                </a:gridCol>
                <a:gridCol w="576072">
                  <a:extLst>
                    <a:ext uri="{9D8B030D-6E8A-4147-A177-3AD203B41FA5}">
                      <a16:colId xmlns:a16="http://schemas.microsoft.com/office/drawing/2014/main" val="3206437873"/>
                    </a:ext>
                  </a:extLst>
                </a:gridCol>
                <a:gridCol w="576072">
                  <a:extLst>
                    <a:ext uri="{9D8B030D-6E8A-4147-A177-3AD203B41FA5}">
                      <a16:colId xmlns:a16="http://schemas.microsoft.com/office/drawing/2014/main" val="744390319"/>
                    </a:ext>
                  </a:extLst>
                </a:gridCol>
                <a:gridCol w="576072">
                  <a:extLst>
                    <a:ext uri="{9D8B030D-6E8A-4147-A177-3AD203B41FA5}">
                      <a16:colId xmlns:a16="http://schemas.microsoft.com/office/drawing/2014/main" val="2063282040"/>
                    </a:ext>
                  </a:extLst>
                </a:gridCol>
                <a:gridCol w="576072">
                  <a:extLst>
                    <a:ext uri="{9D8B030D-6E8A-4147-A177-3AD203B41FA5}">
                      <a16:colId xmlns:a16="http://schemas.microsoft.com/office/drawing/2014/main" val="1316587693"/>
                    </a:ext>
                  </a:extLst>
                </a:gridCol>
                <a:gridCol w="576072">
                  <a:extLst>
                    <a:ext uri="{9D8B030D-6E8A-4147-A177-3AD203B41FA5}">
                      <a16:colId xmlns:a16="http://schemas.microsoft.com/office/drawing/2014/main" val="409987359"/>
                    </a:ext>
                  </a:extLst>
                </a:gridCol>
                <a:gridCol w="576072">
                  <a:extLst>
                    <a:ext uri="{9D8B030D-6E8A-4147-A177-3AD203B41FA5}">
                      <a16:colId xmlns:a16="http://schemas.microsoft.com/office/drawing/2014/main" val="3076044699"/>
                    </a:ext>
                  </a:extLst>
                </a:gridCol>
                <a:gridCol w="576072">
                  <a:extLst>
                    <a:ext uri="{9D8B030D-6E8A-4147-A177-3AD203B41FA5}">
                      <a16:colId xmlns:a16="http://schemas.microsoft.com/office/drawing/2014/main" val="2422780923"/>
                    </a:ext>
                  </a:extLst>
                </a:gridCol>
                <a:gridCol w="576072">
                  <a:extLst>
                    <a:ext uri="{9D8B030D-6E8A-4147-A177-3AD203B41FA5}">
                      <a16:colId xmlns:a16="http://schemas.microsoft.com/office/drawing/2014/main" val="2350173748"/>
                    </a:ext>
                  </a:extLst>
                </a:gridCol>
                <a:gridCol w="576072">
                  <a:extLst>
                    <a:ext uri="{9D8B030D-6E8A-4147-A177-3AD203B41FA5}">
                      <a16:colId xmlns:a16="http://schemas.microsoft.com/office/drawing/2014/main" val="726037527"/>
                    </a:ext>
                  </a:extLst>
                </a:gridCol>
                <a:gridCol w="576072">
                  <a:extLst>
                    <a:ext uri="{9D8B030D-6E8A-4147-A177-3AD203B41FA5}">
                      <a16:colId xmlns:a16="http://schemas.microsoft.com/office/drawing/2014/main" val="27100877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376067640"/>
                  </a:ext>
                </a:extLst>
              </a:tr>
              <a:tr h="370840">
                <a:tc>
                  <a:txBody>
                    <a:bodyPr/>
                    <a:lstStyle/>
                    <a:p>
                      <a:r>
                        <a:rPr lang="en-US" sz="1000"/>
                        <a:t>rittersport</a:t>
                      </a:r>
                    </a:p>
                  </a:txBody>
                  <a:tcPr/>
                </a:tc>
                <a:tc>
                  <a:txBody>
                    <a:bodyPr/>
                    <a:lstStyle/>
                    <a:p>
                      <a:r>
                        <a:rPr lang="en-US" sz="1000"/>
                        <a:t>119979</a:t>
                      </a:r>
                    </a:p>
                  </a:txBody>
                  <a:tcPr/>
                </a:tc>
                <a:tc>
                  <a:txBody>
                    <a:bodyPr/>
                    <a:lstStyle/>
                    <a:p>
                      <a:r>
                        <a:rPr lang="en-US" sz="1000"/>
                        <a:t>83</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10</a:t>
                      </a:r>
                    </a:p>
                  </a:txBody>
                  <a:tcPr/>
                </a:tc>
                <a:tc>
                  <a:txBody>
                    <a:bodyPr/>
                    <a:lstStyle/>
                    <a:p>
                      <a:r>
                        <a:rPr lang="en-US" sz="1000"/>
                        <a:t>10391</a:t>
                      </a:r>
                    </a:p>
                  </a:txBody>
                  <a:tcPr/>
                </a:tc>
                <a:tc>
                  <a:txBody>
                    <a:bodyPr/>
                    <a:lstStyle/>
                    <a:p>
                      <a:r>
                        <a:rPr lang="en-US" sz="1000"/>
                        <a:t>358</a:t>
                      </a:r>
                    </a:p>
                  </a:txBody>
                  <a:tcPr/>
                </a:tc>
                <a:tc>
                  <a:txBody>
                    <a:bodyPr/>
                    <a:lstStyle/>
                    <a:p>
                      <a:r>
                        <a:rPr lang="en-US" sz="1000"/>
                        <a:t>0.8962 %</a:t>
                      </a:r>
                    </a:p>
                  </a:txBody>
                  <a:tcPr/>
                </a:tc>
                <a:extLst>
                  <a:ext uri="{0D108BD9-81ED-4DB2-BD59-A6C34878D82A}">
                    <a16:rowId xmlns:a16="http://schemas.microsoft.com/office/drawing/2014/main" val="112559699"/>
                  </a:ext>
                </a:extLst>
              </a:tr>
              <a:tr h="370840">
                <a:tc>
                  <a:txBody>
                    <a:bodyPr/>
                    <a:lstStyle/>
                    <a:p>
                      <a:r>
                        <a:rPr lang="en-US" sz="1000"/>
                        <a:t>milka_deutschland</a:t>
                      </a:r>
                    </a:p>
                  </a:txBody>
                  <a:tcPr/>
                </a:tc>
                <a:tc>
                  <a:txBody>
                    <a:bodyPr/>
                    <a:lstStyle/>
                    <a:p>
                      <a:r>
                        <a:rPr lang="en-US" sz="1000"/>
                        <a:t>109124</a:t>
                      </a:r>
                    </a:p>
                  </a:txBody>
                  <a:tcPr/>
                </a:tc>
                <a:tc>
                  <a:txBody>
                    <a:bodyPr/>
                    <a:lstStyle/>
                    <a:p>
                      <a:r>
                        <a:rPr lang="en-US" sz="1000"/>
                        <a:t>-821</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17</a:t>
                      </a:r>
                    </a:p>
                  </a:txBody>
                  <a:tcPr/>
                </a:tc>
                <a:tc>
                  <a:txBody>
                    <a:bodyPr/>
                    <a:lstStyle/>
                    <a:p>
                      <a:r>
                        <a:rPr lang="en-US" sz="1000"/>
                        <a:t>4620</a:t>
                      </a:r>
                    </a:p>
                  </a:txBody>
                  <a:tcPr/>
                </a:tc>
                <a:tc>
                  <a:txBody>
                    <a:bodyPr/>
                    <a:lstStyle/>
                    <a:p>
                      <a:r>
                        <a:rPr lang="en-US" sz="1000"/>
                        <a:t>807</a:t>
                      </a:r>
                    </a:p>
                  </a:txBody>
                  <a:tcPr/>
                </a:tc>
                <a:tc>
                  <a:txBody>
                    <a:bodyPr/>
                    <a:lstStyle/>
                    <a:p>
                      <a:r>
                        <a:rPr lang="en-US" sz="1000"/>
                        <a:t>0.2914 %</a:t>
                      </a:r>
                    </a:p>
                  </a:txBody>
                  <a:tcPr/>
                </a:tc>
                <a:extLst>
                  <a:ext uri="{0D108BD9-81ED-4DB2-BD59-A6C34878D82A}">
                    <a16:rowId xmlns:a16="http://schemas.microsoft.com/office/drawing/2014/main" val="3807258005"/>
                  </a:ext>
                </a:extLst>
              </a:tr>
              <a:tr h="370840">
                <a:tc>
                  <a:txBody>
                    <a:bodyPr/>
                    <a:lstStyle/>
                    <a:p>
                      <a:r>
                        <a:rPr lang="en-US" sz="1000"/>
                        <a:t>lindt_germany</a:t>
                      </a:r>
                    </a:p>
                  </a:txBody>
                  <a:tcPr/>
                </a:tc>
                <a:tc>
                  <a:txBody>
                    <a:bodyPr/>
                    <a:lstStyle/>
                    <a:p>
                      <a:r>
                        <a:rPr lang="en-US" sz="1000"/>
                        <a:t>78609</a:t>
                      </a:r>
                    </a:p>
                  </a:txBody>
                  <a:tcPr/>
                </a:tc>
                <a:tc>
                  <a:txBody>
                    <a:bodyPr/>
                    <a:lstStyle/>
                    <a:p>
                      <a:r>
                        <a:rPr lang="en-US" sz="1000"/>
                        <a:t>643</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5402</a:t>
                      </a:r>
                    </a:p>
                  </a:txBody>
                  <a:tcPr/>
                </a:tc>
                <a:tc>
                  <a:txBody>
                    <a:bodyPr/>
                    <a:lstStyle/>
                    <a:p>
                      <a:r>
                        <a:rPr lang="en-US" sz="1000"/>
                        <a:t>114</a:t>
                      </a:r>
                    </a:p>
                  </a:txBody>
                  <a:tcPr/>
                </a:tc>
                <a:tc>
                  <a:txBody>
                    <a:bodyPr/>
                    <a:lstStyle/>
                    <a:p>
                      <a:r>
                        <a:rPr lang="en-US" sz="1000"/>
                        <a:t>0.3914 %</a:t>
                      </a:r>
                    </a:p>
                  </a:txBody>
                  <a:tcPr/>
                </a:tc>
                <a:extLst>
                  <a:ext uri="{0D108BD9-81ED-4DB2-BD59-A6C34878D82A}">
                    <a16:rowId xmlns:a16="http://schemas.microsoft.com/office/drawing/2014/main" val="2930155220"/>
                  </a:ext>
                </a:extLst>
              </a:tr>
              <a:tr h="370840">
                <a:tc>
                  <a:txBody>
                    <a:bodyPr/>
                    <a:lstStyle/>
                    <a:p>
                      <a:r>
                        <a:rPr lang="en-US" sz="1000"/>
                        <a:t>nucao_de</a:t>
                      </a:r>
                    </a:p>
                  </a:txBody>
                  <a:tcPr/>
                </a:tc>
                <a:tc>
                  <a:txBody>
                    <a:bodyPr/>
                    <a:lstStyle/>
                    <a:p>
                      <a:r>
                        <a:rPr lang="en-US" sz="1000"/>
                        <a:t>70991</a:t>
                      </a:r>
                    </a:p>
                  </a:txBody>
                  <a:tcPr/>
                </a:tc>
                <a:tc>
                  <a:txBody>
                    <a:bodyPr/>
                    <a:lstStyle/>
                    <a:p>
                      <a:r>
                        <a:rPr lang="en-US" sz="1000"/>
                        <a:t>494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10796</a:t>
                      </a:r>
                    </a:p>
                  </a:txBody>
                  <a:tcPr/>
                </a:tc>
                <a:tc>
                  <a:txBody>
                    <a:bodyPr/>
                    <a:lstStyle/>
                    <a:p>
                      <a:r>
                        <a:rPr lang="en-US" sz="1000"/>
                        <a:t>3350</a:t>
                      </a:r>
                    </a:p>
                  </a:txBody>
                  <a:tcPr/>
                </a:tc>
                <a:tc>
                  <a:txBody>
                    <a:bodyPr/>
                    <a:lstStyle/>
                    <a:p>
                      <a:r>
                        <a:rPr lang="en-US" sz="1000"/>
                        <a:t>3.3327 %</a:t>
                      </a:r>
                    </a:p>
                  </a:txBody>
                  <a:tcPr/>
                </a:tc>
                <a:extLst>
                  <a:ext uri="{0D108BD9-81ED-4DB2-BD59-A6C34878D82A}">
                    <a16:rowId xmlns:a16="http://schemas.microsoft.com/office/drawing/2014/main" val="877592000"/>
                  </a:ext>
                </a:extLst>
              </a:tr>
              <a:tr h="370840">
                <a:tc>
                  <a:txBody>
                    <a:bodyPr/>
                    <a:lstStyle/>
                    <a:p>
                      <a:r>
                        <a:rPr lang="en-US" sz="1000"/>
                        <a:t>tonyschocolonely_de</a:t>
                      </a:r>
                    </a:p>
                  </a:txBody>
                  <a:tcPr/>
                </a:tc>
                <a:tc>
                  <a:txBody>
                    <a:bodyPr/>
                    <a:lstStyle/>
                    <a:p>
                      <a:r>
                        <a:rPr lang="en-US" sz="1000"/>
                        <a:t>20997</a:t>
                      </a:r>
                    </a:p>
                  </a:txBody>
                  <a:tcPr/>
                </a:tc>
                <a:tc>
                  <a:txBody>
                    <a:bodyPr/>
                    <a:lstStyle/>
                    <a:p>
                      <a:r>
                        <a:rPr lang="en-US" sz="1000"/>
                        <a:t>35</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12</a:t>
                      </a:r>
                    </a:p>
                  </a:txBody>
                  <a:tcPr/>
                </a:tc>
                <a:tc>
                  <a:txBody>
                    <a:bodyPr/>
                    <a:lstStyle/>
                    <a:p>
                      <a:r>
                        <a:rPr lang="en-US" sz="1000"/>
                        <a:t>3864</a:t>
                      </a:r>
                    </a:p>
                  </a:txBody>
                  <a:tcPr/>
                </a:tc>
                <a:tc>
                  <a:txBody>
                    <a:bodyPr/>
                    <a:lstStyle/>
                    <a:p>
                      <a:r>
                        <a:rPr lang="en-US" sz="1000"/>
                        <a:t>171</a:t>
                      </a:r>
                    </a:p>
                  </a:txBody>
                  <a:tcPr/>
                </a:tc>
                <a:tc>
                  <a:txBody>
                    <a:bodyPr/>
                    <a:lstStyle/>
                    <a:p>
                      <a:r>
                        <a:rPr lang="en-US" sz="1000"/>
                        <a:t>1.6028 %</a:t>
                      </a:r>
                    </a:p>
                  </a:txBody>
                  <a:tcPr/>
                </a:tc>
                <a:extLst>
                  <a:ext uri="{0D108BD9-81ED-4DB2-BD59-A6C34878D82A}">
                    <a16:rowId xmlns:a16="http://schemas.microsoft.com/office/drawing/2014/main" val="4003300603"/>
                  </a:ext>
                </a:extLst>
              </a:tr>
            </a:tbl>
          </a:graphicData>
        </a:graphic>
      </p:graphicFrame>
      <p:sp>
        <p:nvSpPr>
          <p:cNvPr id="4" name="Text Placeholder 3">
            <a:extLst>
              <a:ext uri="{FF2B5EF4-FFF2-40B4-BE49-F238E27FC236}">
                <a16:creationId xmlns:a16="http://schemas.microsoft.com/office/drawing/2014/main" id="{D777CCBE-9430-4466-9C26-E160FF168A7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8061320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15416</Words>
  <Application>Microsoft Office PowerPoint</Application>
  <PresentationFormat>On-screen Show (4:3)</PresentationFormat>
  <Paragraphs>1628</Paragraphs>
  <Slides>74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Calibri</vt:lpstr>
      <vt:lpstr>Arial</vt:lpstr>
      <vt:lpstr>quintly_template</vt:lpstr>
      <vt:lpstr>1 Monatliche Reportings - NEW</vt:lpstr>
      <vt:lpstr>Instagram IG_Reichweite | rittersport</vt:lpstr>
      <vt:lpstr>Instagram IG_Impressions  | rittersport</vt:lpstr>
      <vt:lpstr>Instagram IG_ Follower_Entwicklung | rittersport</vt:lpstr>
      <vt:lpstr>Instagram Posts nach Impressions | rittersport - 1 of 2</vt:lpstr>
      <vt:lpstr>Instagram Posts nach Impressions | rittersport - 2 of 2</vt:lpstr>
      <vt:lpstr>Instagram Posts nach Video Views | rittersport - 1 of 2</vt:lpstr>
      <vt:lpstr>Instagram Posts nach Video Views | rittersport - 2 of 2</vt:lpstr>
      <vt:lpstr>Instagram Posts nach ERI | rittersport - 1 of 2</vt:lpstr>
      <vt:lpstr>Instagram Posts nach ERI | rittersport - 2 of 2</vt:lpstr>
      <vt:lpstr>Facebook Instagram Paid Post Performance | All profiles - 1 of 25</vt:lpstr>
      <vt:lpstr>Facebook Instagram Paid Post Performance | All profiles - 2 of 25</vt:lpstr>
      <vt:lpstr>Facebook Instagram Paid Post Performance | All profiles - 3 of 25</vt:lpstr>
      <vt:lpstr>Facebook Instagram Paid Post Performance | All profiles - 4 of 25</vt:lpstr>
      <vt:lpstr>Facebook Instagram Paid Post Performance | All profiles - 5 of 25</vt:lpstr>
      <vt:lpstr>Facebook Instagram Paid Post Performance | All profiles - 6 of 25</vt:lpstr>
      <vt:lpstr>Facebook Instagram Paid Post Performance | All profiles - 7 of 25</vt:lpstr>
      <vt:lpstr>Facebook Instagram Paid Post Performance | All profiles - 8 of 25</vt:lpstr>
      <vt:lpstr>Facebook Instagram Paid Post Performance | All profiles - 9 of 25</vt:lpstr>
      <vt:lpstr>Facebook Instagram Paid Post Performance | All profiles - 10 of 25</vt:lpstr>
      <vt:lpstr>Facebook Instagram Paid Post Performance | All profiles - 11 of 25</vt:lpstr>
      <vt:lpstr>Facebook Instagram Paid Post Performance | All profiles - 12 of 25</vt:lpstr>
      <vt:lpstr>Facebook Instagram Paid Post Performance | All profiles - 13 of 25</vt:lpstr>
      <vt:lpstr>Facebook Instagram Paid Post Performance | All profiles - 14 of 25</vt:lpstr>
      <vt:lpstr>Facebook Instagram Paid Post Performance | All profiles - 15 of 25</vt:lpstr>
      <vt:lpstr>Facebook Instagram Paid Post Performance | All profiles - 16 of 25</vt:lpstr>
      <vt:lpstr>Facebook Instagram Paid Post Performance | All profiles - 17 of 25</vt:lpstr>
      <vt:lpstr>Facebook Instagram Paid Post Performance | All profiles - 18 of 25</vt:lpstr>
      <vt:lpstr>Facebook Instagram Paid Post Performance | All profiles - 19 of 25</vt:lpstr>
      <vt:lpstr>Facebook Instagram Paid Post Performance | All profiles - 20 of 25</vt:lpstr>
      <vt:lpstr>Facebook Instagram Paid Post Performance | All profiles - 21 of 25</vt:lpstr>
      <vt:lpstr>Facebook Instagram Paid Post Performance | All profiles - 22 of 25</vt:lpstr>
      <vt:lpstr>Facebook Instagram Paid Post Performance | All profiles - 23 of 25</vt:lpstr>
      <vt:lpstr>Facebook Instagram Paid Post Performance | All profiles - 24 of 25</vt:lpstr>
      <vt:lpstr>Facebook Instagram Paid Post Performance | All profiles - 25 of 25</vt:lpstr>
      <vt:lpstr>Facebook FB_Reichweite  | All profiles</vt:lpstr>
      <vt:lpstr>Facebook FB_Impressions | Ritter Sport</vt:lpstr>
      <vt:lpstr>Facebook FB_Fans_Entwicklung | All profiles</vt:lpstr>
      <vt:lpstr>Facebook Posts nach Impressions | All profiles</vt:lpstr>
      <vt:lpstr>Facebook Posts nach Engagement Rate | All profiles</vt:lpstr>
      <vt:lpstr>Facebook Facebook Paid Post Performance | 1 group and 2 profiles - 1 of 24</vt:lpstr>
      <vt:lpstr>Facebook Facebook Paid Post Performance | 1 group and 2 profiles - 2 of 24</vt:lpstr>
      <vt:lpstr>Facebook Facebook Paid Post Performance | 1 group and 2 profiles - 3 of 24</vt:lpstr>
      <vt:lpstr>Facebook Facebook Paid Post Performance | 1 group and 2 profiles - 4 of 24</vt:lpstr>
      <vt:lpstr>Facebook Facebook Paid Post Performance | 1 group and 2 profiles - 5 of 24</vt:lpstr>
      <vt:lpstr>Facebook Facebook Paid Post Performance | 1 group and 2 profiles - 6 of 24</vt:lpstr>
      <vt:lpstr>Facebook Facebook Paid Post Performance | 1 group and 2 profiles - 7 of 24</vt:lpstr>
      <vt:lpstr>Facebook Facebook Paid Post Performance | 1 group and 2 profiles - 8 of 24</vt:lpstr>
      <vt:lpstr>Facebook Facebook Paid Post Performance | 1 group and 2 profiles - 9 of 24</vt:lpstr>
      <vt:lpstr>Facebook Facebook Paid Post Performance | 1 group and 2 profiles - 10 of 24</vt:lpstr>
      <vt:lpstr>Facebook Facebook Paid Post Performance | 1 group and 2 profiles - 11 of 24</vt:lpstr>
      <vt:lpstr>Facebook Facebook Paid Post Performance | 1 group and 2 profiles - 12 of 24</vt:lpstr>
      <vt:lpstr>Facebook Facebook Paid Post Performance | 1 group and 2 profiles - 13 of 24</vt:lpstr>
      <vt:lpstr>Facebook Facebook Paid Post Performance | 1 group and 2 profiles - 14 of 24</vt:lpstr>
      <vt:lpstr>Facebook Facebook Paid Post Performance | 1 group and 2 profiles - 15 of 24</vt:lpstr>
      <vt:lpstr>Facebook Facebook Paid Post Performance | 1 group and 2 profiles - 16 of 24</vt:lpstr>
      <vt:lpstr>Facebook Facebook Paid Post Performance | 1 group and 2 profiles - 17 of 24</vt:lpstr>
      <vt:lpstr>Facebook Facebook Paid Post Performance | 1 group and 2 profiles - 18 of 24</vt:lpstr>
      <vt:lpstr>Facebook Facebook Paid Post Performance | 1 group and 2 profiles - 19 of 24</vt:lpstr>
      <vt:lpstr>Facebook Facebook Paid Post Performance | 1 group and 2 profiles - 20 of 24</vt:lpstr>
      <vt:lpstr>Facebook Facebook Paid Post Performance | 1 group and 2 profiles - 21 of 24</vt:lpstr>
      <vt:lpstr>Facebook Facebook Paid Post Performance | 1 group and 2 profiles - 22 of 24</vt:lpstr>
      <vt:lpstr>Facebook Facebook Paid Post Performance | 1 group and 2 profiles - 23 of 24</vt:lpstr>
      <vt:lpstr>Facebook Facebook Paid Post Performance | 1 group and 2 profiles - 24 of 24</vt:lpstr>
      <vt:lpstr>Meta Monthly Total Ads Performance | All profiles - 1 of 2</vt:lpstr>
      <vt:lpstr>Meta Monthly Total Ads Performance | All profiles - 2 of 2</vt:lpstr>
      <vt:lpstr>Instagram IG_Reichweite_Jahresvergleich | rittersport</vt:lpstr>
      <vt:lpstr>Instagram IG_Impressionen_Jahresvergleich | 2 profiles</vt:lpstr>
      <vt:lpstr>Meta Campaign Spend Development By Network | All profiles</vt:lpstr>
      <vt:lpstr>Instagram Posts | rittersport</vt:lpstr>
      <vt:lpstr>Tiktok Average Views Per Video | All profiles</vt:lpstr>
      <vt:lpstr>Tiktok TT_Follower_Entwicklung | All profiles</vt:lpstr>
      <vt:lpstr>Tiktok TT_Views-Impressions | All profiles</vt:lpstr>
      <vt:lpstr>Instagram Benchmark Instagram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Monatliche Reportings - NEW</dc:title>
  <dc:creator>Frederik Born</dc:creator>
  <cp:lastModifiedBy>Frederik Born</cp:lastModifiedBy>
  <cp:revision>1</cp:revision>
  <dcterms:created xsi:type="dcterms:W3CDTF">2024-02-12T13:06:29Z</dcterms:created>
  <dcterms:modified xsi:type="dcterms:W3CDTF">2024-02-12T13:09:58Z</dcterms:modified>
</cp:coreProperties>
</file>