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4" r:id="rId8"/>
    <p:sldId id="265" r:id="rId9"/>
    <p:sldId id="267" r:id="rId10"/>
    <p:sldId id="268"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1" r:id="rId42"/>
    <p:sldId id="302" r:id="rId43"/>
    <p:sldId id="303" r:id="rId44"/>
    <p:sldId id="304" r:id="rId45"/>
    <p:sldId id="305" r:id="rId46"/>
    <p:sldId id="306" r:id="rId47"/>
    <p:sldId id="307" r:id="rId48"/>
    <p:sldId id="308" r:id="rId49"/>
    <p:sldId id="309" r:id="rId50"/>
    <p:sldId id="310" r:id="rId51"/>
    <p:sldId id="311" r:id="rId52"/>
    <p:sldId id="312" r:id="rId53"/>
    <p:sldId id="313" r:id="rId54"/>
    <p:sldId id="314" r:id="rId55"/>
    <p:sldId id="315" r:id="rId56"/>
    <p:sldId id="316" r:id="rId57"/>
    <p:sldId id="317" r:id="rId58"/>
    <p:sldId id="318" r:id="rId59"/>
    <p:sldId id="319" r:id="rId60"/>
    <p:sldId id="320" r:id="rId61"/>
    <p:sldId id="321" r:id="rId62"/>
    <p:sldId id="322" r:id="rId63"/>
    <p:sldId id="323" r:id="rId64"/>
    <p:sldId id="324" r:id="rId65"/>
    <p:sldId id="326" r:id="rId66"/>
    <p:sldId id="327" r:id="rId67"/>
    <p:sldId id="328" r:id="rId68"/>
    <p:sldId id="329" r:id="rId69"/>
    <p:sldId id="330" r:id="rId70"/>
    <p:sldId id="331" r:id="rId71"/>
    <p:sldId id="332" r:id="rId72"/>
    <p:sldId id="333" r:id="rId73"/>
    <p:sldId id="334" r:id="rId74"/>
    <p:sldId id="335" r:id="rId75"/>
  </p:sldIdLst>
  <p:sldSz cx="9144000" cy="6858000" type="screen4x3"/>
  <p:notesSz cx="6858000" cy="9144000"/>
  <p:embeddedFontLst>
    <p:embeddedFont>
      <p:font typeface="Calibri" panose="020F0502020204030204" pitchFamily="34" charset="0"/>
      <p:regular r:id="rId76"/>
      <p:bold r:id="rId77"/>
      <p:italic r:id="rId78"/>
      <p:boldItalic r:id="rId7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1.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font" Target="fonts/font4.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3.fntdata"/><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rittersport</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4528563</c:v>
                </c:pt>
              </c:numCache>
            </c:numRef>
          </c:val>
          <c:smooth val="0"/>
          <c:extLst>
            <c:ext xmlns:c16="http://schemas.microsoft.com/office/drawing/2014/chart" uri="{C3380CC4-5D6E-409C-BE32-E72D297353CC}">
              <c16:uniqueId val="{00000000-EECA-4B1A-9A0F-0DD41E78B329}"/>
            </c:ext>
          </c:extLst>
        </c:ser>
        <c:dLbls>
          <c:showLegendKey val="0"/>
          <c:showVal val="0"/>
          <c:showCatName val="0"/>
          <c:showSerName val="0"/>
          <c:showPercent val="0"/>
          <c:showBubbleSize val="0"/>
        </c:dLbls>
        <c:smooth val="0"/>
        <c:axId val="387593248"/>
        <c:axId val="387593576"/>
      </c:lineChart>
      <c:catAx>
        <c:axId val="387593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93576"/>
        <c:crosses val="autoZero"/>
        <c:auto val="1"/>
        <c:lblAlgn val="ctr"/>
        <c:lblOffset val="100"/>
        <c:noMultiLvlLbl val="0"/>
      </c:catAx>
      <c:valAx>
        <c:axId val="387593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93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rittersport</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10348405</c:v>
                </c:pt>
              </c:numCache>
            </c:numRef>
          </c:val>
          <c:smooth val="0"/>
          <c:extLst>
            <c:ext xmlns:c16="http://schemas.microsoft.com/office/drawing/2014/chart" uri="{C3380CC4-5D6E-409C-BE32-E72D297353CC}">
              <c16:uniqueId val="{00000000-93A2-4D99-B507-5BFC8601AA1E}"/>
            </c:ext>
          </c:extLst>
        </c:ser>
        <c:dLbls>
          <c:showLegendKey val="0"/>
          <c:showVal val="0"/>
          <c:showCatName val="0"/>
          <c:showSerName val="0"/>
          <c:showPercent val="0"/>
          <c:showBubbleSize val="0"/>
        </c:dLbls>
        <c:smooth val="0"/>
        <c:axId val="391976640"/>
        <c:axId val="391973360"/>
      </c:lineChart>
      <c:catAx>
        <c:axId val="391976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73360"/>
        <c:crosses val="autoZero"/>
        <c:auto val="1"/>
        <c:lblAlgn val="ctr"/>
        <c:lblOffset val="100"/>
        <c:noMultiLvlLbl val="0"/>
      </c:catAx>
      <c:valAx>
        <c:axId val="391973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76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rittersport</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119813</c:v>
                </c:pt>
                <c:pt idx="1">
                  <c:v>119979</c:v>
                </c:pt>
              </c:numCache>
            </c:numRef>
          </c:val>
          <c:smooth val="0"/>
          <c:extLst>
            <c:ext xmlns:c16="http://schemas.microsoft.com/office/drawing/2014/chart" uri="{C3380CC4-5D6E-409C-BE32-E72D297353CC}">
              <c16:uniqueId val="{00000000-4DE9-4D0D-8F5D-2E4C2EA1E299}"/>
            </c:ext>
          </c:extLst>
        </c:ser>
        <c:dLbls>
          <c:showLegendKey val="0"/>
          <c:showVal val="0"/>
          <c:showCatName val="0"/>
          <c:showSerName val="0"/>
          <c:showPercent val="0"/>
          <c:showBubbleSize val="0"/>
        </c:dLbls>
        <c:smooth val="0"/>
        <c:axId val="69704464"/>
        <c:axId val="69703480"/>
      </c:lineChart>
      <c:catAx>
        <c:axId val="69704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703480"/>
        <c:crosses val="autoZero"/>
        <c:auto val="1"/>
        <c:lblAlgn val="ctr"/>
        <c:lblOffset val="100"/>
        <c:noMultiLvlLbl val="0"/>
      </c:catAx>
      <c:valAx>
        <c:axId val="69703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704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 Sport</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2029199</c:v>
                </c:pt>
                <c:pt idx="1">
                  <c:v>1597676</c:v>
                </c:pt>
                <c:pt idx="2">
                  <c:v>0</c:v>
                </c:pt>
              </c:numCache>
            </c:numRef>
          </c:val>
          <c:smooth val="0"/>
          <c:extLst>
            <c:ext xmlns:c16="http://schemas.microsoft.com/office/drawing/2014/chart" uri="{C3380CC4-5D6E-409C-BE32-E72D297353CC}">
              <c16:uniqueId val="{00000000-F990-4B5D-9BB3-ED3412F8D371}"/>
            </c:ext>
          </c:extLst>
        </c:ser>
        <c:dLbls>
          <c:showLegendKey val="0"/>
          <c:showVal val="0"/>
          <c:showCatName val="0"/>
          <c:showSerName val="0"/>
          <c:showPercent val="0"/>
          <c:showBubbleSize val="0"/>
        </c:dLbls>
        <c:smooth val="0"/>
        <c:axId val="577992752"/>
        <c:axId val="577997344"/>
      </c:lineChart>
      <c:catAx>
        <c:axId val="577992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7997344"/>
        <c:crosses val="autoZero"/>
        <c:auto val="1"/>
        <c:lblAlgn val="ctr"/>
        <c:lblOffset val="100"/>
        <c:noMultiLvlLbl val="0"/>
      </c:catAx>
      <c:valAx>
        <c:axId val="577997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7992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 Sport</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4069579</c:v>
                </c:pt>
                <c:pt idx="1">
                  <c:v>2742725</c:v>
                </c:pt>
                <c:pt idx="2">
                  <c:v>0</c:v>
                </c:pt>
              </c:numCache>
            </c:numRef>
          </c:val>
          <c:smooth val="0"/>
          <c:extLst>
            <c:ext xmlns:c16="http://schemas.microsoft.com/office/drawing/2014/chart" uri="{C3380CC4-5D6E-409C-BE32-E72D297353CC}">
              <c16:uniqueId val="{00000000-DD1E-44A0-A490-38ED71844C78}"/>
            </c:ext>
          </c:extLst>
        </c:ser>
        <c:dLbls>
          <c:showLegendKey val="0"/>
          <c:showVal val="0"/>
          <c:showCatName val="0"/>
          <c:showSerName val="0"/>
          <c:showPercent val="0"/>
          <c:showBubbleSize val="0"/>
        </c:dLbls>
        <c:smooth val="0"/>
        <c:axId val="577941912"/>
        <c:axId val="577933712"/>
      </c:lineChart>
      <c:catAx>
        <c:axId val="577941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7933712"/>
        <c:crosses val="autoZero"/>
        <c:auto val="1"/>
        <c:lblAlgn val="ctr"/>
        <c:lblOffset val="100"/>
        <c:noMultiLvlLbl val="0"/>
      </c:catAx>
      <c:valAx>
        <c:axId val="577933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7941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 Sport</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672485</c:v>
                </c:pt>
                <c:pt idx="1">
                  <c:v>672232</c:v>
                </c:pt>
                <c:pt idx="2">
                  <c:v>672232</c:v>
                </c:pt>
              </c:numCache>
            </c:numRef>
          </c:val>
          <c:smooth val="0"/>
          <c:extLst>
            <c:ext xmlns:c16="http://schemas.microsoft.com/office/drawing/2014/chart" uri="{C3380CC4-5D6E-409C-BE32-E72D297353CC}">
              <c16:uniqueId val="{00000000-884F-4B43-B8E4-297E8F280A23}"/>
            </c:ext>
          </c:extLst>
        </c:ser>
        <c:dLbls>
          <c:showLegendKey val="0"/>
          <c:showVal val="0"/>
          <c:showCatName val="0"/>
          <c:showSerName val="0"/>
          <c:showPercent val="0"/>
          <c:showBubbleSize val="0"/>
        </c:dLbls>
        <c:smooth val="0"/>
        <c:axId val="577940928"/>
        <c:axId val="577939288"/>
      </c:lineChart>
      <c:catAx>
        <c:axId val="577940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7939288"/>
        <c:crosses val="autoZero"/>
        <c:auto val="1"/>
        <c:lblAlgn val="ctr"/>
        <c:lblOffset val="100"/>
        <c:noMultiLvlLbl val="0"/>
      </c:catAx>
      <c:valAx>
        <c:axId val="577939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7940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2021</c:v>
                </c:pt>
              </c:strCache>
            </c:strRef>
          </c:tx>
          <c:spPr>
            <a:ln w="28575" cap="rnd">
              <a:solidFill>
                <a:schemeClr val="accent1"/>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Sheet1!$B$2:$B$13</c:f>
              <c:numCache>
                <c:formatCode>General</c:formatCode>
                <c:ptCount val="12"/>
                <c:pt idx="0">
                  <c:v>8193389</c:v>
                </c:pt>
                <c:pt idx="1">
                  <c:v>11930401</c:v>
                </c:pt>
                <c:pt idx="2">
                  <c:v>11653608</c:v>
                </c:pt>
                <c:pt idx="3">
                  <c:v>2467084</c:v>
                </c:pt>
                <c:pt idx="4">
                  <c:v>11310717</c:v>
                </c:pt>
                <c:pt idx="5">
                  <c:v>12405094</c:v>
                </c:pt>
                <c:pt idx="6">
                  <c:v>10178984</c:v>
                </c:pt>
                <c:pt idx="7">
                  <c:v>3169578</c:v>
                </c:pt>
                <c:pt idx="8">
                  <c:v>10530687</c:v>
                </c:pt>
                <c:pt idx="9">
                  <c:v>12963284</c:v>
                </c:pt>
                <c:pt idx="10">
                  <c:v>6261953</c:v>
                </c:pt>
                <c:pt idx="11">
                  <c:v>3481118</c:v>
                </c:pt>
              </c:numCache>
            </c:numRef>
          </c:val>
          <c:smooth val="0"/>
          <c:extLst>
            <c:ext xmlns:c16="http://schemas.microsoft.com/office/drawing/2014/chart" uri="{C3380CC4-5D6E-409C-BE32-E72D297353CC}">
              <c16:uniqueId val="{00000000-0B7A-4344-A75C-D31B9436FA60}"/>
            </c:ext>
          </c:extLst>
        </c:ser>
        <c:ser>
          <c:idx val="1"/>
          <c:order val="1"/>
          <c:tx>
            <c:strRef>
              <c:f>Sheet1!$C$1</c:f>
              <c:strCache>
                <c:ptCount val="1"/>
                <c:pt idx="0">
                  <c:v>2022</c:v>
                </c:pt>
              </c:strCache>
            </c:strRef>
          </c:tx>
          <c:spPr>
            <a:ln w="28575" cap="rnd">
              <a:solidFill>
                <a:schemeClr val="accent2"/>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Sheet1!$C$2:$C$13</c:f>
              <c:numCache>
                <c:formatCode>General</c:formatCode>
                <c:ptCount val="12"/>
                <c:pt idx="0">
                  <c:v>11838736</c:v>
                </c:pt>
                <c:pt idx="1">
                  <c:v>17279597</c:v>
                </c:pt>
                <c:pt idx="2">
                  <c:v>699490</c:v>
                </c:pt>
                <c:pt idx="3">
                  <c:v>213872</c:v>
                </c:pt>
                <c:pt idx="4">
                  <c:v>2347817</c:v>
                </c:pt>
                <c:pt idx="5">
                  <c:v>4338699</c:v>
                </c:pt>
                <c:pt idx="6">
                  <c:v>5246430</c:v>
                </c:pt>
                <c:pt idx="7">
                  <c:v>6122766</c:v>
                </c:pt>
                <c:pt idx="8">
                  <c:v>6664486</c:v>
                </c:pt>
                <c:pt idx="9">
                  <c:v>6873266</c:v>
                </c:pt>
                <c:pt idx="10">
                  <c:v>8189951</c:v>
                </c:pt>
                <c:pt idx="11">
                  <c:v>9532980</c:v>
                </c:pt>
              </c:numCache>
            </c:numRef>
          </c:val>
          <c:smooth val="0"/>
          <c:extLst>
            <c:ext xmlns:c16="http://schemas.microsoft.com/office/drawing/2014/chart" uri="{C3380CC4-5D6E-409C-BE32-E72D297353CC}">
              <c16:uniqueId val="{00000001-0B7A-4344-A75C-D31B9436FA60}"/>
            </c:ext>
          </c:extLst>
        </c:ser>
        <c:ser>
          <c:idx val="2"/>
          <c:order val="2"/>
          <c:tx>
            <c:strRef>
              <c:f>Sheet1!$D$1</c:f>
              <c:strCache>
                <c:ptCount val="1"/>
                <c:pt idx="0">
                  <c:v>2023</c:v>
                </c:pt>
              </c:strCache>
            </c:strRef>
          </c:tx>
          <c:spPr>
            <a:ln w="28575" cap="rnd">
              <a:solidFill>
                <a:schemeClr val="accent3"/>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Sheet1!$D$2:$D$13</c:f>
              <c:numCache>
                <c:formatCode>General</c:formatCode>
                <c:ptCount val="12"/>
                <c:pt idx="0">
                  <c:v>4255617</c:v>
                </c:pt>
                <c:pt idx="1">
                  <c:v>11933406</c:v>
                </c:pt>
                <c:pt idx="2">
                  <c:v>9096975</c:v>
                </c:pt>
                <c:pt idx="3">
                  <c:v>7784707</c:v>
                </c:pt>
                <c:pt idx="4">
                  <c:v>5716354</c:v>
                </c:pt>
                <c:pt idx="5">
                  <c:v>5682313</c:v>
                </c:pt>
                <c:pt idx="6">
                  <c:v>4926666</c:v>
                </c:pt>
                <c:pt idx="7">
                  <c:v>4299806</c:v>
                </c:pt>
                <c:pt idx="8">
                  <c:v>3730902</c:v>
                </c:pt>
                <c:pt idx="9">
                  <c:v>11006792</c:v>
                </c:pt>
                <c:pt idx="10">
                  <c:v>9109111</c:v>
                </c:pt>
                <c:pt idx="11">
                  <c:v>15055415</c:v>
                </c:pt>
              </c:numCache>
            </c:numRef>
          </c:val>
          <c:smooth val="0"/>
          <c:extLst>
            <c:ext xmlns:c16="http://schemas.microsoft.com/office/drawing/2014/chart" uri="{C3380CC4-5D6E-409C-BE32-E72D297353CC}">
              <c16:uniqueId val="{00000002-0B7A-4344-A75C-D31B9436FA60}"/>
            </c:ext>
          </c:extLst>
        </c:ser>
        <c:ser>
          <c:idx val="3"/>
          <c:order val="3"/>
          <c:tx>
            <c:strRef>
              <c:f>Sheet1!$E$1</c:f>
              <c:strCache>
                <c:ptCount val="1"/>
                <c:pt idx="0">
                  <c:v>2024</c:v>
                </c:pt>
              </c:strCache>
            </c:strRef>
          </c:tx>
          <c:spPr>
            <a:ln w="28575" cap="rnd">
              <a:solidFill>
                <a:schemeClr val="accent4"/>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Sheet1!$E$2:$E$13</c:f>
              <c:numCache>
                <c:formatCode>General</c:formatCode>
                <c:ptCount val="12"/>
                <c:pt idx="0">
                  <c:v>9879350</c:v>
                </c:pt>
                <c:pt idx="1">
                  <c:v>8514317</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3-0B7A-4344-A75C-D31B9436FA60}"/>
            </c:ext>
          </c:extLst>
        </c:ser>
        <c:dLbls>
          <c:showLegendKey val="0"/>
          <c:showVal val="0"/>
          <c:showCatName val="0"/>
          <c:showSerName val="0"/>
          <c:showPercent val="0"/>
          <c:showBubbleSize val="0"/>
        </c:dLbls>
        <c:smooth val="0"/>
        <c:axId val="678941696"/>
        <c:axId val="678942352"/>
      </c:lineChart>
      <c:catAx>
        <c:axId val="678941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942352"/>
        <c:crosses val="autoZero"/>
        <c:auto val="1"/>
        <c:lblAlgn val="ctr"/>
        <c:lblOffset val="100"/>
        <c:noMultiLvlLbl val="0"/>
      </c:catAx>
      <c:valAx>
        <c:axId val="678942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941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2021</c:v>
                </c:pt>
              </c:strCache>
            </c:strRef>
          </c:tx>
          <c:spPr>
            <a:ln w="28575" cap="rnd">
              <a:solidFill>
                <a:schemeClr val="accent1"/>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Sheet1!$B$2:$B$13</c:f>
              <c:numCache>
                <c:formatCode>General</c:formatCode>
                <c:ptCount val="12"/>
                <c:pt idx="0">
                  <c:v>9622431</c:v>
                </c:pt>
                <c:pt idx="1">
                  <c:v>14518079</c:v>
                </c:pt>
                <c:pt idx="2">
                  <c:v>12773722</c:v>
                </c:pt>
                <c:pt idx="3">
                  <c:v>3323349</c:v>
                </c:pt>
                <c:pt idx="4">
                  <c:v>12315778</c:v>
                </c:pt>
                <c:pt idx="5">
                  <c:v>12975264</c:v>
                </c:pt>
                <c:pt idx="6">
                  <c:v>10228369</c:v>
                </c:pt>
                <c:pt idx="7">
                  <c:v>3188210</c:v>
                </c:pt>
                <c:pt idx="8">
                  <c:v>12434339</c:v>
                </c:pt>
                <c:pt idx="9">
                  <c:v>12309709</c:v>
                </c:pt>
                <c:pt idx="10">
                  <c:v>6831419</c:v>
                </c:pt>
                <c:pt idx="11">
                  <c:v>3929617</c:v>
                </c:pt>
              </c:numCache>
            </c:numRef>
          </c:val>
          <c:smooth val="0"/>
          <c:extLst>
            <c:ext xmlns:c16="http://schemas.microsoft.com/office/drawing/2014/chart" uri="{C3380CC4-5D6E-409C-BE32-E72D297353CC}">
              <c16:uniqueId val="{00000000-DBC8-4F1D-977A-3CCE8E28B6B8}"/>
            </c:ext>
          </c:extLst>
        </c:ser>
        <c:ser>
          <c:idx val="1"/>
          <c:order val="1"/>
          <c:tx>
            <c:strRef>
              <c:f>Sheet1!$C$1</c:f>
              <c:strCache>
                <c:ptCount val="1"/>
                <c:pt idx="0">
                  <c:v>2022</c:v>
                </c:pt>
              </c:strCache>
            </c:strRef>
          </c:tx>
          <c:spPr>
            <a:ln w="28575" cap="rnd">
              <a:solidFill>
                <a:schemeClr val="accent2"/>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Sheet1!$C$2:$C$13</c:f>
              <c:numCache>
                <c:formatCode>General</c:formatCode>
                <c:ptCount val="12"/>
                <c:pt idx="0">
                  <c:v>12898994</c:v>
                </c:pt>
                <c:pt idx="1">
                  <c:v>19294197</c:v>
                </c:pt>
                <c:pt idx="2">
                  <c:v>701810</c:v>
                </c:pt>
                <c:pt idx="3">
                  <c:v>303516</c:v>
                </c:pt>
                <c:pt idx="4">
                  <c:v>2743640</c:v>
                </c:pt>
                <c:pt idx="5">
                  <c:v>6706628</c:v>
                </c:pt>
                <c:pt idx="6">
                  <c:v>6410705</c:v>
                </c:pt>
                <c:pt idx="7">
                  <c:v>9125346</c:v>
                </c:pt>
                <c:pt idx="8">
                  <c:v>8984981</c:v>
                </c:pt>
                <c:pt idx="9">
                  <c:v>7475345</c:v>
                </c:pt>
                <c:pt idx="10">
                  <c:v>9335136</c:v>
                </c:pt>
                <c:pt idx="11">
                  <c:v>10453003</c:v>
                </c:pt>
              </c:numCache>
            </c:numRef>
          </c:val>
          <c:smooth val="0"/>
          <c:extLst>
            <c:ext xmlns:c16="http://schemas.microsoft.com/office/drawing/2014/chart" uri="{C3380CC4-5D6E-409C-BE32-E72D297353CC}">
              <c16:uniqueId val="{00000001-DBC8-4F1D-977A-3CCE8E28B6B8}"/>
            </c:ext>
          </c:extLst>
        </c:ser>
        <c:ser>
          <c:idx val="2"/>
          <c:order val="2"/>
          <c:tx>
            <c:strRef>
              <c:f>Sheet1!$D$1</c:f>
              <c:strCache>
                <c:ptCount val="1"/>
                <c:pt idx="0">
                  <c:v>2023</c:v>
                </c:pt>
              </c:strCache>
            </c:strRef>
          </c:tx>
          <c:spPr>
            <a:ln w="28575" cap="rnd">
              <a:solidFill>
                <a:schemeClr val="accent3"/>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Sheet1!$D$2:$D$13</c:f>
              <c:numCache>
                <c:formatCode>General</c:formatCode>
                <c:ptCount val="12"/>
                <c:pt idx="0">
                  <c:v>4790090</c:v>
                </c:pt>
                <c:pt idx="1">
                  <c:v>13358661</c:v>
                </c:pt>
                <c:pt idx="2">
                  <c:v>9691302</c:v>
                </c:pt>
                <c:pt idx="3">
                  <c:v>8254013</c:v>
                </c:pt>
                <c:pt idx="4">
                  <c:v>6025253</c:v>
                </c:pt>
                <c:pt idx="5">
                  <c:v>6236441</c:v>
                </c:pt>
                <c:pt idx="6">
                  <c:v>5314154</c:v>
                </c:pt>
                <c:pt idx="7">
                  <c:v>4317407</c:v>
                </c:pt>
                <c:pt idx="8">
                  <c:v>3595576</c:v>
                </c:pt>
                <c:pt idx="9">
                  <c:v>12017307</c:v>
                </c:pt>
                <c:pt idx="10">
                  <c:v>8990305</c:v>
                </c:pt>
                <c:pt idx="11">
                  <c:v>15013683</c:v>
                </c:pt>
              </c:numCache>
            </c:numRef>
          </c:val>
          <c:smooth val="0"/>
          <c:extLst>
            <c:ext xmlns:c16="http://schemas.microsoft.com/office/drawing/2014/chart" uri="{C3380CC4-5D6E-409C-BE32-E72D297353CC}">
              <c16:uniqueId val="{00000002-DBC8-4F1D-977A-3CCE8E28B6B8}"/>
            </c:ext>
          </c:extLst>
        </c:ser>
        <c:ser>
          <c:idx val="3"/>
          <c:order val="3"/>
          <c:tx>
            <c:strRef>
              <c:f>Sheet1!$E$1</c:f>
              <c:strCache>
                <c:ptCount val="1"/>
                <c:pt idx="0">
                  <c:v>2024</c:v>
                </c:pt>
              </c:strCache>
            </c:strRef>
          </c:tx>
          <c:spPr>
            <a:ln w="28575" cap="rnd">
              <a:solidFill>
                <a:schemeClr val="accent4"/>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Sheet1!$E$2:$E$13</c:f>
              <c:numCache>
                <c:formatCode>General</c:formatCode>
                <c:ptCount val="12"/>
                <c:pt idx="0">
                  <c:v>10348405</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3-DBC8-4F1D-977A-3CCE8E28B6B8}"/>
            </c:ext>
          </c:extLst>
        </c:ser>
        <c:dLbls>
          <c:showLegendKey val="0"/>
          <c:showVal val="0"/>
          <c:showCatName val="0"/>
          <c:showSerName val="0"/>
          <c:showPercent val="0"/>
          <c:showBubbleSize val="0"/>
        </c:dLbls>
        <c:smooth val="0"/>
        <c:axId val="678936448"/>
        <c:axId val="678936776"/>
      </c:lineChart>
      <c:catAx>
        <c:axId val="678936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936776"/>
        <c:crosses val="autoZero"/>
        <c:auto val="1"/>
        <c:lblAlgn val="ctr"/>
        <c:lblOffset val="100"/>
        <c:noMultiLvlLbl val="0"/>
      </c:catAx>
      <c:valAx>
        <c:axId val="678936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936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strRef>
              <c:f>Sheet1!$A$2:$A$14</c:f>
              <c:strCache>
                <c:ptCount val="13"/>
                <c:pt idx="0">
                  <c:v>01.02.2023</c:v>
                </c:pt>
                <c:pt idx="1">
                  <c:v>01.03.2023</c:v>
                </c:pt>
                <c:pt idx="2">
                  <c:v>01.04.2023</c:v>
                </c:pt>
                <c:pt idx="3">
                  <c:v>01.05.2023</c:v>
                </c:pt>
                <c:pt idx="4">
                  <c:v>01.06.2023</c:v>
                </c:pt>
                <c:pt idx="5">
                  <c:v>01.07.2023</c:v>
                </c:pt>
                <c:pt idx="6">
                  <c:v>01.08.2023</c:v>
                </c:pt>
                <c:pt idx="7">
                  <c:v>01.09.2023</c:v>
                </c:pt>
                <c:pt idx="8">
                  <c:v>01.10.2023</c:v>
                </c:pt>
                <c:pt idx="9">
                  <c:v>01.11.2023</c:v>
                </c:pt>
                <c:pt idx="10">
                  <c:v>01.12.2023</c:v>
                </c:pt>
                <c:pt idx="11">
                  <c:v>01.01.2024</c:v>
                </c:pt>
                <c:pt idx="12">
                  <c:v>01.02.2024</c:v>
                </c:pt>
              </c:strCache>
            </c:strRef>
          </c:cat>
          <c:val>
            <c:numRef>
              <c:f>Sheet1!$B$2:$B$14</c:f>
              <c:numCache>
                <c:formatCode>General</c:formatCode>
                <c:ptCount val="13"/>
                <c:pt idx="0">
                  <c:v>5743.5886650000002</c:v>
                </c:pt>
                <c:pt idx="1">
                  <c:v>7840.1025120000004</c:v>
                </c:pt>
                <c:pt idx="2">
                  <c:v>4573.6872210000001</c:v>
                </c:pt>
                <c:pt idx="3">
                  <c:v>4282.5482679999996</c:v>
                </c:pt>
                <c:pt idx="4">
                  <c:v>3839.1481669999998</c:v>
                </c:pt>
                <c:pt idx="5">
                  <c:v>1414.8796689999999</c:v>
                </c:pt>
                <c:pt idx="6">
                  <c:v>1432.706792</c:v>
                </c:pt>
                <c:pt idx="7">
                  <c:v>2067.4463919999998</c:v>
                </c:pt>
                <c:pt idx="8">
                  <c:v>2000.082799</c:v>
                </c:pt>
                <c:pt idx="9">
                  <c:v>4866.9354380000004</c:v>
                </c:pt>
                <c:pt idx="10">
                  <c:v>7751.4163879999996</c:v>
                </c:pt>
                <c:pt idx="11">
                  <c:v>1476.760049</c:v>
                </c:pt>
                <c:pt idx="12">
                  <c:v>696.06110699999999</c:v>
                </c:pt>
              </c:numCache>
            </c:numRef>
          </c:val>
          <c:smooth val="0"/>
          <c:extLst>
            <c:ext xmlns:c16="http://schemas.microsoft.com/office/drawing/2014/chart" uri="{C3380CC4-5D6E-409C-BE32-E72D297353CC}">
              <c16:uniqueId val="{00000000-450B-4C45-AD1C-41EA1F9FCB3D}"/>
            </c:ext>
          </c:extLst>
        </c:ser>
        <c:ser>
          <c:idx val="1"/>
          <c:order val="1"/>
          <c:tx>
            <c:strRef>
              <c:f>Sheet1!$C$1</c:f>
              <c:strCache>
                <c:ptCount val="1"/>
                <c:pt idx="0">
                  <c:v>Instagram</c:v>
                </c:pt>
              </c:strCache>
            </c:strRef>
          </c:tx>
          <c:spPr>
            <a:ln w="28575" cap="rnd">
              <a:solidFill>
                <a:schemeClr val="accent2"/>
              </a:solidFill>
              <a:round/>
            </a:ln>
            <a:effectLst/>
          </c:spPr>
          <c:marker>
            <c:symbol val="none"/>
          </c:marker>
          <c:cat>
            <c:strRef>
              <c:f>Sheet1!$A$2:$A$14</c:f>
              <c:strCache>
                <c:ptCount val="13"/>
                <c:pt idx="0">
                  <c:v>01.02.2023</c:v>
                </c:pt>
                <c:pt idx="1">
                  <c:v>01.03.2023</c:v>
                </c:pt>
                <c:pt idx="2">
                  <c:v>01.04.2023</c:v>
                </c:pt>
                <c:pt idx="3">
                  <c:v>01.05.2023</c:v>
                </c:pt>
                <c:pt idx="4">
                  <c:v>01.06.2023</c:v>
                </c:pt>
                <c:pt idx="5">
                  <c:v>01.07.2023</c:v>
                </c:pt>
                <c:pt idx="6">
                  <c:v>01.08.2023</c:v>
                </c:pt>
                <c:pt idx="7">
                  <c:v>01.09.2023</c:v>
                </c:pt>
                <c:pt idx="8">
                  <c:v>01.10.2023</c:v>
                </c:pt>
                <c:pt idx="9">
                  <c:v>01.11.2023</c:v>
                </c:pt>
                <c:pt idx="10">
                  <c:v>01.12.2023</c:v>
                </c:pt>
                <c:pt idx="11">
                  <c:v>01.01.2024</c:v>
                </c:pt>
                <c:pt idx="12">
                  <c:v>01.02.2024</c:v>
                </c:pt>
              </c:strCache>
            </c:strRef>
          </c:cat>
          <c:val>
            <c:numRef>
              <c:f>Sheet1!$C$2:$C$14</c:f>
              <c:numCache>
                <c:formatCode>General</c:formatCode>
                <c:ptCount val="13"/>
                <c:pt idx="0">
                  <c:v>9558.0013350000008</c:v>
                </c:pt>
                <c:pt idx="1">
                  <c:v>6436.6274880000001</c:v>
                </c:pt>
                <c:pt idx="2">
                  <c:v>8304.3427790000005</c:v>
                </c:pt>
                <c:pt idx="3">
                  <c:v>7249.4817320000002</c:v>
                </c:pt>
                <c:pt idx="4">
                  <c:v>6971.8215700000001</c:v>
                </c:pt>
                <c:pt idx="5">
                  <c:v>5992.1503110000003</c:v>
                </c:pt>
                <c:pt idx="6">
                  <c:v>6110.6532079999997</c:v>
                </c:pt>
                <c:pt idx="7">
                  <c:v>5419.8236079999997</c:v>
                </c:pt>
                <c:pt idx="8">
                  <c:v>6775.7372009999999</c:v>
                </c:pt>
                <c:pt idx="9">
                  <c:v>9681.2245619999994</c:v>
                </c:pt>
                <c:pt idx="10">
                  <c:v>22092.111964</c:v>
                </c:pt>
                <c:pt idx="11">
                  <c:v>5779.8999510000003</c:v>
                </c:pt>
                <c:pt idx="12">
                  <c:v>1545.956578</c:v>
                </c:pt>
              </c:numCache>
            </c:numRef>
          </c:val>
          <c:smooth val="0"/>
          <c:extLst>
            <c:ext xmlns:c16="http://schemas.microsoft.com/office/drawing/2014/chart" uri="{C3380CC4-5D6E-409C-BE32-E72D297353CC}">
              <c16:uniqueId val="{00000001-450B-4C45-AD1C-41EA1F9FCB3D}"/>
            </c:ext>
          </c:extLst>
        </c:ser>
        <c:dLbls>
          <c:showLegendKey val="0"/>
          <c:showVal val="0"/>
          <c:showCatName val="0"/>
          <c:showSerName val="0"/>
          <c:showPercent val="0"/>
          <c:showBubbleSize val="0"/>
        </c:dLbls>
        <c:smooth val="0"/>
        <c:axId val="678947928"/>
        <c:axId val="678954816"/>
      </c:lineChart>
      <c:catAx>
        <c:axId val="678947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954816"/>
        <c:crosses val="autoZero"/>
        <c:auto val="1"/>
        <c:lblAlgn val="ctr"/>
        <c:lblOffset val="100"/>
        <c:noMultiLvlLbl val="0"/>
      </c:catAx>
      <c:valAx>
        <c:axId val="678954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947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rittersport</c:v>
                </c:pt>
              </c:strCache>
            </c:strRef>
          </c:tx>
          <c:spPr>
            <a:ln w="28575" cap="rnd">
              <a:solidFill>
                <a:schemeClr val="accent1"/>
              </a:solidFill>
              <a:round/>
            </a:ln>
            <a:effectLst/>
          </c:spPr>
          <c:marker>
            <c:symbol val="none"/>
          </c:marker>
          <c:cat>
            <c:strRef>
              <c:f>Sheet1!$A$2:$A$39</c:f>
              <c:strCache>
                <c:ptCount val="38"/>
                <c:pt idx="0">
                  <c:v>01.01.2021</c:v>
                </c:pt>
                <c:pt idx="1">
                  <c:v>01.02.2021</c:v>
                </c:pt>
                <c:pt idx="2">
                  <c:v>01.03.2021</c:v>
                </c:pt>
                <c:pt idx="3">
                  <c:v>01.04.2021</c:v>
                </c:pt>
                <c:pt idx="4">
                  <c:v>01.05.2021</c:v>
                </c:pt>
                <c:pt idx="5">
                  <c:v>01.06.2021</c:v>
                </c:pt>
                <c:pt idx="6">
                  <c:v>01.07.2021</c:v>
                </c:pt>
                <c:pt idx="7">
                  <c:v>01.08.2021</c:v>
                </c:pt>
                <c:pt idx="8">
                  <c:v>01.09.2021</c:v>
                </c:pt>
                <c:pt idx="9">
                  <c:v>01.10.2021</c:v>
                </c:pt>
                <c:pt idx="10">
                  <c:v>01.11.2021</c:v>
                </c:pt>
                <c:pt idx="11">
                  <c:v>01.12.2021</c:v>
                </c:pt>
                <c:pt idx="12">
                  <c:v>01.01.2022</c:v>
                </c:pt>
                <c:pt idx="13">
                  <c:v>01.02.2022</c:v>
                </c:pt>
                <c:pt idx="14">
                  <c:v>01.03.2022</c:v>
                </c:pt>
                <c:pt idx="15">
                  <c:v>01.04.2022</c:v>
                </c:pt>
                <c:pt idx="16">
                  <c:v>01.05.2022</c:v>
                </c:pt>
                <c:pt idx="17">
                  <c:v>01.06.2022</c:v>
                </c:pt>
                <c:pt idx="18">
                  <c:v>01.07.2022</c:v>
                </c:pt>
                <c:pt idx="19">
                  <c:v>01.08.2022</c:v>
                </c:pt>
                <c:pt idx="20">
                  <c:v>01.09.2022</c:v>
                </c:pt>
                <c:pt idx="21">
                  <c:v>01.10.2022</c:v>
                </c:pt>
                <c:pt idx="22">
                  <c:v>01.11.2022</c:v>
                </c:pt>
                <c:pt idx="23">
                  <c:v>01.12.2022</c:v>
                </c:pt>
                <c:pt idx="24">
                  <c:v>01.01.2023</c:v>
                </c:pt>
                <c:pt idx="25">
                  <c:v>01.02.2023</c:v>
                </c:pt>
                <c:pt idx="26">
                  <c:v>01.03.2023</c:v>
                </c:pt>
                <c:pt idx="27">
                  <c:v>01.04.2023</c:v>
                </c:pt>
                <c:pt idx="28">
                  <c:v>01.05.2023</c:v>
                </c:pt>
                <c:pt idx="29">
                  <c:v>01.06.2023</c:v>
                </c:pt>
                <c:pt idx="30">
                  <c:v>01.07.2023</c:v>
                </c:pt>
                <c:pt idx="31">
                  <c:v>01.08.2023</c:v>
                </c:pt>
                <c:pt idx="32">
                  <c:v>01.09.2023</c:v>
                </c:pt>
                <c:pt idx="33">
                  <c:v>01.10.2023</c:v>
                </c:pt>
                <c:pt idx="34">
                  <c:v>01.11.2023</c:v>
                </c:pt>
                <c:pt idx="35">
                  <c:v>01.12.2023</c:v>
                </c:pt>
                <c:pt idx="36">
                  <c:v>01.01.2024</c:v>
                </c:pt>
                <c:pt idx="37">
                  <c:v>01.02.2024</c:v>
                </c:pt>
              </c:strCache>
            </c:strRef>
          </c:cat>
          <c:val>
            <c:numRef>
              <c:f>Sheet1!$B$2:$B$39</c:f>
              <c:numCache>
                <c:formatCode>General</c:formatCode>
                <c:ptCount val="38"/>
                <c:pt idx="0">
                  <c:v>28</c:v>
                </c:pt>
                <c:pt idx="1">
                  <c:v>19</c:v>
                </c:pt>
                <c:pt idx="2">
                  <c:v>23</c:v>
                </c:pt>
                <c:pt idx="3">
                  <c:v>19</c:v>
                </c:pt>
                <c:pt idx="4">
                  <c:v>26</c:v>
                </c:pt>
                <c:pt idx="5">
                  <c:v>29</c:v>
                </c:pt>
                <c:pt idx="6">
                  <c:v>20</c:v>
                </c:pt>
                <c:pt idx="7">
                  <c:v>13</c:v>
                </c:pt>
                <c:pt idx="8">
                  <c:v>15</c:v>
                </c:pt>
                <c:pt idx="9">
                  <c:v>21</c:v>
                </c:pt>
                <c:pt idx="10">
                  <c:v>17</c:v>
                </c:pt>
                <c:pt idx="11">
                  <c:v>11</c:v>
                </c:pt>
                <c:pt idx="12">
                  <c:v>7</c:v>
                </c:pt>
                <c:pt idx="13">
                  <c:v>7</c:v>
                </c:pt>
                <c:pt idx="14">
                  <c:v>1</c:v>
                </c:pt>
                <c:pt idx="15">
                  <c:v>2</c:v>
                </c:pt>
                <c:pt idx="16">
                  <c:v>6</c:v>
                </c:pt>
                <c:pt idx="17">
                  <c:v>10</c:v>
                </c:pt>
                <c:pt idx="18">
                  <c:v>10</c:v>
                </c:pt>
                <c:pt idx="19">
                  <c:v>8</c:v>
                </c:pt>
                <c:pt idx="20">
                  <c:v>8</c:v>
                </c:pt>
                <c:pt idx="21">
                  <c:v>14</c:v>
                </c:pt>
                <c:pt idx="22">
                  <c:v>11</c:v>
                </c:pt>
                <c:pt idx="23">
                  <c:v>12</c:v>
                </c:pt>
                <c:pt idx="24">
                  <c:v>8</c:v>
                </c:pt>
                <c:pt idx="25">
                  <c:v>4</c:v>
                </c:pt>
                <c:pt idx="26">
                  <c:v>7</c:v>
                </c:pt>
                <c:pt idx="27">
                  <c:v>10</c:v>
                </c:pt>
                <c:pt idx="28">
                  <c:v>7</c:v>
                </c:pt>
                <c:pt idx="29">
                  <c:v>8</c:v>
                </c:pt>
                <c:pt idx="30">
                  <c:v>5</c:v>
                </c:pt>
                <c:pt idx="31">
                  <c:v>7</c:v>
                </c:pt>
                <c:pt idx="32">
                  <c:v>5</c:v>
                </c:pt>
                <c:pt idx="33">
                  <c:v>6</c:v>
                </c:pt>
                <c:pt idx="34">
                  <c:v>8</c:v>
                </c:pt>
                <c:pt idx="35">
                  <c:v>9</c:v>
                </c:pt>
                <c:pt idx="36">
                  <c:v>7</c:v>
                </c:pt>
                <c:pt idx="37">
                  <c:v>3</c:v>
                </c:pt>
              </c:numCache>
            </c:numRef>
          </c:val>
          <c:smooth val="0"/>
          <c:extLst>
            <c:ext xmlns:c16="http://schemas.microsoft.com/office/drawing/2014/chart" uri="{C3380CC4-5D6E-409C-BE32-E72D297353CC}">
              <c16:uniqueId val="{00000000-5987-477A-97BD-D2B223D95EC7}"/>
            </c:ext>
          </c:extLst>
        </c:ser>
        <c:dLbls>
          <c:showLegendKey val="0"/>
          <c:showVal val="0"/>
          <c:showCatName val="0"/>
          <c:showSerName val="0"/>
          <c:showPercent val="0"/>
          <c:showBubbleSize val="0"/>
        </c:dLbls>
        <c:smooth val="0"/>
        <c:axId val="678948912"/>
        <c:axId val="678950880"/>
      </c:lineChart>
      <c:catAx>
        <c:axId val="678948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950880"/>
        <c:crosses val="autoZero"/>
        <c:auto val="1"/>
        <c:lblAlgn val="ctr"/>
        <c:lblOffset val="100"/>
        <c:noMultiLvlLbl val="0"/>
      </c:catAx>
      <c:valAx>
        <c:axId val="678950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948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@rittersport_de</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561164</c:v>
                </c:pt>
              </c:numCache>
            </c:numRef>
          </c:val>
          <c:smooth val="0"/>
          <c:extLst>
            <c:ext xmlns:c16="http://schemas.microsoft.com/office/drawing/2014/chart" uri="{C3380CC4-5D6E-409C-BE32-E72D297353CC}">
              <c16:uniqueId val="{00000000-8DC3-4703-97E6-245B8E851E46}"/>
            </c:ext>
          </c:extLst>
        </c:ser>
        <c:dLbls>
          <c:showLegendKey val="0"/>
          <c:showVal val="0"/>
          <c:showCatName val="0"/>
          <c:showSerName val="0"/>
          <c:showPercent val="0"/>
          <c:showBubbleSize val="0"/>
        </c:dLbls>
        <c:smooth val="0"/>
        <c:axId val="678946288"/>
        <c:axId val="678945960"/>
      </c:lineChart>
      <c:catAx>
        <c:axId val="678946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945960"/>
        <c:crosses val="autoZero"/>
        <c:auto val="1"/>
        <c:lblAlgn val="ctr"/>
        <c:lblOffset val="100"/>
        <c:noMultiLvlLbl val="0"/>
      </c:catAx>
      <c:valAx>
        <c:axId val="678945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946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@rittersport_de</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3880</c:v>
                </c:pt>
                <c:pt idx="1">
                  <c:v>3960</c:v>
                </c:pt>
              </c:numCache>
            </c:numRef>
          </c:val>
          <c:smooth val="0"/>
          <c:extLst>
            <c:ext xmlns:c16="http://schemas.microsoft.com/office/drawing/2014/chart" uri="{C3380CC4-5D6E-409C-BE32-E72D297353CC}">
              <c16:uniqueId val="{00000000-8ABD-4FD5-BCFE-6141C77F470D}"/>
            </c:ext>
          </c:extLst>
        </c:ser>
        <c:dLbls>
          <c:showLegendKey val="0"/>
          <c:showVal val="0"/>
          <c:showCatName val="0"/>
          <c:showSerName val="0"/>
          <c:showPercent val="0"/>
          <c:showBubbleSize val="0"/>
        </c:dLbls>
        <c:smooth val="0"/>
        <c:axId val="678956784"/>
        <c:axId val="678959736"/>
      </c:lineChart>
      <c:catAx>
        <c:axId val="678956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959736"/>
        <c:crosses val="autoZero"/>
        <c:auto val="1"/>
        <c:lblAlgn val="ctr"/>
        <c:lblOffset val="100"/>
        <c:noMultiLvlLbl val="0"/>
      </c:catAx>
      <c:valAx>
        <c:axId val="678959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956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@rittersport_de</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561164</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0-730E-4ECB-A1DD-F25BDAAEA43C}"/>
            </c:ext>
          </c:extLst>
        </c:ser>
        <c:dLbls>
          <c:showLegendKey val="0"/>
          <c:showVal val="0"/>
          <c:showCatName val="0"/>
          <c:showSerName val="0"/>
          <c:showPercent val="0"/>
          <c:showBubbleSize val="0"/>
        </c:dLbls>
        <c:smooth val="0"/>
        <c:axId val="678833456"/>
        <c:axId val="678831816"/>
      </c:lineChart>
      <c:catAx>
        <c:axId val="678833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831816"/>
        <c:crosses val="autoZero"/>
        <c:auto val="1"/>
        <c:lblAlgn val="ctr"/>
        <c:lblOffset val="100"/>
        <c:noMultiLvlLbl val="0"/>
      </c:catAx>
      <c:valAx>
        <c:axId val="678831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833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97032-5354-4E53-A0E8-3272C5BF2A1F}"/>
              </a:ext>
            </a:extLst>
          </p:cNvPr>
          <p:cNvSpPr>
            <a:spLocks noGrp="1"/>
          </p:cNvSpPr>
          <p:nvPr>
            <p:ph type="ctrTitle"/>
          </p:nvPr>
        </p:nvSpPr>
        <p:spPr/>
        <p:txBody>
          <a:bodyPr/>
          <a:lstStyle/>
          <a:p>
            <a:r>
              <a:rPr lang="en-US"/>
              <a:t>1 Monatliche Reportings - NEW</a:t>
            </a:r>
          </a:p>
        </p:txBody>
      </p:sp>
      <p:sp>
        <p:nvSpPr>
          <p:cNvPr id="3" name="Subtitle 2">
            <a:extLst>
              <a:ext uri="{FF2B5EF4-FFF2-40B4-BE49-F238E27FC236}">
                <a16:creationId xmlns:a16="http://schemas.microsoft.com/office/drawing/2014/main" id="{B2F12AFC-FA5D-4BD2-BE41-1E698DB0A7F3}"/>
              </a:ext>
            </a:extLst>
          </p:cNvPr>
          <p:cNvSpPr>
            <a:spLocks noGrp="1"/>
          </p:cNvSpPr>
          <p:nvPr>
            <p:ph type="subTitle" idx="1"/>
          </p:nvPr>
        </p:nvSpPr>
        <p:spPr/>
        <p:txBody>
          <a:bodyPr/>
          <a:lstStyle/>
          <a:p>
            <a:r>
              <a:rPr lang="en-US"/>
              <a:t>Alfred Ritter GmbH &amp; Co. KG</a:t>
            </a:r>
          </a:p>
        </p:txBody>
      </p:sp>
    </p:spTree>
    <p:extLst>
      <p:ext uri="{BB962C8B-B14F-4D97-AF65-F5344CB8AC3E}">
        <p14:creationId xmlns:p14="http://schemas.microsoft.com/office/powerpoint/2010/main" val="15302586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43B7D-02BD-4C12-9CB2-D83E9C16D35B}"/>
              </a:ext>
            </a:extLst>
          </p:cNvPr>
          <p:cNvSpPr>
            <a:spLocks noGrp="1"/>
          </p:cNvSpPr>
          <p:nvPr>
            <p:ph type="title"/>
          </p:nvPr>
        </p:nvSpPr>
        <p:spPr/>
        <p:txBody>
          <a:bodyPr/>
          <a:lstStyle/>
          <a:p>
            <a:r>
              <a:rPr lang="en-US"/>
              <a:t>Instagram IG_Reichweite | rittersport</a:t>
            </a:r>
          </a:p>
        </p:txBody>
      </p:sp>
      <p:graphicFrame>
        <p:nvGraphicFramePr>
          <p:cNvPr id="6" name="Chart Placeholder 5">
            <a:extLst>
              <a:ext uri="{FF2B5EF4-FFF2-40B4-BE49-F238E27FC236}">
                <a16:creationId xmlns:a16="http://schemas.microsoft.com/office/drawing/2014/main" id="{B2E94A46-599F-448D-B63D-8B700F9620FB}"/>
              </a:ext>
            </a:extLst>
          </p:cNvPr>
          <p:cNvGraphicFramePr>
            <a:graphicFrameLocks noGrp="1"/>
          </p:cNvGraphicFramePr>
          <p:nvPr>
            <p:ph type="chart" sz="quarter" idx="13"/>
            <p:extLst>
              <p:ext uri="{D42A27DB-BD31-4B8C-83A1-F6EECF244321}">
                <p14:modId xmlns:p14="http://schemas.microsoft.com/office/powerpoint/2010/main" val="17587877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8043F0-5227-422F-9A63-A07D39275202}"/>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9C735187-D1C8-46FB-A15E-1B606A8E1F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58264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88DE3-067E-438B-8A72-52E101875BFA}"/>
              </a:ext>
            </a:extLst>
          </p:cNvPr>
          <p:cNvSpPr>
            <a:spLocks noGrp="1"/>
          </p:cNvSpPr>
          <p:nvPr>
            <p:ph type="title"/>
          </p:nvPr>
        </p:nvSpPr>
        <p:spPr/>
        <p:txBody>
          <a:bodyPr/>
          <a:lstStyle/>
          <a:p>
            <a:r>
              <a:rPr lang="en-US"/>
              <a:t>Instagram IG_Impressions  | rittersport</a:t>
            </a:r>
          </a:p>
        </p:txBody>
      </p:sp>
      <p:graphicFrame>
        <p:nvGraphicFramePr>
          <p:cNvPr id="6" name="Chart Placeholder 5">
            <a:extLst>
              <a:ext uri="{FF2B5EF4-FFF2-40B4-BE49-F238E27FC236}">
                <a16:creationId xmlns:a16="http://schemas.microsoft.com/office/drawing/2014/main" id="{2741A81A-C653-4AFF-9CC6-7A8E1D2476F8}"/>
              </a:ext>
            </a:extLst>
          </p:cNvPr>
          <p:cNvGraphicFramePr>
            <a:graphicFrameLocks noGrp="1"/>
          </p:cNvGraphicFramePr>
          <p:nvPr>
            <p:ph type="chart" sz="quarter" idx="13"/>
            <p:extLst>
              <p:ext uri="{D42A27DB-BD31-4B8C-83A1-F6EECF244321}">
                <p14:modId xmlns:p14="http://schemas.microsoft.com/office/powerpoint/2010/main" val="1315963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5119B5-CB12-4B19-B576-997E82EAE397}"/>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8CB93A72-831F-4E79-8933-F7E4EBBEF4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5288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7903D-0441-4030-8EED-0A4606F311A4}"/>
              </a:ext>
            </a:extLst>
          </p:cNvPr>
          <p:cNvSpPr>
            <a:spLocks noGrp="1"/>
          </p:cNvSpPr>
          <p:nvPr>
            <p:ph type="title"/>
          </p:nvPr>
        </p:nvSpPr>
        <p:spPr/>
        <p:txBody>
          <a:bodyPr/>
          <a:lstStyle/>
          <a:p>
            <a:r>
              <a:rPr lang="de-DE"/>
              <a:t>Instagram IG_ Follower_Entwicklung | rittersport</a:t>
            </a:r>
            <a:endParaRPr lang="en-US"/>
          </a:p>
        </p:txBody>
      </p:sp>
      <p:graphicFrame>
        <p:nvGraphicFramePr>
          <p:cNvPr id="6" name="Chart Placeholder 5">
            <a:extLst>
              <a:ext uri="{FF2B5EF4-FFF2-40B4-BE49-F238E27FC236}">
                <a16:creationId xmlns:a16="http://schemas.microsoft.com/office/drawing/2014/main" id="{0CA11A4E-7D49-49A6-9307-CC001DA9B1F8}"/>
              </a:ext>
            </a:extLst>
          </p:cNvPr>
          <p:cNvGraphicFramePr>
            <a:graphicFrameLocks noGrp="1"/>
          </p:cNvGraphicFramePr>
          <p:nvPr>
            <p:ph type="chart" sz="quarter" idx="13"/>
            <p:extLst>
              <p:ext uri="{D42A27DB-BD31-4B8C-83A1-F6EECF244321}">
                <p14:modId xmlns:p14="http://schemas.microsoft.com/office/powerpoint/2010/main" val="2870837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5E1731-C312-4556-A05D-2DFDB7892298}"/>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3264D11D-CD08-46D5-9C70-BE7CCDEF3C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83233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B3E93-434B-438A-87FB-C7758B9A9A36}"/>
              </a:ext>
            </a:extLst>
          </p:cNvPr>
          <p:cNvSpPr>
            <a:spLocks noGrp="1"/>
          </p:cNvSpPr>
          <p:nvPr>
            <p:ph type="title"/>
          </p:nvPr>
        </p:nvSpPr>
        <p:spPr/>
        <p:txBody>
          <a:bodyPr/>
          <a:lstStyle/>
          <a:p>
            <a:r>
              <a:rPr lang="de-DE"/>
              <a:t>Instagram Posts nach Impressions | rittersport - 1 of 2</a:t>
            </a:r>
            <a:endParaRPr lang="en-US"/>
          </a:p>
        </p:txBody>
      </p:sp>
      <p:graphicFrame>
        <p:nvGraphicFramePr>
          <p:cNvPr id="5" name="Table Placeholder 4">
            <a:extLst>
              <a:ext uri="{FF2B5EF4-FFF2-40B4-BE49-F238E27FC236}">
                <a16:creationId xmlns:a16="http://schemas.microsoft.com/office/drawing/2014/main" id="{BEC1D0C7-C888-4D87-AE29-57210B47A8D2}"/>
              </a:ext>
            </a:extLst>
          </p:cNvPr>
          <p:cNvGraphicFramePr>
            <a:graphicFrameLocks noGrp="1"/>
          </p:cNvGraphicFramePr>
          <p:nvPr>
            <p:ph type="tbl" sz="quarter" idx="13"/>
            <p:extLst>
              <p:ext uri="{D42A27DB-BD31-4B8C-83A1-F6EECF244321}">
                <p14:modId xmlns:p14="http://schemas.microsoft.com/office/powerpoint/2010/main" val="1970858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513832">
                  <a:extLst>
                    <a:ext uri="{9D8B030D-6E8A-4147-A177-3AD203B41FA5}">
                      <a16:colId xmlns:a16="http://schemas.microsoft.com/office/drawing/2014/main" val="2458804686"/>
                    </a:ext>
                  </a:extLst>
                </a:gridCol>
                <a:gridCol w="2633472">
                  <a:extLst>
                    <a:ext uri="{9D8B030D-6E8A-4147-A177-3AD203B41FA5}">
                      <a16:colId xmlns:a16="http://schemas.microsoft.com/office/drawing/2014/main" val="170034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extLst>
                  <a:ext uri="{0D108BD9-81ED-4DB2-BD59-A6C34878D82A}">
                    <a16:rowId xmlns:a16="http://schemas.microsoft.com/office/drawing/2014/main" val="1370771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https://quintly-eu-image-storage.s3.amazonaws.com/fadaf8a03fd48ecc7c93228c3f957b9f/285e36781f8998fba1a0e147ffaa58ec.jpg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45063</a:t>
                      </a:r>
                    </a:p>
                  </a:txBody>
                  <a:tcPr/>
                </a:tc>
                <a:extLst>
                  <a:ext uri="{0D108BD9-81ED-4DB2-BD59-A6C34878D82A}">
                    <a16:rowId xmlns:a16="http://schemas.microsoft.com/office/drawing/2014/main" val="253534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https://quintly-eu-image-storage.s3.amazonaws.com/fadaf8a03fd48ecc7c93228c3f957b9f/46cbdf197c88efb5ac4bcf60df2faa22.jpg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37707</a:t>
                      </a:r>
                    </a:p>
                  </a:txBody>
                  <a:tcPr/>
                </a:tc>
                <a:extLst>
                  <a:ext uri="{0D108BD9-81ED-4DB2-BD59-A6C34878D82A}">
                    <a16:rowId xmlns:a16="http://schemas.microsoft.com/office/drawing/2014/main" val="110986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https://quintly-eu-image-storage.s3.amazonaws.com/fadaf8a03fd48ecc7c93228c3f957b9f/12f0251e3dcba2f7a60a193cd8cc68c8.jpg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31064</a:t>
                      </a:r>
                    </a:p>
                  </a:txBody>
                  <a:tcPr/>
                </a:tc>
                <a:extLst>
                  <a:ext uri="{0D108BD9-81ED-4DB2-BD59-A6C34878D82A}">
                    <a16:rowId xmlns:a16="http://schemas.microsoft.com/office/drawing/2014/main" val="1439123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https://quintly-eu-image-storage.s3.amazonaws.com/fadaf8a03fd48ecc7c93228c3f957b9f/2ce6153b7407ed3113468fd4ad2098c4.jpg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22330</a:t>
                      </a:r>
                    </a:p>
                  </a:txBody>
                  <a:tcPr/>
                </a:tc>
                <a:extLst>
                  <a:ext uri="{0D108BD9-81ED-4DB2-BD59-A6C34878D82A}">
                    <a16:rowId xmlns:a16="http://schemas.microsoft.com/office/drawing/2014/main" val="246695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https://quintly-eu-image-storage.s3.amazonaws.com/fadaf8a03fd48ecc7c93228c3f957b9f/0995b75ae2870cb5a4808bafcc601c0e.jpg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21688</a:t>
                      </a:r>
                    </a:p>
                  </a:txBody>
                  <a:tcPr/>
                </a:tc>
                <a:extLst>
                  <a:ext uri="{0D108BD9-81ED-4DB2-BD59-A6C34878D82A}">
                    <a16:rowId xmlns:a16="http://schemas.microsoft.com/office/drawing/2014/main" val="375924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https://quintly-eu-image-storage.s3.amazonaws.com/fadaf8a03fd48ecc7c93228c3f957b9f/527a644d91273120f46f895e74cc7833.jpg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17254</a:t>
                      </a:r>
                    </a:p>
                  </a:txBody>
                  <a:tcPr/>
                </a:tc>
                <a:extLst>
                  <a:ext uri="{0D108BD9-81ED-4DB2-BD59-A6C34878D82A}">
                    <a16:rowId xmlns:a16="http://schemas.microsoft.com/office/drawing/2014/main" val="1527948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https://quintly-eu-image-storage.s3.amazonaws.com/fadaf8a03fd48ecc7c93228c3f957b9f/9218411768232d125d184e5a8add3c17.jpg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18071977"/>
                  </a:ext>
                </a:extLst>
              </a:tr>
            </a:tbl>
          </a:graphicData>
        </a:graphic>
      </p:graphicFrame>
      <p:sp>
        <p:nvSpPr>
          <p:cNvPr id="4" name="Text Placeholder 3">
            <a:extLst>
              <a:ext uri="{FF2B5EF4-FFF2-40B4-BE49-F238E27FC236}">
                <a16:creationId xmlns:a16="http://schemas.microsoft.com/office/drawing/2014/main" id="{63B65A7D-0CFE-4FE7-B98B-31E699634363}"/>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827730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E0224-FFC9-4B2A-8CE1-D40252651993}"/>
              </a:ext>
            </a:extLst>
          </p:cNvPr>
          <p:cNvSpPr>
            <a:spLocks noGrp="1"/>
          </p:cNvSpPr>
          <p:nvPr>
            <p:ph type="title"/>
          </p:nvPr>
        </p:nvSpPr>
        <p:spPr/>
        <p:txBody>
          <a:bodyPr/>
          <a:lstStyle/>
          <a:p>
            <a:r>
              <a:rPr lang="de-DE"/>
              <a:t>Instagram Posts nach Impressions | rittersport - 2 of 2</a:t>
            </a:r>
            <a:endParaRPr lang="en-US"/>
          </a:p>
        </p:txBody>
      </p:sp>
      <p:graphicFrame>
        <p:nvGraphicFramePr>
          <p:cNvPr id="5" name="Table Placeholder 4">
            <a:extLst>
              <a:ext uri="{FF2B5EF4-FFF2-40B4-BE49-F238E27FC236}">
                <a16:creationId xmlns:a16="http://schemas.microsoft.com/office/drawing/2014/main" id="{F9796805-9A95-4028-8A94-07CE0D6E16B8}"/>
              </a:ext>
            </a:extLst>
          </p:cNvPr>
          <p:cNvGraphicFramePr>
            <a:graphicFrameLocks noGrp="1"/>
          </p:cNvGraphicFramePr>
          <p:nvPr>
            <p:ph type="tbl" sz="quarter" idx="13"/>
            <p:extLst>
              <p:ext uri="{D42A27DB-BD31-4B8C-83A1-F6EECF244321}">
                <p14:modId xmlns:p14="http://schemas.microsoft.com/office/powerpoint/2010/main" val="689578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513832">
                  <a:extLst>
                    <a:ext uri="{9D8B030D-6E8A-4147-A177-3AD203B41FA5}">
                      <a16:colId xmlns:a16="http://schemas.microsoft.com/office/drawing/2014/main" val="220375403"/>
                    </a:ext>
                  </a:extLst>
                </a:gridCol>
                <a:gridCol w="2633472">
                  <a:extLst>
                    <a:ext uri="{9D8B030D-6E8A-4147-A177-3AD203B41FA5}">
                      <a16:colId xmlns:a16="http://schemas.microsoft.com/office/drawing/2014/main" val="3471722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extLst>
                  <a:ext uri="{0D108BD9-81ED-4DB2-BD59-A6C34878D82A}">
                    <a16:rowId xmlns:a16="http://schemas.microsoft.com/office/drawing/2014/main" val="2532067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https://quintly-eu-image-storage.s3.amazonaws.com/fadaf8a03fd48ecc7c93228c3f957b9f/6d846be5775c7cd49ac7333d262741a6.jpg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14362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https://quintly-eu-image-storage.s3.amazonaws.com/fadaf8a03fd48ecc7c93228c3f957b9f/313e5383275bef750bd020cca377c117.jpg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6155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https://quintly-eu-image-storage.s3.amazonaws.com/fadaf8a03fd48ecc7c93228c3f957b9f/fe44162251d78ac07c7d65a50ae4f158.jpg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01186152"/>
                  </a:ext>
                </a:extLst>
              </a:tr>
            </a:tbl>
          </a:graphicData>
        </a:graphic>
      </p:graphicFrame>
      <p:sp>
        <p:nvSpPr>
          <p:cNvPr id="4" name="Text Placeholder 3">
            <a:extLst>
              <a:ext uri="{FF2B5EF4-FFF2-40B4-BE49-F238E27FC236}">
                <a16:creationId xmlns:a16="http://schemas.microsoft.com/office/drawing/2014/main" id="{F3A3C4CD-E18D-42BA-BB19-55BF1C358CF6}"/>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238863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E00DC-DFE2-4DAA-AF69-15264349EAF0}"/>
              </a:ext>
            </a:extLst>
          </p:cNvPr>
          <p:cNvSpPr>
            <a:spLocks noGrp="1"/>
          </p:cNvSpPr>
          <p:nvPr>
            <p:ph type="title"/>
          </p:nvPr>
        </p:nvSpPr>
        <p:spPr/>
        <p:txBody>
          <a:bodyPr/>
          <a:lstStyle/>
          <a:p>
            <a:r>
              <a:rPr lang="en-US"/>
              <a:t>Instagram Posts nach Video Views | rittersport - 1 of 2</a:t>
            </a:r>
          </a:p>
        </p:txBody>
      </p:sp>
      <p:graphicFrame>
        <p:nvGraphicFramePr>
          <p:cNvPr id="5" name="Table Placeholder 4">
            <a:extLst>
              <a:ext uri="{FF2B5EF4-FFF2-40B4-BE49-F238E27FC236}">
                <a16:creationId xmlns:a16="http://schemas.microsoft.com/office/drawing/2014/main" id="{3197D364-3E94-4C00-A49D-993E4DD8ADCE}"/>
              </a:ext>
            </a:extLst>
          </p:cNvPr>
          <p:cNvGraphicFramePr>
            <a:graphicFrameLocks noGrp="1"/>
          </p:cNvGraphicFramePr>
          <p:nvPr>
            <p:ph type="tbl" sz="quarter" idx="13"/>
            <p:extLst>
              <p:ext uri="{D42A27DB-BD31-4B8C-83A1-F6EECF244321}">
                <p14:modId xmlns:p14="http://schemas.microsoft.com/office/powerpoint/2010/main" val="1115256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513832">
                  <a:extLst>
                    <a:ext uri="{9D8B030D-6E8A-4147-A177-3AD203B41FA5}">
                      <a16:colId xmlns:a16="http://schemas.microsoft.com/office/drawing/2014/main" val="4006954105"/>
                    </a:ext>
                  </a:extLst>
                </a:gridCol>
                <a:gridCol w="2633472">
                  <a:extLst>
                    <a:ext uri="{9D8B030D-6E8A-4147-A177-3AD203B41FA5}">
                      <a16:colId xmlns:a16="http://schemas.microsoft.com/office/drawing/2014/main" val="1492897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085020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https://quintly-eu-image-storage.s3.amazonaws.com/fadaf8a03fd48ecc7c93228c3f957b9f/9218411768232d125d184e5a8add3c17.jpg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122362</a:t>
                      </a:r>
                    </a:p>
                  </a:txBody>
                  <a:tcPr/>
                </a:tc>
                <a:extLst>
                  <a:ext uri="{0D108BD9-81ED-4DB2-BD59-A6C34878D82A}">
                    <a16:rowId xmlns:a16="http://schemas.microsoft.com/office/drawing/2014/main" val="2154617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https://quintly-eu-image-storage.s3.amazonaws.com/fadaf8a03fd48ecc7c93228c3f957b9f/313e5383275bef750bd020cca377c117.jpg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22101</a:t>
                      </a:r>
                    </a:p>
                  </a:txBody>
                  <a:tcPr/>
                </a:tc>
                <a:extLst>
                  <a:ext uri="{0D108BD9-81ED-4DB2-BD59-A6C34878D82A}">
                    <a16:rowId xmlns:a16="http://schemas.microsoft.com/office/drawing/2014/main" val="5985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https://quintly-eu-image-storage.s3.amazonaws.com/fadaf8a03fd48ecc7c93228c3f957b9f/6d846be5775c7cd49ac7333d262741a6.jpg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9368</a:t>
                      </a:r>
                    </a:p>
                  </a:txBody>
                  <a:tcPr/>
                </a:tc>
                <a:extLst>
                  <a:ext uri="{0D108BD9-81ED-4DB2-BD59-A6C34878D82A}">
                    <a16:rowId xmlns:a16="http://schemas.microsoft.com/office/drawing/2014/main" val="4130261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https://quintly-eu-image-storage.s3.amazonaws.com/fadaf8a03fd48ecc7c93228c3f957b9f/fe44162251d78ac07c7d65a50ae4f158.jpg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3784</a:t>
                      </a:r>
                    </a:p>
                  </a:txBody>
                  <a:tcPr/>
                </a:tc>
                <a:extLst>
                  <a:ext uri="{0D108BD9-81ED-4DB2-BD59-A6C34878D82A}">
                    <a16:rowId xmlns:a16="http://schemas.microsoft.com/office/drawing/2014/main" val="2018968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https://quintly-eu-image-storage.s3.amazonaws.com/fadaf8a03fd48ecc7c93228c3f957b9f/0995b75ae2870cb5a4808bafcc601c0e.jpg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69834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https://quintly-eu-image-storage.s3.amazonaws.com/fadaf8a03fd48ecc7c93228c3f957b9f/46cbdf197c88efb5ac4bcf60df2faa22.jpg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58759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https://quintly-eu-image-storage.s3.amazonaws.com/fadaf8a03fd48ecc7c93228c3f957b9f/2ce6153b7407ed3113468fd4ad2098c4.jpg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349109984"/>
                  </a:ext>
                </a:extLst>
              </a:tr>
            </a:tbl>
          </a:graphicData>
        </a:graphic>
      </p:graphicFrame>
      <p:sp>
        <p:nvSpPr>
          <p:cNvPr id="4" name="Text Placeholder 3">
            <a:extLst>
              <a:ext uri="{FF2B5EF4-FFF2-40B4-BE49-F238E27FC236}">
                <a16:creationId xmlns:a16="http://schemas.microsoft.com/office/drawing/2014/main" id="{660A5520-6142-468E-A6D8-4CC499048D51}"/>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2250304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6AF3C-6175-4312-8A59-4357B3A47C97}"/>
              </a:ext>
            </a:extLst>
          </p:cNvPr>
          <p:cNvSpPr>
            <a:spLocks noGrp="1"/>
          </p:cNvSpPr>
          <p:nvPr>
            <p:ph type="title"/>
          </p:nvPr>
        </p:nvSpPr>
        <p:spPr/>
        <p:txBody>
          <a:bodyPr/>
          <a:lstStyle/>
          <a:p>
            <a:r>
              <a:rPr lang="en-US"/>
              <a:t>Instagram Posts nach Video Views | rittersport - 2 of 2</a:t>
            </a:r>
          </a:p>
        </p:txBody>
      </p:sp>
      <p:graphicFrame>
        <p:nvGraphicFramePr>
          <p:cNvPr id="5" name="Table Placeholder 4">
            <a:extLst>
              <a:ext uri="{FF2B5EF4-FFF2-40B4-BE49-F238E27FC236}">
                <a16:creationId xmlns:a16="http://schemas.microsoft.com/office/drawing/2014/main" id="{205A59F9-F62C-4130-BE89-AB135DA9BAA3}"/>
              </a:ext>
            </a:extLst>
          </p:cNvPr>
          <p:cNvGraphicFramePr>
            <a:graphicFrameLocks noGrp="1"/>
          </p:cNvGraphicFramePr>
          <p:nvPr>
            <p:ph type="tbl" sz="quarter" idx="13"/>
            <p:extLst>
              <p:ext uri="{D42A27DB-BD31-4B8C-83A1-F6EECF244321}">
                <p14:modId xmlns:p14="http://schemas.microsoft.com/office/powerpoint/2010/main" val="3548906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513832">
                  <a:extLst>
                    <a:ext uri="{9D8B030D-6E8A-4147-A177-3AD203B41FA5}">
                      <a16:colId xmlns:a16="http://schemas.microsoft.com/office/drawing/2014/main" val="4044069601"/>
                    </a:ext>
                  </a:extLst>
                </a:gridCol>
                <a:gridCol w="2633472">
                  <a:extLst>
                    <a:ext uri="{9D8B030D-6E8A-4147-A177-3AD203B41FA5}">
                      <a16:colId xmlns:a16="http://schemas.microsoft.com/office/drawing/2014/main" val="2773667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176839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https://quintly-eu-image-storage.s3.amazonaws.com/fadaf8a03fd48ecc7c93228c3f957b9f/12f0251e3dcba2f7a60a193cd8cc68c8.jpg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415127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https://quintly-eu-image-storage.s3.amazonaws.com/fadaf8a03fd48ecc7c93228c3f957b9f/527a644d91273120f46f895e74cc7833.jpg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36250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https://quintly-eu-image-storage.s3.amazonaws.com/fadaf8a03fd48ecc7c93228c3f957b9f/285e36781f8998fba1a0e147ffaa58ec.jpg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724596674"/>
                  </a:ext>
                </a:extLst>
              </a:tr>
            </a:tbl>
          </a:graphicData>
        </a:graphic>
      </p:graphicFrame>
      <p:sp>
        <p:nvSpPr>
          <p:cNvPr id="4" name="Text Placeholder 3">
            <a:extLst>
              <a:ext uri="{FF2B5EF4-FFF2-40B4-BE49-F238E27FC236}">
                <a16:creationId xmlns:a16="http://schemas.microsoft.com/office/drawing/2014/main" id="{202CDC90-C12A-4B1C-AAE6-9F3D45A724F2}"/>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526150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66A24-BAF8-48F6-A4A6-9AB39B7FAF1D}"/>
              </a:ext>
            </a:extLst>
          </p:cNvPr>
          <p:cNvSpPr>
            <a:spLocks noGrp="1"/>
          </p:cNvSpPr>
          <p:nvPr>
            <p:ph type="title"/>
          </p:nvPr>
        </p:nvSpPr>
        <p:spPr/>
        <p:txBody>
          <a:bodyPr/>
          <a:lstStyle/>
          <a:p>
            <a:r>
              <a:rPr lang="de-DE"/>
              <a:t>Instagram Posts nach ERI | rittersport - 1 of 2</a:t>
            </a:r>
            <a:endParaRPr lang="en-US"/>
          </a:p>
        </p:txBody>
      </p:sp>
      <p:graphicFrame>
        <p:nvGraphicFramePr>
          <p:cNvPr id="5" name="Table Placeholder 4">
            <a:extLst>
              <a:ext uri="{FF2B5EF4-FFF2-40B4-BE49-F238E27FC236}">
                <a16:creationId xmlns:a16="http://schemas.microsoft.com/office/drawing/2014/main" id="{3A526A6C-B596-4112-8644-9EF73E4E0400}"/>
              </a:ext>
            </a:extLst>
          </p:cNvPr>
          <p:cNvGraphicFramePr>
            <a:graphicFrameLocks noGrp="1"/>
          </p:cNvGraphicFramePr>
          <p:nvPr>
            <p:ph type="tbl" sz="quarter" idx="13"/>
            <p:extLst>
              <p:ext uri="{D42A27DB-BD31-4B8C-83A1-F6EECF244321}">
                <p14:modId xmlns:p14="http://schemas.microsoft.com/office/powerpoint/2010/main" val="3529080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513832">
                  <a:extLst>
                    <a:ext uri="{9D8B030D-6E8A-4147-A177-3AD203B41FA5}">
                      <a16:colId xmlns:a16="http://schemas.microsoft.com/office/drawing/2014/main" val="4267474768"/>
                    </a:ext>
                  </a:extLst>
                </a:gridCol>
                <a:gridCol w="2633472">
                  <a:extLst>
                    <a:ext uri="{9D8B030D-6E8A-4147-A177-3AD203B41FA5}">
                      <a16:colId xmlns:a16="http://schemas.microsoft.com/office/drawing/2014/main" val="83783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3824943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https://quintly-eu-image-storage.s3.amazonaws.com/fadaf8a03fd48ecc7c93228c3f957b9f/fe44162251d78ac07c7d65a50ae4f158.jpg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6.4 %</a:t>
                      </a:r>
                    </a:p>
                  </a:txBody>
                  <a:tcPr/>
                </a:tc>
                <a:extLst>
                  <a:ext uri="{0D108BD9-81ED-4DB2-BD59-A6C34878D82A}">
                    <a16:rowId xmlns:a16="http://schemas.microsoft.com/office/drawing/2014/main" val="2512032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https://quintly-eu-image-storage.s3.amazonaws.com/fadaf8a03fd48ecc7c93228c3f957b9f/313e5383275bef750bd020cca377c117.jpg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5.11 %</a:t>
                      </a:r>
                    </a:p>
                  </a:txBody>
                  <a:tcPr/>
                </a:tc>
                <a:extLst>
                  <a:ext uri="{0D108BD9-81ED-4DB2-BD59-A6C34878D82A}">
                    <a16:rowId xmlns:a16="http://schemas.microsoft.com/office/drawing/2014/main" val="840601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https://quintly-eu-image-storage.s3.amazonaws.com/fadaf8a03fd48ecc7c93228c3f957b9f/2ce6153b7407ed3113468fd4ad2098c4.jpg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4.7 %</a:t>
                      </a:r>
                    </a:p>
                  </a:txBody>
                  <a:tcPr/>
                </a:tc>
                <a:extLst>
                  <a:ext uri="{0D108BD9-81ED-4DB2-BD59-A6C34878D82A}">
                    <a16:rowId xmlns:a16="http://schemas.microsoft.com/office/drawing/2014/main" val="1366479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https://quintly-eu-image-storage.s3.amazonaws.com/fadaf8a03fd48ecc7c93228c3f957b9f/6d846be5775c7cd49ac7333d262741a6.jpg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4.62 %</a:t>
                      </a:r>
                    </a:p>
                  </a:txBody>
                  <a:tcPr/>
                </a:tc>
                <a:extLst>
                  <a:ext uri="{0D108BD9-81ED-4DB2-BD59-A6C34878D82A}">
                    <a16:rowId xmlns:a16="http://schemas.microsoft.com/office/drawing/2014/main" val="2650993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https://quintly-eu-image-storage.s3.amazonaws.com/fadaf8a03fd48ecc7c93228c3f957b9f/46cbdf197c88efb5ac4bcf60df2faa22.jpg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3.58 %</a:t>
                      </a:r>
                    </a:p>
                  </a:txBody>
                  <a:tcPr/>
                </a:tc>
                <a:extLst>
                  <a:ext uri="{0D108BD9-81ED-4DB2-BD59-A6C34878D82A}">
                    <a16:rowId xmlns:a16="http://schemas.microsoft.com/office/drawing/2014/main" val="796172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https://quintly-eu-image-storage.s3.amazonaws.com/fadaf8a03fd48ecc7c93228c3f957b9f/12f0251e3dcba2f7a60a193cd8cc68c8.jpg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3.57 %</a:t>
                      </a:r>
                    </a:p>
                  </a:txBody>
                  <a:tcPr/>
                </a:tc>
                <a:extLst>
                  <a:ext uri="{0D108BD9-81ED-4DB2-BD59-A6C34878D82A}">
                    <a16:rowId xmlns:a16="http://schemas.microsoft.com/office/drawing/2014/main" val="2050229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https://quintly-eu-image-storage.s3.amazonaws.com/fadaf8a03fd48ecc7c93228c3f957b9f/527a644d91273120f46f895e74cc7833.jpg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3.21 %</a:t>
                      </a:r>
                    </a:p>
                  </a:txBody>
                  <a:tcPr/>
                </a:tc>
                <a:extLst>
                  <a:ext uri="{0D108BD9-81ED-4DB2-BD59-A6C34878D82A}">
                    <a16:rowId xmlns:a16="http://schemas.microsoft.com/office/drawing/2014/main" val="79681050"/>
                  </a:ext>
                </a:extLst>
              </a:tr>
            </a:tbl>
          </a:graphicData>
        </a:graphic>
      </p:graphicFrame>
      <p:sp>
        <p:nvSpPr>
          <p:cNvPr id="4" name="Text Placeholder 3">
            <a:extLst>
              <a:ext uri="{FF2B5EF4-FFF2-40B4-BE49-F238E27FC236}">
                <a16:creationId xmlns:a16="http://schemas.microsoft.com/office/drawing/2014/main" id="{DE400C2B-451B-4EC4-83C1-F2BC880F7FAF}"/>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8261833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CC52E-3A7B-47A2-A903-6EBA8B652E25}"/>
              </a:ext>
            </a:extLst>
          </p:cNvPr>
          <p:cNvSpPr>
            <a:spLocks noGrp="1"/>
          </p:cNvSpPr>
          <p:nvPr>
            <p:ph type="title"/>
          </p:nvPr>
        </p:nvSpPr>
        <p:spPr/>
        <p:txBody>
          <a:bodyPr/>
          <a:lstStyle/>
          <a:p>
            <a:r>
              <a:rPr lang="de-DE"/>
              <a:t>Instagram Posts nach ERI | rittersport - 2 of 2</a:t>
            </a:r>
            <a:endParaRPr lang="en-US"/>
          </a:p>
        </p:txBody>
      </p:sp>
      <p:graphicFrame>
        <p:nvGraphicFramePr>
          <p:cNvPr id="5" name="Table Placeholder 4">
            <a:extLst>
              <a:ext uri="{FF2B5EF4-FFF2-40B4-BE49-F238E27FC236}">
                <a16:creationId xmlns:a16="http://schemas.microsoft.com/office/drawing/2014/main" id="{8821FB76-5B67-4C92-9CBF-0963B2B2FCF7}"/>
              </a:ext>
            </a:extLst>
          </p:cNvPr>
          <p:cNvGraphicFramePr>
            <a:graphicFrameLocks noGrp="1"/>
          </p:cNvGraphicFramePr>
          <p:nvPr>
            <p:ph type="tbl" sz="quarter" idx="13"/>
            <p:extLst>
              <p:ext uri="{D42A27DB-BD31-4B8C-83A1-F6EECF244321}">
                <p14:modId xmlns:p14="http://schemas.microsoft.com/office/powerpoint/2010/main" val="17095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513832">
                  <a:extLst>
                    <a:ext uri="{9D8B030D-6E8A-4147-A177-3AD203B41FA5}">
                      <a16:colId xmlns:a16="http://schemas.microsoft.com/office/drawing/2014/main" val="576837622"/>
                    </a:ext>
                  </a:extLst>
                </a:gridCol>
                <a:gridCol w="2633472">
                  <a:extLst>
                    <a:ext uri="{9D8B030D-6E8A-4147-A177-3AD203B41FA5}">
                      <a16:colId xmlns:a16="http://schemas.microsoft.com/office/drawing/2014/main" val="3568015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2873814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https://quintly-eu-image-storage.s3.amazonaws.com/fadaf8a03fd48ecc7c93228c3f957b9f/285e36781f8998fba1a0e147ffaa58ec.jpg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2.88 %</a:t>
                      </a:r>
                    </a:p>
                  </a:txBody>
                  <a:tcPr/>
                </a:tc>
                <a:extLst>
                  <a:ext uri="{0D108BD9-81ED-4DB2-BD59-A6C34878D82A}">
                    <a16:rowId xmlns:a16="http://schemas.microsoft.com/office/drawing/2014/main" val="1855143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https://quintly-eu-image-storage.s3.amazonaws.com/fadaf8a03fd48ecc7c93228c3f957b9f/0995b75ae2870cb5a4808bafcc601c0e.jpg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2.58 %</a:t>
                      </a:r>
                    </a:p>
                  </a:txBody>
                  <a:tcPr/>
                </a:tc>
                <a:extLst>
                  <a:ext uri="{0D108BD9-81ED-4DB2-BD59-A6C34878D82A}">
                    <a16:rowId xmlns:a16="http://schemas.microsoft.com/office/drawing/2014/main" val="1993803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https://quintly-eu-image-storage.s3.amazonaws.com/fadaf8a03fd48ecc7c93228c3f957b9f/9218411768232d125d184e5a8add3c17.jpg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extLst>
                  <a:ext uri="{0D108BD9-81ED-4DB2-BD59-A6C34878D82A}">
                    <a16:rowId xmlns:a16="http://schemas.microsoft.com/office/drawing/2014/main" val="396197937"/>
                  </a:ext>
                </a:extLst>
              </a:tr>
            </a:tbl>
          </a:graphicData>
        </a:graphic>
      </p:graphicFrame>
      <p:sp>
        <p:nvSpPr>
          <p:cNvPr id="4" name="Text Placeholder 3">
            <a:extLst>
              <a:ext uri="{FF2B5EF4-FFF2-40B4-BE49-F238E27FC236}">
                <a16:creationId xmlns:a16="http://schemas.microsoft.com/office/drawing/2014/main" id="{0AEB1608-72CB-42F8-B31B-7AED1E29B3D2}"/>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8856791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E9EB8-6B32-437C-AC95-52DD67EFBD69}"/>
              </a:ext>
            </a:extLst>
          </p:cNvPr>
          <p:cNvSpPr>
            <a:spLocks noGrp="1"/>
          </p:cNvSpPr>
          <p:nvPr>
            <p:ph type="title"/>
          </p:nvPr>
        </p:nvSpPr>
        <p:spPr/>
        <p:txBody>
          <a:bodyPr/>
          <a:lstStyle/>
          <a:p>
            <a:r>
              <a:rPr lang="en-US"/>
              <a:t>Facebook Instagram Paid Post Performance | All profiles - 1 of 25</a:t>
            </a:r>
          </a:p>
        </p:txBody>
      </p:sp>
      <p:graphicFrame>
        <p:nvGraphicFramePr>
          <p:cNvPr id="5" name="Table Placeholder 4">
            <a:extLst>
              <a:ext uri="{FF2B5EF4-FFF2-40B4-BE49-F238E27FC236}">
                <a16:creationId xmlns:a16="http://schemas.microsoft.com/office/drawing/2014/main" id="{F0B48AC0-58C4-4204-9820-6D7ADFC7BA05}"/>
              </a:ext>
            </a:extLst>
          </p:cNvPr>
          <p:cNvGraphicFramePr>
            <a:graphicFrameLocks noGrp="1"/>
          </p:cNvGraphicFramePr>
          <p:nvPr>
            <p:ph type="tbl" sz="quarter" idx="13"/>
            <p:extLst>
              <p:ext uri="{D42A27DB-BD31-4B8C-83A1-F6EECF244321}">
                <p14:modId xmlns:p14="http://schemas.microsoft.com/office/powerpoint/2010/main" val="3875365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00017273"/>
                    </a:ext>
                  </a:extLst>
                </a:gridCol>
                <a:gridCol w="1152144">
                  <a:extLst>
                    <a:ext uri="{9D8B030D-6E8A-4147-A177-3AD203B41FA5}">
                      <a16:colId xmlns:a16="http://schemas.microsoft.com/office/drawing/2014/main" val="3493936491"/>
                    </a:ext>
                  </a:extLst>
                </a:gridCol>
                <a:gridCol w="411480">
                  <a:extLst>
                    <a:ext uri="{9D8B030D-6E8A-4147-A177-3AD203B41FA5}">
                      <a16:colId xmlns:a16="http://schemas.microsoft.com/office/drawing/2014/main" val="4041238257"/>
                    </a:ext>
                  </a:extLst>
                </a:gridCol>
                <a:gridCol w="411480">
                  <a:extLst>
                    <a:ext uri="{9D8B030D-6E8A-4147-A177-3AD203B41FA5}">
                      <a16:colId xmlns:a16="http://schemas.microsoft.com/office/drawing/2014/main" val="3839582346"/>
                    </a:ext>
                  </a:extLst>
                </a:gridCol>
                <a:gridCol w="411480">
                  <a:extLst>
                    <a:ext uri="{9D8B030D-6E8A-4147-A177-3AD203B41FA5}">
                      <a16:colId xmlns:a16="http://schemas.microsoft.com/office/drawing/2014/main" val="886694320"/>
                    </a:ext>
                  </a:extLst>
                </a:gridCol>
                <a:gridCol w="411480">
                  <a:extLst>
                    <a:ext uri="{9D8B030D-6E8A-4147-A177-3AD203B41FA5}">
                      <a16:colId xmlns:a16="http://schemas.microsoft.com/office/drawing/2014/main" val="2012063370"/>
                    </a:ext>
                  </a:extLst>
                </a:gridCol>
                <a:gridCol w="411480">
                  <a:extLst>
                    <a:ext uri="{9D8B030D-6E8A-4147-A177-3AD203B41FA5}">
                      <a16:colId xmlns:a16="http://schemas.microsoft.com/office/drawing/2014/main" val="4161409078"/>
                    </a:ext>
                  </a:extLst>
                </a:gridCol>
                <a:gridCol w="411480">
                  <a:extLst>
                    <a:ext uri="{9D8B030D-6E8A-4147-A177-3AD203B41FA5}">
                      <a16:colId xmlns:a16="http://schemas.microsoft.com/office/drawing/2014/main" val="3643625556"/>
                    </a:ext>
                  </a:extLst>
                </a:gridCol>
                <a:gridCol w="411480">
                  <a:extLst>
                    <a:ext uri="{9D8B030D-6E8A-4147-A177-3AD203B41FA5}">
                      <a16:colId xmlns:a16="http://schemas.microsoft.com/office/drawing/2014/main" val="1257831971"/>
                    </a:ext>
                  </a:extLst>
                </a:gridCol>
                <a:gridCol w="411480">
                  <a:extLst>
                    <a:ext uri="{9D8B030D-6E8A-4147-A177-3AD203B41FA5}">
                      <a16:colId xmlns:a16="http://schemas.microsoft.com/office/drawing/2014/main" val="2047891091"/>
                    </a:ext>
                  </a:extLst>
                </a:gridCol>
                <a:gridCol w="411480">
                  <a:extLst>
                    <a:ext uri="{9D8B030D-6E8A-4147-A177-3AD203B41FA5}">
                      <a16:colId xmlns:a16="http://schemas.microsoft.com/office/drawing/2014/main" val="3207991287"/>
                    </a:ext>
                  </a:extLst>
                </a:gridCol>
                <a:gridCol w="1728216">
                  <a:extLst>
                    <a:ext uri="{9D8B030D-6E8A-4147-A177-3AD203B41FA5}">
                      <a16:colId xmlns:a16="http://schemas.microsoft.com/office/drawing/2014/main" val="1747635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649604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- 2024-02-09 10:23:20</a:t>
                      </a:r>
                      <a:r>
                        <a:rPr kumimoji="0" lang="en-US" sz="1000" b="0" i="0" u="none" strike="noStrike" kern="1200" cap="none" spc="0" normalizeH="0" baseline="0" noProof="0">
                          <a:ln>
                            <a:noFill/>
                          </a:ln>
                          <a:solidFill>
                            <a:prstClr val="black"/>
                          </a:solidFill>
                          <a:effectLst/>
                          <a:uLnTx/>
                          <a:uFillTx/>
                          <a:latin typeface="Calibri"/>
                          <a:ea typeface="+mn-ea"/>
                          <a:cs typeface="+mn-cs"/>
                        </a:rPr>
                        <a:t>
 Berliner, Krapfen, Karneval, Fasching, Hellau, Alaaf, Ahoi? Wie jeck seid ihr denn? 🎉
#fakesorte #rittersport #duo #fasnet #karneval #fasching #jecken #narren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https://quintly-eu-image-storage.s3.amazonaws.com/ce3c7051b24efe7a43caa2123c501328/874797ad78f866662bfbce800add55b9.jpg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454.76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2911198405"/>
                  </a:ext>
                </a:extLst>
              </a:tr>
            </a:tbl>
          </a:graphicData>
        </a:graphic>
      </p:graphicFrame>
      <p:sp>
        <p:nvSpPr>
          <p:cNvPr id="4" name="Text Placeholder 3">
            <a:extLst>
              <a:ext uri="{FF2B5EF4-FFF2-40B4-BE49-F238E27FC236}">
                <a16:creationId xmlns:a16="http://schemas.microsoft.com/office/drawing/2014/main" id="{8BF83BC2-C833-4853-AF62-AE8271431A58}"/>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5540712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23EF6-7BCE-4AE9-B790-A12D5B038F56}"/>
              </a:ext>
            </a:extLst>
          </p:cNvPr>
          <p:cNvSpPr>
            <a:spLocks noGrp="1"/>
          </p:cNvSpPr>
          <p:nvPr>
            <p:ph type="title"/>
          </p:nvPr>
        </p:nvSpPr>
        <p:spPr/>
        <p:txBody>
          <a:bodyPr/>
          <a:lstStyle/>
          <a:p>
            <a:r>
              <a:rPr lang="en-US"/>
              <a:t>Facebook Instagram Paid Post Performance | All profiles - 2 of 25</a:t>
            </a:r>
          </a:p>
        </p:txBody>
      </p:sp>
      <p:graphicFrame>
        <p:nvGraphicFramePr>
          <p:cNvPr id="5" name="Table Placeholder 4">
            <a:extLst>
              <a:ext uri="{FF2B5EF4-FFF2-40B4-BE49-F238E27FC236}">
                <a16:creationId xmlns:a16="http://schemas.microsoft.com/office/drawing/2014/main" id="{27CBCFD9-7BC6-4E0D-8785-3C99F1492623}"/>
              </a:ext>
            </a:extLst>
          </p:cNvPr>
          <p:cNvGraphicFramePr>
            <a:graphicFrameLocks noGrp="1"/>
          </p:cNvGraphicFramePr>
          <p:nvPr>
            <p:ph type="tbl" sz="quarter" idx="13"/>
            <p:extLst>
              <p:ext uri="{D42A27DB-BD31-4B8C-83A1-F6EECF244321}">
                <p14:modId xmlns:p14="http://schemas.microsoft.com/office/powerpoint/2010/main" val="2927254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4585789"/>
                    </a:ext>
                  </a:extLst>
                </a:gridCol>
                <a:gridCol w="1152144">
                  <a:extLst>
                    <a:ext uri="{9D8B030D-6E8A-4147-A177-3AD203B41FA5}">
                      <a16:colId xmlns:a16="http://schemas.microsoft.com/office/drawing/2014/main" val="773414181"/>
                    </a:ext>
                  </a:extLst>
                </a:gridCol>
                <a:gridCol w="411480">
                  <a:extLst>
                    <a:ext uri="{9D8B030D-6E8A-4147-A177-3AD203B41FA5}">
                      <a16:colId xmlns:a16="http://schemas.microsoft.com/office/drawing/2014/main" val="2389277830"/>
                    </a:ext>
                  </a:extLst>
                </a:gridCol>
                <a:gridCol w="411480">
                  <a:extLst>
                    <a:ext uri="{9D8B030D-6E8A-4147-A177-3AD203B41FA5}">
                      <a16:colId xmlns:a16="http://schemas.microsoft.com/office/drawing/2014/main" val="2057778105"/>
                    </a:ext>
                  </a:extLst>
                </a:gridCol>
                <a:gridCol w="411480">
                  <a:extLst>
                    <a:ext uri="{9D8B030D-6E8A-4147-A177-3AD203B41FA5}">
                      <a16:colId xmlns:a16="http://schemas.microsoft.com/office/drawing/2014/main" val="3937950990"/>
                    </a:ext>
                  </a:extLst>
                </a:gridCol>
                <a:gridCol w="411480">
                  <a:extLst>
                    <a:ext uri="{9D8B030D-6E8A-4147-A177-3AD203B41FA5}">
                      <a16:colId xmlns:a16="http://schemas.microsoft.com/office/drawing/2014/main" val="633573811"/>
                    </a:ext>
                  </a:extLst>
                </a:gridCol>
                <a:gridCol w="411480">
                  <a:extLst>
                    <a:ext uri="{9D8B030D-6E8A-4147-A177-3AD203B41FA5}">
                      <a16:colId xmlns:a16="http://schemas.microsoft.com/office/drawing/2014/main" val="382729361"/>
                    </a:ext>
                  </a:extLst>
                </a:gridCol>
                <a:gridCol w="411480">
                  <a:extLst>
                    <a:ext uri="{9D8B030D-6E8A-4147-A177-3AD203B41FA5}">
                      <a16:colId xmlns:a16="http://schemas.microsoft.com/office/drawing/2014/main" val="1894372986"/>
                    </a:ext>
                  </a:extLst>
                </a:gridCol>
                <a:gridCol w="411480">
                  <a:extLst>
                    <a:ext uri="{9D8B030D-6E8A-4147-A177-3AD203B41FA5}">
                      <a16:colId xmlns:a16="http://schemas.microsoft.com/office/drawing/2014/main" val="3640648306"/>
                    </a:ext>
                  </a:extLst>
                </a:gridCol>
                <a:gridCol w="411480">
                  <a:extLst>
                    <a:ext uri="{9D8B030D-6E8A-4147-A177-3AD203B41FA5}">
                      <a16:colId xmlns:a16="http://schemas.microsoft.com/office/drawing/2014/main" val="991286997"/>
                    </a:ext>
                  </a:extLst>
                </a:gridCol>
                <a:gridCol w="411480">
                  <a:extLst>
                    <a:ext uri="{9D8B030D-6E8A-4147-A177-3AD203B41FA5}">
                      <a16:colId xmlns:a16="http://schemas.microsoft.com/office/drawing/2014/main" val="2874530643"/>
                    </a:ext>
                  </a:extLst>
                </a:gridCol>
                <a:gridCol w="1728216">
                  <a:extLst>
                    <a:ext uri="{9D8B030D-6E8A-4147-A177-3AD203B41FA5}">
                      <a16:colId xmlns:a16="http://schemas.microsoft.com/office/drawing/2014/main" val="116384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939228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- 2024-02-07 10:10:43</a:t>
                      </a:r>
                      <a:r>
                        <a:rPr kumimoji="0" lang="en-US" sz="1000" b="0" i="0" u="none" strike="noStrike" kern="1200" cap="none" spc="0" normalizeH="0" baseline="0" noProof="0">
                          <a:ln>
                            <a:noFill/>
                          </a:ln>
                          <a:solidFill>
                            <a:prstClr val="black"/>
                          </a:solidFill>
                          <a:effectLst/>
                          <a:uLnTx/>
                          <a:uFillTx/>
                          <a:latin typeface="Calibri"/>
                          <a:ea typeface="+mn-ea"/>
                          <a:cs typeface="+mn-cs"/>
                        </a:rPr>
                        <a:t>
 Wir haben uns ein Herz erlaubt. 🤭 Ob zum Valentinstag, Muttertag oder als kleine Aufmerksamkeit für zwischendurch: Jetzt süße Schokowürfel in neuer Herzbox verschenken. 🫶🏼
#rittersport #herzbox #allesliebe #valentinstag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https://quintly-eu-image-storage.s3.amazonaws.com/ce3c7051b24efe7a43caa2123c501328/01e72bcebe1e3ae6849c75a2b15714e2.jpg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520.04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1865084676"/>
                  </a:ext>
                </a:extLst>
              </a:tr>
            </a:tbl>
          </a:graphicData>
        </a:graphic>
      </p:graphicFrame>
      <p:sp>
        <p:nvSpPr>
          <p:cNvPr id="4" name="Text Placeholder 3">
            <a:extLst>
              <a:ext uri="{FF2B5EF4-FFF2-40B4-BE49-F238E27FC236}">
                <a16:creationId xmlns:a16="http://schemas.microsoft.com/office/drawing/2014/main" id="{99963247-15DA-44C4-B438-BAB3434A18EF}"/>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762020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EEFA9-0DC9-4841-8830-2ABCD6D9BE0E}"/>
              </a:ext>
            </a:extLst>
          </p:cNvPr>
          <p:cNvSpPr>
            <a:spLocks noGrp="1"/>
          </p:cNvSpPr>
          <p:nvPr>
            <p:ph type="title"/>
          </p:nvPr>
        </p:nvSpPr>
        <p:spPr/>
        <p:txBody>
          <a:bodyPr/>
          <a:lstStyle/>
          <a:p>
            <a:r>
              <a:rPr lang="en-US"/>
              <a:t>Facebook Instagram Paid Post Performance | All profiles - 3 of 25</a:t>
            </a:r>
          </a:p>
        </p:txBody>
      </p:sp>
      <p:graphicFrame>
        <p:nvGraphicFramePr>
          <p:cNvPr id="5" name="Table Placeholder 4">
            <a:extLst>
              <a:ext uri="{FF2B5EF4-FFF2-40B4-BE49-F238E27FC236}">
                <a16:creationId xmlns:a16="http://schemas.microsoft.com/office/drawing/2014/main" id="{846BA6AC-3ADF-43D2-B46F-74A5C3C06771}"/>
              </a:ext>
            </a:extLst>
          </p:cNvPr>
          <p:cNvGraphicFramePr>
            <a:graphicFrameLocks noGrp="1"/>
          </p:cNvGraphicFramePr>
          <p:nvPr>
            <p:ph type="tbl" sz="quarter" idx="13"/>
            <p:extLst>
              <p:ext uri="{D42A27DB-BD31-4B8C-83A1-F6EECF244321}">
                <p14:modId xmlns:p14="http://schemas.microsoft.com/office/powerpoint/2010/main" val="2457753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81992473"/>
                    </a:ext>
                  </a:extLst>
                </a:gridCol>
                <a:gridCol w="1152144">
                  <a:extLst>
                    <a:ext uri="{9D8B030D-6E8A-4147-A177-3AD203B41FA5}">
                      <a16:colId xmlns:a16="http://schemas.microsoft.com/office/drawing/2014/main" val="1289778537"/>
                    </a:ext>
                  </a:extLst>
                </a:gridCol>
                <a:gridCol w="411480">
                  <a:extLst>
                    <a:ext uri="{9D8B030D-6E8A-4147-A177-3AD203B41FA5}">
                      <a16:colId xmlns:a16="http://schemas.microsoft.com/office/drawing/2014/main" val="1865831431"/>
                    </a:ext>
                  </a:extLst>
                </a:gridCol>
                <a:gridCol w="411480">
                  <a:extLst>
                    <a:ext uri="{9D8B030D-6E8A-4147-A177-3AD203B41FA5}">
                      <a16:colId xmlns:a16="http://schemas.microsoft.com/office/drawing/2014/main" val="1801763643"/>
                    </a:ext>
                  </a:extLst>
                </a:gridCol>
                <a:gridCol w="411480">
                  <a:extLst>
                    <a:ext uri="{9D8B030D-6E8A-4147-A177-3AD203B41FA5}">
                      <a16:colId xmlns:a16="http://schemas.microsoft.com/office/drawing/2014/main" val="1866807065"/>
                    </a:ext>
                  </a:extLst>
                </a:gridCol>
                <a:gridCol w="411480">
                  <a:extLst>
                    <a:ext uri="{9D8B030D-6E8A-4147-A177-3AD203B41FA5}">
                      <a16:colId xmlns:a16="http://schemas.microsoft.com/office/drawing/2014/main" val="979401631"/>
                    </a:ext>
                  </a:extLst>
                </a:gridCol>
                <a:gridCol w="411480">
                  <a:extLst>
                    <a:ext uri="{9D8B030D-6E8A-4147-A177-3AD203B41FA5}">
                      <a16:colId xmlns:a16="http://schemas.microsoft.com/office/drawing/2014/main" val="1167590176"/>
                    </a:ext>
                  </a:extLst>
                </a:gridCol>
                <a:gridCol w="411480">
                  <a:extLst>
                    <a:ext uri="{9D8B030D-6E8A-4147-A177-3AD203B41FA5}">
                      <a16:colId xmlns:a16="http://schemas.microsoft.com/office/drawing/2014/main" val="3133656131"/>
                    </a:ext>
                  </a:extLst>
                </a:gridCol>
                <a:gridCol w="411480">
                  <a:extLst>
                    <a:ext uri="{9D8B030D-6E8A-4147-A177-3AD203B41FA5}">
                      <a16:colId xmlns:a16="http://schemas.microsoft.com/office/drawing/2014/main" val="2898483722"/>
                    </a:ext>
                  </a:extLst>
                </a:gridCol>
                <a:gridCol w="411480">
                  <a:extLst>
                    <a:ext uri="{9D8B030D-6E8A-4147-A177-3AD203B41FA5}">
                      <a16:colId xmlns:a16="http://schemas.microsoft.com/office/drawing/2014/main" val="164948212"/>
                    </a:ext>
                  </a:extLst>
                </a:gridCol>
                <a:gridCol w="411480">
                  <a:extLst>
                    <a:ext uri="{9D8B030D-6E8A-4147-A177-3AD203B41FA5}">
                      <a16:colId xmlns:a16="http://schemas.microsoft.com/office/drawing/2014/main" val="4236866862"/>
                    </a:ext>
                  </a:extLst>
                </a:gridCol>
                <a:gridCol w="1728216">
                  <a:extLst>
                    <a:ext uri="{9D8B030D-6E8A-4147-A177-3AD203B41FA5}">
                      <a16:colId xmlns:a16="http://schemas.microsoft.com/office/drawing/2014/main" val="305885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729934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- 2024-02-07 08:52:23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https://quintly-eu-image-storage.s3.amazonaws.com/ce3c7051b24efe7a43caa2123c501328/d695e063c602224d218b77f2e0d8ff51.jpg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225.44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384650141"/>
                  </a:ext>
                </a:extLst>
              </a:tr>
            </a:tbl>
          </a:graphicData>
        </a:graphic>
      </p:graphicFrame>
      <p:sp>
        <p:nvSpPr>
          <p:cNvPr id="4" name="Text Placeholder 3">
            <a:extLst>
              <a:ext uri="{FF2B5EF4-FFF2-40B4-BE49-F238E27FC236}">
                <a16:creationId xmlns:a16="http://schemas.microsoft.com/office/drawing/2014/main" id="{4C335478-F6F6-44E9-85A8-50B279AA8A6A}"/>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5853106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60994-34FD-4799-AD24-FE3DD86FD279}"/>
              </a:ext>
            </a:extLst>
          </p:cNvPr>
          <p:cNvSpPr>
            <a:spLocks noGrp="1"/>
          </p:cNvSpPr>
          <p:nvPr>
            <p:ph type="title"/>
          </p:nvPr>
        </p:nvSpPr>
        <p:spPr/>
        <p:txBody>
          <a:bodyPr/>
          <a:lstStyle/>
          <a:p>
            <a:r>
              <a:rPr lang="en-US"/>
              <a:t>Facebook Instagram Paid Post Performance | All profiles - 4 of 25</a:t>
            </a:r>
          </a:p>
        </p:txBody>
      </p:sp>
      <p:graphicFrame>
        <p:nvGraphicFramePr>
          <p:cNvPr id="5" name="Table Placeholder 4">
            <a:extLst>
              <a:ext uri="{FF2B5EF4-FFF2-40B4-BE49-F238E27FC236}">
                <a16:creationId xmlns:a16="http://schemas.microsoft.com/office/drawing/2014/main" id="{EA0A1CF2-3DB7-4974-96AE-BF4515E7F67A}"/>
              </a:ext>
            </a:extLst>
          </p:cNvPr>
          <p:cNvGraphicFramePr>
            <a:graphicFrameLocks noGrp="1"/>
          </p:cNvGraphicFramePr>
          <p:nvPr>
            <p:ph type="tbl" sz="quarter" idx="13"/>
            <p:extLst>
              <p:ext uri="{D42A27DB-BD31-4B8C-83A1-F6EECF244321}">
                <p14:modId xmlns:p14="http://schemas.microsoft.com/office/powerpoint/2010/main" val="888154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115264657"/>
                    </a:ext>
                  </a:extLst>
                </a:gridCol>
                <a:gridCol w="1152144">
                  <a:extLst>
                    <a:ext uri="{9D8B030D-6E8A-4147-A177-3AD203B41FA5}">
                      <a16:colId xmlns:a16="http://schemas.microsoft.com/office/drawing/2014/main" val="1927102420"/>
                    </a:ext>
                  </a:extLst>
                </a:gridCol>
                <a:gridCol w="411480">
                  <a:extLst>
                    <a:ext uri="{9D8B030D-6E8A-4147-A177-3AD203B41FA5}">
                      <a16:colId xmlns:a16="http://schemas.microsoft.com/office/drawing/2014/main" val="4097264195"/>
                    </a:ext>
                  </a:extLst>
                </a:gridCol>
                <a:gridCol w="411480">
                  <a:extLst>
                    <a:ext uri="{9D8B030D-6E8A-4147-A177-3AD203B41FA5}">
                      <a16:colId xmlns:a16="http://schemas.microsoft.com/office/drawing/2014/main" val="1410224932"/>
                    </a:ext>
                  </a:extLst>
                </a:gridCol>
                <a:gridCol w="411480">
                  <a:extLst>
                    <a:ext uri="{9D8B030D-6E8A-4147-A177-3AD203B41FA5}">
                      <a16:colId xmlns:a16="http://schemas.microsoft.com/office/drawing/2014/main" val="818375621"/>
                    </a:ext>
                  </a:extLst>
                </a:gridCol>
                <a:gridCol w="411480">
                  <a:extLst>
                    <a:ext uri="{9D8B030D-6E8A-4147-A177-3AD203B41FA5}">
                      <a16:colId xmlns:a16="http://schemas.microsoft.com/office/drawing/2014/main" val="561269170"/>
                    </a:ext>
                  </a:extLst>
                </a:gridCol>
                <a:gridCol w="411480">
                  <a:extLst>
                    <a:ext uri="{9D8B030D-6E8A-4147-A177-3AD203B41FA5}">
                      <a16:colId xmlns:a16="http://schemas.microsoft.com/office/drawing/2014/main" val="4252580473"/>
                    </a:ext>
                  </a:extLst>
                </a:gridCol>
                <a:gridCol w="411480">
                  <a:extLst>
                    <a:ext uri="{9D8B030D-6E8A-4147-A177-3AD203B41FA5}">
                      <a16:colId xmlns:a16="http://schemas.microsoft.com/office/drawing/2014/main" val="3942433261"/>
                    </a:ext>
                  </a:extLst>
                </a:gridCol>
                <a:gridCol w="411480">
                  <a:extLst>
                    <a:ext uri="{9D8B030D-6E8A-4147-A177-3AD203B41FA5}">
                      <a16:colId xmlns:a16="http://schemas.microsoft.com/office/drawing/2014/main" val="2834928200"/>
                    </a:ext>
                  </a:extLst>
                </a:gridCol>
                <a:gridCol w="411480">
                  <a:extLst>
                    <a:ext uri="{9D8B030D-6E8A-4147-A177-3AD203B41FA5}">
                      <a16:colId xmlns:a16="http://schemas.microsoft.com/office/drawing/2014/main" val="1507115402"/>
                    </a:ext>
                  </a:extLst>
                </a:gridCol>
                <a:gridCol w="411480">
                  <a:extLst>
                    <a:ext uri="{9D8B030D-6E8A-4147-A177-3AD203B41FA5}">
                      <a16:colId xmlns:a16="http://schemas.microsoft.com/office/drawing/2014/main" val="2511209976"/>
                    </a:ext>
                  </a:extLst>
                </a:gridCol>
                <a:gridCol w="1728216">
                  <a:extLst>
                    <a:ext uri="{9D8B030D-6E8A-4147-A177-3AD203B41FA5}">
                      <a16:colId xmlns:a16="http://schemas.microsoft.com/office/drawing/2014/main" val="2408927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776751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- 2024-02-05 11:35:43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https://quintly-eu-image-storage.s3.amazonaws.com/ce3c7051b24efe7a43caa2123c501328/933643bab5c6fae85afd8abe9b9166ea.jpg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911.67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935498186"/>
                  </a:ext>
                </a:extLst>
              </a:tr>
            </a:tbl>
          </a:graphicData>
        </a:graphic>
      </p:graphicFrame>
      <p:sp>
        <p:nvSpPr>
          <p:cNvPr id="4" name="Text Placeholder 3">
            <a:extLst>
              <a:ext uri="{FF2B5EF4-FFF2-40B4-BE49-F238E27FC236}">
                <a16:creationId xmlns:a16="http://schemas.microsoft.com/office/drawing/2014/main" id="{AC14BDD1-447C-4A2A-93DD-F8EA9DFDE854}"/>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618567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D5A0A-750D-4AFC-B395-B332D5CC5AC7}"/>
              </a:ext>
            </a:extLst>
          </p:cNvPr>
          <p:cNvSpPr>
            <a:spLocks noGrp="1"/>
          </p:cNvSpPr>
          <p:nvPr>
            <p:ph type="title"/>
          </p:nvPr>
        </p:nvSpPr>
        <p:spPr/>
        <p:txBody>
          <a:bodyPr/>
          <a:lstStyle/>
          <a:p>
            <a:r>
              <a:rPr lang="en-US"/>
              <a:t>Facebook Instagram Paid Post Performance | All profiles - 5 of 25</a:t>
            </a:r>
          </a:p>
        </p:txBody>
      </p:sp>
      <p:graphicFrame>
        <p:nvGraphicFramePr>
          <p:cNvPr id="5" name="Table Placeholder 4">
            <a:extLst>
              <a:ext uri="{FF2B5EF4-FFF2-40B4-BE49-F238E27FC236}">
                <a16:creationId xmlns:a16="http://schemas.microsoft.com/office/drawing/2014/main" id="{EFC6E3F7-08E0-412B-88D2-4D7A1C47FEF4}"/>
              </a:ext>
            </a:extLst>
          </p:cNvPr>
          <p:cNvGraphicFramePr>
            <a:graphicFrameLocks noGrp="1"/>
          </p:cNvGraphicFramePr>
          <p:nvPr>
            <p:ph type="tbl" sz="quarter" idx="13"/>
            <p:extLst>
              <p:ext uri="{D42A27DB-BD31-4B8C-83A1-F6EECF244321}">
                <p14:modId xmlns:p14="http://schemas.microsoft.com/office/powerpoint/2010/main" val="2636055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59080665"/>
                    </a:ext>
                  </a:extLst>
                </a:gridCol>
                <a:gridCol w="1152144">
                  <a:extLst>
                    <a:ext uri="{9D8B030D-6E8A-4147-A177-3AD203B41FA5}">
                      <a16:colId xmlns:a16="http://schemas.microsoft.com/office/drawing/2014/main" val="798404424"/>
                    </a:ext>
                  </a:extLst>
                </a:gridCol>
                <a:gridCol w="411480">
                  <a:extLst>
                    <a:ext uri="{9D8B030D-6E8A-4147-A177-3AD203B41FA5}">
                      <a16:colId xmlns:a16="http://schemas.microsoft.com/office/drawing/2014/main" val="1657648796"/>
                    </a:ext>
                  </a:extLst>
                </a:gridCol>
                <a:gridCol w="411480">
                  <a:extLst>
                    <a:ext uri="{9D8B030D-6E8A-4147-A177-3AD203B41FA5}">
                      <a16:colId xmlns:a16="http://schemas.microsoft.com/office/drawing/2014/main" val="4014763879"/>
                    </a:ext>
                  </a:extLst>
                </a:gridCol>
                <a:gridCol w="411480">
                  <a:extLst>
                    <a:ext uri="{9D8B030D-6E8A-4147-A177-3AD203B41FA5}">
                      <a16:colId xmlns:a16="http://schemas.microsoft.com/office/drawing/2014/main" val="3360123908"/>
                    </a:ext>
                  </a:extLst>
                </a:gridCol>
                <a:gridCol w="411480">
                  <a:extLst>
                    <a:ext uri="{9D8B030D-6E8A-4147-A177-3AD203B41FA5}">
                      <a16:colId xmlns:a16="http://schemas.microsoft.com/office/drawing/2014/main" val="2188198425"/>
                    </a:ext>
                  </a:extLst>
                </a:gridCol>
                <a:gridCol w="411480">
                  <a:extLst>
                    <a:ext uri="{9D8B030D-6E8A-4147-A177-3AD203B41FA5}">
                      <a16:colId xmlns:a16="http://schemas.microsoft.com/office/drawing/2014/main" val="512648554"/>
                    </a:ext>
                  </a:extLst>
                </a:gridCol>
                <a:gridCol w="411480">
                  <a:extLst>
                    <a:ext uri="{9D8B030D-6E8A-4147-A177-3AD203B41FA5}">
                      <a16:colId xmlns:a16="http://schemas.microsoft.com/office/drawing/2014/main" val="3980890628"/>
                    </a:ext>
                  </a:extLst>
                </a:gridCol>
                <a:gridCol w="411480">
                  <a:extLst>
                    <a:ext uri="{9D8B030D-6E8A-4147-A177-3AD203B41FA5}">
                      <a16:colId xmlns:a16="http://schemas.microsoft.com/office/drawing/2014/main" val="1953870231"/>
                    </a:ext>
                  </a:extLst>
                </a:gridCol>
                <a:gridCol w="411480">
                  <a:extLst>
                    <a:ext uri="{9D8B030D-6E8A-4147-A177-3AD203B41FA5}">
                      <a16:colId xmlns:a16="http://schemas.microsoft.com/office/drawing/2014/main" val="3588988850"/>
                    </a:ext>
                  </a:extLst>
                </a:gridCol>
                <a:gridCol w="411480">
                  <a:extLst>
                    <a:ext uri="{9D8B030D-6E8A-4147-A177-3AD203B41FA5}">
                      <a16:colId xmlns:a16="http://schemas.microsoft.com/office/drawing/2014/main" val="3881741863"/>
                    </a:ext>
                  </a:extLst>
                </a:gridCol>
                <a:gridCol w="1728216">
                  <a:extLst>
                    <a:ext uri="{9D8B030D-6E8A-4147-A177-3AD203B41FA5}">
                      <a16:colId xmlns:a16="http://schemas.microsoft.com/office/drawing/2014/main" val="2342333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543816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- 2024-02-05 11:35:43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https://quintly-eu-image-storage.s3.amazonaws.com/ce3c7051b24efe7a43caa2123c501328/c92d07d5c976aa68785594e242165df9.jpg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660809490"/>
                  </a:ext>
                </a:extLst>
              </a:tr>
            </a:tbl>
          </a:graphicData>
        </a:graphic>
      </p:graphicFrame>
      <p:sp>
        <p:nvSpPr>
          <p:cNvPr id="4" name="Text Placeholder 3">
            <a:extLst>
              <a:ext uri="{FF2B5EF4-FFF2-40B4-BE49-F238E27FC236}">
                <a16:creationId xmlns:a16="http://schemas.microsoft.com/office/drawing/2014/main" id="{AEE9C1EC-9885-4AA9-B486-20BBD35D3011}"/>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2078659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D1569-90D6-4B2C-BF23-19D6682097E3}"/>
              </a:ext>
            </a:extLst>
          </p:cNvPr>
          <p:cNvSpPr>
            <a:spLocks noGrp="1"/>
          </p:cNvSpPr>
          <p:nvPr>
            <p:ph type="title"/>
          </p:nvPr>
        </p:nvSpPr>
        <p:spPr/>
        <p:txBody>
          <a:bodyPr/>
          <a:lstStyle/>
          <a:p>
            <a:r>
              <a:rPr lang="en-US"/>
              <a:t>Facebook Instagram Paid Post Performance | All profiles - 6 of 25</a:t>
            </a:r>
          </a:p>
        </p:txBody>
      </p:sp>
      <p:graphicFrame>
        <p:nvGraphicFramePr>
          <p:cNvPr id="5" name="Table Placeholder 4">
            <a:extLst>
              <a:ext uri="{FF2B5EF4-FFF2-40B4-BE49-F238E27FC236}">
                <a16:creationId xmlns:a16="http://schemas.microsoft.com/office/drawing/2014/main" id="{0846AE50-A0F7-40F1-9D05-5A130EC1DD71}"/>
              </a:ext>
            </a:extLst>
          </p:cNvPr>
          <p:cNvGraphicFramePr>
            <a:graphicFrameLocks noGrp="1"/>
          </p:cNvGraphicFramePr>
          <p:nvPr>
            <p:ph type="tbl" sz="quarter" idx="13"/>
            <p:extLst>
              <p:ext uri="{D42A27DB-BD31-4B8C-83A1-F6EECF244321}">
                <p14:modId xmlns:p14="http://schemas.microsoft.com/office/powerpoint/2010/main" val="1042458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57036697"/>
                    </a:ext>
                  </a:extLst>
                </a:gridCol>
                <a:gridCol w="1152144">
                  <a:extLst>
                    <a:ext uri="{9D8B030D-6E8A-4147-A177-3AD203B41FA5}">
                      <a16:colId xmlns:a16="http://schemas.microsoft.com/office/drawing/2014/main" val="485745867"/>
                    </a:ext>
                  </a:extLst>
                </a:gridCol>
                <a:gridCol w="411480">
                  <a:extLst>
                    <a:ext uri="{9D8B030D-6E8A-4147-A177-3AD203B41FA5}">
                      <a16:colId xmlns:a16="http://schemas.microsoft.com/office/drawing/2014/main" val="2933886387"/>
                    </a:ext>
                  </a:extLst>
                </a:gridCol>
                <a:gridCol w="411480">
                  <a:extLst>
                    <a:ext uri="{9D8B030D-6E8A-4147-A177-3AD203B41FA5}">
                      <a16:colId xmlns:a16="http://schemas.microsoft.com/office/drawing/2014/main" val="4030118451"/>
                    </a:ext>
                  </a:extLst>
                </a:gridCol>
                <a:gridCol w="411480">
                  <a:extLst>
                    <a:ext uri="{9D8B030D-6E8A-4147-A177-3AD203B41FA5}">
                      <a16:colId xmlns:a16="http://schemas.microsoft.com/office/drawing/2014/main" val="1335976993"/>
                    </a:ext>
                  </a:extLst>
                </a:gridCol>
                <a:gridCol w="411480">
                  <a:extLst>
                    <a:ext uri="{9D8B030D-6E8A-4147-A177-3AD203B41FA5}">
                      <a16:colId xmlns:a16="http://schemas.microsoft.com/office/drawing/2014/main" val="3808349126"/>
                    </a:ext>
                  </a:extLst>
                </a:gridCol>
                <a:gridCol w="411480">
                  <a:extLst>
                    <a:ext uri="{9D8B030D-6E8A-4147-A177-3AD203B41FA5}">
                      <a16:colId xmlns:a16="http://schemas.microsoft.com/office/drawing/2014/main" val="2064325769"/>
                    </a:ext>
                  </a:extLst>
                </a:gridCol>
                <a:gridCol w="411480">
                  <a:extLst>
                    <a:ext uri="{9D8B030D-6E8A-4147-A177-3AD203B41FA5}">
                      <a16:colId xmlns:a16="http://schemas.microsoft.com/office/drawing/2014/main" val="3326455112"/>
                    </a:ext>
                  </a:extLst>
                </a:gridCol>
                <a:gridCol w="411480">
                  <a:extLst>
                    <a:ext uri="{9D8B030D-6E8A-4147-A177-3AD203B41FA5}">
                      <a16:colId xmlns:a16="http://schemas.microsoft.com/office/drawing/2014/main" val="2665950149"/>
                    </a:ext>
                  </a:extLst>
                </a:gridCol>
                <a:gridCol w="411480">
                  <a:extLst>
                    <a:ext uri="{9D8B030D-6E8A-4147-A177-3AD203B41FA5}">
                      <a16:colId xmlns:a16="http://schemas.microsoft.com/office/drawing/2014/main" val="394551372"/>
                    </a:ext>
                  </a:extLst>
                </a:gridCol>
                <a:gridCol w="411480">
                  <a:extLst>
                    <a:ext uri="{9D8B030D-6E8A-4147-A177-3AD203B41FA5}">
                      <a16:colId xmlns:a16="http://schemas.microsoft.com/office/drawing/2014/main" val="2655221167"/>
                    </a:ext>
                  </a:extLst>
                </a:gridCol>
                <a:gridCol w="1728216">
                  <a:extLst>
                    <a:ext uri="{9D8B030D-6E8A-4147-A177-3AD203B41FA5}">
                      <a16:colId xmlns:a16="http://schemas.microsoft.com/office/drawing/2014/main" val="3580417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389117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- 2024-01-30 10:23:18</a:t>
                      </a:r>
                      <a:r>
                        <a:rPr kumimoji="0" lang="en-US" sz="1000" b="0" i="0" u="none" strike="noStrike" kern="1200" cap="none" spc="0" normalizeH="0" baseline="0" noProof="0">
                          <a:ln>
                            <a:noFill/>
                          </a:ln>
                          <a:solidFill>
                            <a:prstClr val="black"/>
                          </a:solidFill>
                          <a:effectLst/>
                          <a:uLnTx/>
                          <a:uFillTx/>
                          <a:latin typeface="Calibri"/>
                          <a:ea typeface="+mn-ea"/>
                          <a:cs typeface="+mn-cs"/>
                        </a:rPr>
                        <a:t>
 Doppelt schmeckt besser! Welches Duo wählt ihr? 🥰
Wir präsentieren euch Ritter Sport Duo. 2 Sorten in einer Großtafel, 4 Varianten, 8 Geschmacksrichtungen, unendlich lecker! Alles zum neuen Sortenkonzept lest ihr auf unserem Blog. Link in Bio. 🍫
#rittersport #duo #doppeltschmecktbesser #neu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https://quintly-eu-image-storage.s3.amazonaws.com/ce3c7051b24efe7a43caa2123c501328/dbb57139ab3ef043538aaf7e752d0553.jpg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2520085411"/>
                  </a:ext>
                </a:extLst>
              </a:tr>
            </a:tbl>
          </a:graphicData>
        </a:graphic>
      </p:graphicFrame>
      <p:sp>
        <p:nvSpPr>
          <p:cNvPr id="4" name="Text Placeholder 3">
            <a:extLst>
              <a:ext uri="{FF2B5EF4-FFF2-40B4-BE49-F238E27FC236}">
                <a16:creationId xmlns:a16="http://schemas.microsoft.com/office/drawing/2014/main" id="{4DF26C6C-5292-4CF0-B284-D7EB80A646B5}"/>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7269768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3A1D0-289B-437F-9881-2DA690363B7A}"/>
              </a:ext>
            </a:extLst>
          </p:cNvPr>
          <p:cNvSpPr>
            <a:spLocks noGrp="1"/>
          </p:cNvSpPr>
          <p:nvPr>
            <p:ph type="title"/>
          </p:nvPr>
        </p:nvSpPr>
        <p:spPr/>
        <p:txBody>
          <a:bodyPr/>
          <a:lstStyle/>
          <a:p>
            <a:r>
              <a:rPr lang="en-US"/>
              <a:t>Facebook Instagram Paid Post Performance | All profiles - 7 of 25</a:t>
            </a:r>
          </a:p>
        </p:txBody>
      </p:sp>
      <p:graphicFrame>
        <p:nvGraphicFramePr>
          <p:cNvPr id="5" name="Table Placeholder 4">
            <a:extLst>
              <a:ext uri="{FF2B5EF4-FFF2-40B4-BE49-F238E27FC236}">
                <a16:creationId xmlns:a16="http://schemas.microsoft.com/office/drawing/2014/main" id="{8E012448-4D56-4A9E-B131-27A9E6C94EF2}"/>
              </a:ext>
            </a:extLst>
          </p:cNvPr>
          <p:cNvGraphicFramePr>
            <a:graphicFrameLocks noGrp="1"/>
          </p:cNvGraphicFramePr>
          <p:nvPr>
            <p:ph type="tbl" sz="quarter" idx="13"/>
            <p:extLst>
              <p:ext uri="{D42A27DB-BD31-4B8C-83A1-F6EECF244321}">
                <p14:modId xmlns:p14="http://schemas.microsoft.com/office/powerpoint/2010/main" val="2757014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003328596"/>
                    </a:ext>
                  </a:extLst>
                </a:gridCol>
                <a:gridCol w="1152144">
                  <a:extLst>
                    <a:ext uri="{9D8B030D-6E8A-4147-A177-3AD203B41FA5}">
                      <a16:colId xmlns:a16="http://schemas.microsoft.com/office/drawing/2014/main" val="1197125212"/>
                    </a:ext>
                  </a:extLst>
                </a:gridCol>
                <a:gridCol w="411480">
                  <a:extLst>
                    <a:ext uri="{9D8B030D-6E8A-4147-A177-3AD203B41FA5}">
                      <a16:colId xmlns:a16="http://schemas.microsoft.com/office/drawing/2014/main" val="204830044"/>
                    </a:ext>
                  </a:extLst>
                </a:gridCol>
                <a:gridCol w="411480">
                  <a:extLst>
                    <a:ext uri="{9D8B030D-6E8A-4147-A177-3AD203B41FA5}">
                      <a16:colId xmlns:a16="http://schemas.microsoft.com/office/drawing/2014/main" val="1434246886"/>
                    </a:ext>
                  </a:extLst>
                </a:gridCol>
                <a:gridCol w="411480">
                  <a:extLst>
                    <a:ext uri="{9D8B030D-6E8A-4147-A177-3AD203B41FA5}">
                      <a16:colId xmlns:a16="http://schemas.microsoft.com/office/drawing/2014/main" val="1684708774"/>
                    </a:ext>
                  </a:extLst>
                </a:gridCol>
                <a:gridCol w="411480">
                  <a:extLst>
                    <a:ext uri="{9D8B030D-6E8A-4147-A177-3AD203B41FA5}">
                      <a16:colId xmlns:a16="http://schemas.microsoft.com/office/drawing/2014/main" val="2872233486"/>
                    </a:ext>
                  </a:extLst>
                </a:gridCol>
                <a:gridCol w="411480">
                  <a:extLst>
                    <a:ext uri="{9D8B030D-6E8A-4147-A177-3AD203B41FA5}">
                      <a16:colId xmlns:a16="http://schemas.microsoft.com/office/drawing/2014/main" val="1001071490"/>
                    </a:ext>
                  </a:extLst>
                </a:gridCol>
                <a:gridCol w="411480">
                  <a:extLst>
                    <a:ext uri="{9D8B030D-6E8A-4147-A177-3AD203B41FA5}">
                      <a16:colId xmlns:a16="http://schemas.microsoft.com/office/drawing/2014/main" val="106146137"/>
                    </a:ext>
                  </a:extLst>
                </a:gridCol>
                <a:gridCol w="411480">
                  <a:extLst>
                    <a:ext uri="{9D8B030D-6E8A-4147-A177-3AD203B41FA5}">
                      <a16:colId xmlns:a16="http://schemas.microsoft.com/office/drawing/2014/main" val="4183757387"/>
                    </a:ext>
                  </a:extLst>
                </a:gridCol>
                <a:gridCol w="411480">
                  <a:extLst>
                    <a:ext uri="{9D8B030D-6E8A-4147-A177-3AD203B41FA5}">
                      <a16:colId xmlns:a16="http://schemas.microsoft.com/office/drawing/2014/main" val="4049769423"/>
                    </a:ext>
                  </a:extLst>
                </a:gridCol>
                <a:gridCol w="411480">
                  <a:extLst>
                    <a:ext uri="{9D8B030D-6E8A-4147-A177-3AD203B41FA5}">
                      <a16:colId xmlns:a16="http://schemas.microsoft.com/office/drawing/2014/main" val="3495113632"/>
                    </a:ext>
                  </a:extLst>
                </a:gridCol>
                <a:gridCol w="1728216">
                  <a:extLst>
                    <a:ext uri="{9D8B030D-6E8A-4147-A177-3AD203B41FA5}">
                      <a16:colId xmlns:a16="http://schemas.microsoft.com/office/drawing/2014/main" val="2183530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895151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11:35:41</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https://quintly-eu-image-storage.s3.amazonaws.com/ce3c7051b24efe7a43caa2123c501328/61af4630fb7e5be39e94fb3ba78b82f7.png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211.54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908369136"/>
                  </a:ext>
                </a:extLst>
              </a:tr>
            </a:tbl>
          </a:graphicData>
        </a:graphic>
      </p:graphicFrame>
      <p:sp>
        <p:nvSpPr>
          <p:cNvPr id="4" name="Text Placeholder 3">
            <a:extLst>
              <a:ext uri="{FF2B5EF4-FFF2-40B4-BE49-F238E27FC236}">
                <a16:creationId xmlns:a16="http://schemas.microsoft.com/office/drawing/2014/main" id="{7FD3350D-90BA-4DA7-9D4A-16A1F748D7D4}"/>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702178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4111B-69CA-4005-8BF5-0770E5027E6A}"/>
              </a:ext>
            </a:extLst>
          </p:cNvPr>
          <p:cNvSpPr>
            <a:spLocks noGrp="1"/>
          </p:cNvSpPr>
          <p:nvPr>
            <p:ph type="title"/>
          </p:nvPr>
        </p:nvSpPr>
        <p:spPr/>
        <p:txBody>
          <a:bodyPr/>
          <a:lstStyle/>
          <a:p>
            <a:r>
              <a:rPr lang="en-US"/>
              <a:t>Facebook Instagram Paid Post Performance | All profiles - 8 of 25</a:t>
            </a:r>
          </a:p>
        </p:txBody>
      </p:sp>
      <p:graphicFrame>
        <p:nvGraphicFramePr>
          <p:cNvPr id="5" name="Table Placeholder 4">
            <a:extLst>
              <a:ext uri="{FF2B5EF4-FFF2-40B4-BE49-F238E27FC236}">
                <a16:creationId xmlns:a16="http://schemas.microsoft.com/office/drawing/2014/main" id="{F4A0CD13-2D41-43EF-B99E-4F6E26A60EFA}"/>
              </a:ext>
            </a:extLst>
          </p:cNvPr>
          <p:cNvGraphicFramePr>
            <a:graphicFrameLocks noGrp="1"/>
          </p:cNvGraphicFramePr>
          <p:nvPr>
            <p:ph type="tbl" sz="quarter" idx="13"/>
            <p:extLst>
              <p:ext uri="{D42A27DB-BD31-4B8C-83A1-F6EECF244321}">
                <p14:modId xmlns:p14="http://schemas.microsoft.com/office/powerpoint/2010/main" val="3688026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68985625"/>
                    </a:ext>
                  </a:extLst>
                </a:gridCol>
                <a:gridCol w="1152144">
                  <a:extLst>
                    <a:ext uri="{9D8B030D-6E8A-4147-A177-3AD203B41FA5}">
                      <a16:colId xmlns:a16="http://schemas.microsoft.com/office/drawing/2014/main" val="2647768477"/>
                    </a:ext>
                  </a:extLst>
                </a:gridCol>
                <a:gridCol w="411480">
                  <a:extLst>
                    <a:ext uri="{9D8B030D-6E8A-4147-A177-3AD203B41FA5}">
                      <a16:colId xmlns:a16="http://schemas.microsoft.com/office/drawing/2014/main" val="211980125"/>
                    </a:ext>
                  </a:extLst>
                </a:gridCol>
                <a:gridCol w="411480">
                  <a:extLst>
                    <a:ext uri="{9D8B030D-6E8A-4147-A177-3AD203B41FA5}">
                      <a16:colId xmlns:a16="http://schemas.microsoft.com/office/drawing/2014/main" val="1088157677"/>
                    </a:ext>
                  </a:extLst>
                </a:gridCol>
                <a:gridCol w="411480">
                  <a:extLst>
                    <a:ext uri="{9D8B030D-6E8A-4147-A177-3AD203B41FA5}">
                      <a16:colId xmlns:a16="http://schemas.microsoft.com/office/drawing/2014/main" val="1874764397"/>
                    </a:ext>
                  </a:extLst>
                </a:gridCol>
                <a:gridCol w="411480">
                  <a:extLst>
                    <a:ext uri="{9D8B030D-6E8A-4147-A177-3AD203B41FA5}">
                      <a16:colId xmlns:a16="http://schemas.microsoft.com/office/drawing/2014/main" val="470282333"/>
                    </a:ext>
                  </a:extLst>
                </a:gridCol>
                <a:gridCol w="411480">
                  <a:extLst>
                    <a:ext uri="{9D8B030D-6E8A-4147-A177-3AD203B41FA5}">
                      <a16:colId xmlns:a16="http://schemas.microsoft.com/office/drawing/2014/main" val="3345371843"/>
                    </a:ext>
                  </a:extLst>
                </a:gridCol>
                <a:gridCol w="411480">
                  <a:extLst>
                    <a:ext uri="{9D8B030D-6E8A-4147-A177-3AD203B41FA5}">
                      <a16:colId xmlns:a16="http://schemas.microsoft.com/office/drawing/2014/main" val="1475680593"/>
                    </a:ext>
                  </a:extLst>
                </a:gridCol>
                <a:gridCol w="411480">
                  <a:extLst>
                    <a:ext uri="{9D8B030D-6E8A-4147-A177-3AD203B41FA5}">
                      <a16:colId xmlns:a16="http://schemas.microsoft.com/office/drawing/2014/main" val="1365219929"/>
                    </a:ext>
                  </a:extLst>
                </a:gridCol>
                <a:gridCol w="411480">
                  <a:extLst>
                    <a:ext uri="{9D8B030D-6E8A-4147-A177-3AD203B41FA5}">
                      <a16:colId xmlns:a16="http://schemas.microsoft.com/office/drawing/2014/main" val="2773744008"/>
                    </a:ext>
                  </a:extLst>
                </a:gridCol>
                <a:gridCol w="411480">
                  <a:extLst>
                    <a:ext uri="{9D8B030D-6E8A-4147-A177-3AD203B41FA5}">
                      <a16:colId xmlns:a16="http://schemas.microsoft.com/office/drawing/2014/main" val="385571356"/>
                    </a:ext>
                  </a:extLst>
                </a:gridCol>
                <a:gridCol w="1728216">
                  <a:extLst>
                    <a:ext uri="{9D8B030D-6E8A-4147-A177-3AD203B41FA5}">
                      <a16:colId xmlns:a16="http://schemas.microsoft.com/office/drawing/2014/main" val="1394264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933823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11:35:31</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https://quintly-eu-image-storage.s3.amazonaws.com/ce3c7051b24efe7a43caa2123c501328/5b4e0d826c62733a1ebf5e1d218a9893.png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596.35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468079625"/>
                  </a:ext>
                </a:extLst>
              </a:tr>
            </a:tbl>
          </a:graphicData>
        </a:graphic>
      </p:graphicFrame>
      <p:sp>
        <p:nvSpPr>
          <p:cNvPr id="4" name="Text Placeholder 3">
            <a:extLst>
              <a:ext uri="{FF2B5EF4-FFF2-40B4-BE49-F238E27FC236}">
                <a16:creationId xmlns:a16="http://schemas.microsoft.com/office/drawing/2014/main" id="{FC28B9C9-1E0A-424E-B683-FCCB5173D6A9}"/>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6500274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D34DF-B5DD-41E2-BEDB-7979835C9159}"/>
              </a:ext>
            </a:extLst>
          </p:cNvPr>
          <p:cNvSpPr>
            <a:spLocks noGrp="1"/>
          </p:cNvSpPr>
          <p:nvPr>
            <p:ph type="title"/>
          </p:nvPr>
        </p:nvSpPr>
        <p:spPr/>
        <p:txBody>
          <a:bodyPr/>
          <a:lstStyle/>
          <a:p>
            <a:r>
              <a:rPr lang="en-US"/>
              <a:t>Facebook Instagram Paid Post Performance | All profiles - 9 of 25</a:t>
            </a:r>
          </a:p>
        </p:txBody>
      </p:sp>
      <p:graphicFrame>
        <p:nvGraphicFramePr>
          <p:cNvPr id="5" name="Table Placeholder 4">
            <a:extLst>
              <a:ext uri="{FF2B5EF4-FFF2-40B4-BE49-F238E27FC236}">
                <a16:creationId xmlns:a16="http://schemas.microsoft.com/office/drawing/2014/main" id="{A02F69BB-15D8-49E3-A47F-455924A7DB94}"/>
              </a:ext>
            </a:extLst>
          </p:cNvPr>
          <p:cNvGraphicFramePr>
            <a:graphicFrameLocks noGrp="1"/>
          </p:cNvGraphicFramePr>
          <p:nvPr>
            <p:ph type="tbl" sz="quarter" idx="13"/>
            <p:extLst>
              <p:ext uri="{D42A27DB-BD31-4B8C-83A1-F6EECF244321}">
                <p14:modId xmlns:p14="http://schemas.microsoft.com/office/powerpoint/2010/main" val="3406154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04937236"/>
                    </a:ext>
                  </a:extLst>
                </a:gridCol>
                <a:gridCol w="1152144">
                  <a:extLst>
                    <a:ext uri="{9D8B030D-6E8A-4147-A177-3AD203B41FA5}">
                      <a16:colId xmlns:a16="http://schemas.microsoft.com/office/drawing/2014/main" val="1416037587"/>
                    </a:ext>
                  </a:extLst>
                </a:gridCol>
                <a:gridCol w="411480">
                  <a:extLst>
                    <a:ext uri="{9D8B030D-6E8A-4147-A177-3AD203B41FA5}">
                      <a16:colId xmlns:a16="http://schemas.microsoft.com/office/drawing/2014/main" val="4105569922"/>
                    </a:ext>
                  </a:extLst>
                </a:gridCol>
                <a:gridCol w="411480">
                  <a:extLst>
                    <a:ext uri="{9D8B030D-6E8A-4147-A177-3AD203B41FA5}">
                      <a16:colId xmlns:a16="http://schemas.microsoft.com/office/drawing/2014/main" val="4101989567"/>
                    </a:ext>
                  </a:extLst>
                </a:gridCol>
                <a:gridCol w="411480">
                  <a:extLst>
                    <a:ext uri="{9D8B030D-6E8A-4147-A177-3AD203B41FA5}">
                      <a16:colId xmlns:a16="http://schemas.microsoft.com/office/drawing/2014/main" val="2825542035"/>
                    </a:ext>
                  </a:extLst>
                </a:gridCol>
                <a:gridCol w="411480">
                  <a:extLst>
                    <a:ext uri="{9D8B030D-6E8A-4147-A177-3AD203B41FA5}">
                      <a16:colId xmlns:a16="http://schemas.microsoft.com/office/drawing/2014/main" val="71722259"/>
                    </a:ext>
                  </a:extLst>
                </a:gridCol>
                <a:gridCol w="411480">
                  <a:extLst>
                    <a:ext uri="{9D8B030D-6E8A-4147-A177-3AD203B41FA5}">
                      <a16:colId xmlns:a16="http://schemas.microsoft.com/office/drawing/2014/main" val="108776807"/>
                    </a:ext>
                  </a:extLst>
                </a:gridCol>
                <a:gridCol w="411480">
                  <a:extLst>
                    <a:ext uri="{9D8B030D-6E8A-4147-A177-3AD203B41FA5}">
                      <a16:colId xmlns:a16="http://schemas.microsoft.com/office/drawing/2014/main" val="3598511814"/>
                    </a:ext>
                  </a:extLst>
                </a:gridCol>
                <a:gridCol w="411480">
                  <a:extLst>
                    <a:ext uri="{9D8B030D-6E8A-4147-A177-3AD203B41FA5}">
                      <a16:colId xmlns:a16="http://schemas.microsoft.com/office/drawing/2014/main" val="1487864978"/>
                    </a:ext>
                  </a:extLst>
                </a:gridCol>
                <a:gridCol w="411480">
                  <a:extLst>
                    <a:ext uri="{9D8B030D-6E8A-4147-A177-3AD203B41FA5}">
                      <a16:colId xmlns:a16="http://schemas.microsoft.com/office/drawing/2014/main" val="338033945"/>
                    </a:ext>
                  </a:extLst>
                </a:gridCol>
                <a:gridCol w="411480">
                  <a:extLst>
                    <a:ext uri="{9D8B030D-6E8A-4147-A177-3AD203B41FA5}">
                      <a16:colId xmlns:a16="http://schemas.microsoft.com/office/drawing/2014/main" val="1777985617"/>
                    </a:ext>
                  </a:extLst>
                </a:gridCol>
                <a:gridCol w="1728216">
                  <a:extLst>
                    <a:ext uri="{9D8B030D-6E8A-4147-A177-3AD203B41FA5}">
                      <a16:colId xmlns:a16="http://schemas.microsoft.com/office/drawing/2014/main" val="1651709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4254744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11:35:31</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https://quintly-eu-image-storage.s3.amazonaws.com/ce3c7051b24efe7a43caa2123c501328/52650dc0f7fca2ecb39c5812f0342e85.jpg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589165846"/>
                  </a:ext>
                </a:extLst>
              </a:tr>
            </a:tbl>
          </a:graphicData>
        </a:graphic>
      </p:graphicFrame>
      <p:sp>
        <p:nvSpPr>
          <p:cNvPr id="4" name="Text Placeholder 3">
            <a:extLst>
              <a:ext uri="{FF2B5EF4-FFF2-40B4-BE49-F238E27FC236}">
                <a16:creationId xmlns:a16="http://schemas.microsoft.com/office/drawing/2014/main" id="{80414735-9273-4870-A166-797DAA7F3A91}"/>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6316172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603FC-3B2E-4692-B709-11E8450FB71E}"/>
              </a:ext>
            </a:extLst>
          </p:cNvPr>
          <p:cNvSpPr>
            <a:spLocks noGrp="1"/>
          </p:cNvSpPr>
          <p:nvPr>
            <p:ph type="title"/>
          </p:nvPr>
        </p:nvSpPr>
        <p:spPr/>
        <p:txBody>
          <a:bodyPr/>
          <a:lstStyle/>
          <a:p>
            <a:r>
              <a:rPr lang="en-US"/>
              <a:t>Facebook Instagram Paid Post Performance | All profiles - 10 of 25</a:t>
            </a:r>
          </a:p>
        </p:txBody>
      </p:sp>
      <p:graphicFrame>
        <p:nvGraphicFramePr>
          <p:cNvPr id="5" name="Table Placeholder 4">
            <a:extLst>
              <a:ext uri="{FF2B5EF4-FFF2-40B4-BE49-F238E27FC236}">
                <a16:creationId xmlns:a16="http://schemas.microsoft.com/office/drawing/2014/main" id="{5D8A7737-1254-4682-AB92-864EE73100B6}"/>
              </a:ext>
            </a:extLst>
          </p:cNvPr>
          <p:cNvGraphicFramePr>
            <a:graphicFrameLocks noGrp="1"/>
          </p:cNvGraphicFramePr>
          <p:nvPr>
            <p:ph type="tbl" sz="quarter" idx="13"/>
            <p:extLst>
              <p:ext uri="{D42A27DB-BD31-4B8C-83A1-F6EECF244321}">
                <p14:modId xmlns:p14="http://schemas.microsoft.com/office/powerpoint/2010/main" val="3657063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92122391"/>
                    </a:ext>
                  </a:extLst>
                </a:gridCol>
                <a:gridCol w="1152144">
                  <a:extLst>
                    <a:ext uri="{9D8B030D-6E8A-4147-A177-3AD203B41FA5}">
                      <a16:colId xmlns:a16="http://schemas.microsoft.com/office/drawing/2014/main" val="2625432577"/>
                    </a:ext>
                  </a:extLst>
                </a:gridCol>
                <a:gridCol w="411480">
                  <a:extLst>
                    <a:ext uri="{9D8B030D-6E8A-4147-A177-3AD203B41FA5}">
                      <a16:colId xmlns:a16="http://schemas.microsoft.com/office/drawing/2014/main" val="3375035724"/>
                    </a:ext>
                  </a:extLst>
                </a:gridCol>
                <a:gridCol w="411480">
                  <a:extLst>
                    <a:ext uri="{9D8B030D-6E8A-4147-A177-3AD203B41FA5}">
                      <a16:colId xmlns:a16="http://schemas.microsoft.com/office/drawing/2014/main" val="773538893"/>
                    </a:ext>
                  </a:extLst>
                </a:gridCol>
                <a:gridCol w="411480">
                  <a:extLst>
                    <a:ext uri="{9D8B030D-6E8A-4147-A177-3AD203B41FA5}">
                      <a16:colId xmlns:a16="http://schemas.microsoft.com/office/drawing/2014/main" val="3221315902"/>
                    </a:ext>
                  </a:extLst>
                </a:gridCol>
                <a:gridCol w="411480">
                  <a:extLst>
                    <a:ext uri="{9D8B030D-6E8A-4147-A177-3AD203B41FA5}">
                      <a16:colId xmlns:a16="http://schemas.microsoft.com/office/drawing/2014/main" val="665111277"/>
                    </a:ext>
                  </a:extLst>
                </a:gridCol>
                <a:gridCol w="411480">
                  <a:extLst>
                    <a:ext uri="{9D8B030D-6E8A-4147-A177-3AD203B41FA5}">
                      <a16:colId xmlns:a16="http://schemas.microsoft.com/office/drawing/2014/main" val="2972599965"/>
                    </a:ext>
                  </a:extLst>
                </a:gridCol>
                <a:gridCol w="411480">
                  <a:extLst>
                    <a:ext uri="{9D8B030D-6E8A-4147-A177-3AD203B41FA5}">
                      <a16:colId xmlns:a16="http://schemas.microsoft.com/office/drawing/2014/main" val="779371924"/>
                    </a:ext>
                  </a:extLst>
                </a:gridCol>
                <a:gridCol w="411480">
                  <a:extLst>
                    <a:ext uri="{9D8B030D-6E8A-4147-A177-3AD203B41FA5}">
                      <a16:colId xmlns:a16="http://schemas.microsoft.com/office/drawing/2014/main" val="2687954168"/>
                    </a:ext>
                  </a:extLst>
                </a:gridCol>
                <a:gridCol w="411480">
                  <a:extLst>
                    <a:ext uri="{9D8B030D-6E8A-4147-A177-3AD203B41FA5}">
                      <a16:colId xmlns:a16="http://schemas.microsoft.com/office/drawing/2014/main" val="846791805"/>
                    </a:ext>
                  </a:extLst>
                </a:gridCol>
                <a:gridCol w="411480">
                  <a:extLst>
                    <a:ext uri="{9D8B030D-6E8A-4147-A177-3AD203B41FA5}">
                      <a16:colId xmlns:a16="http://schemas.microsoft.com/office/drawing/2014/main" val="3053856337"/>
                    </a:ext>
                  </a:extLst>
                </a:gridCol>
                <a:gridCol w="1728216">
                  <a:extLst>
                    <a:ext uri="{9D8B030D-6E8A-4147-A177-3AD203B41FA5}">
                      <a16:colId xmlns:a16="http://schemas.microsoft.com/office/drawing/2014/main" val="829477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493484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https://quintly-eu-image-storage.s3.amazonaws.com/ce3c7051b24efe7a43caa2123c501328/750cbfb77e92df5c53ccfa9612f78cb3.png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275.23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468595731"/>
                  </a:ext>
                </a:extLst>
              </a:tr>
            </a:tbl>
          </a:graphicData>
        </a:graphic>
      </p:graphicFrame>
      <p:sp>
        <p:nvSpPr>
          <p:cNvPr id="4" name="Text Placeholder 3">
            <a:extLst>
              <a:ext uri="{FF2B5EF4-FFF2-40B4-BE49-F238E27FC236}">
                <a16:creationId xmlns:a16="http://schemas.microsoft.com/office/drawing/2014/main" id="{31098A40-60CE-4C2A-8039-7E7E0DEA7E2E}"/>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0829587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0758E-E9D7-48B3-A083-106983BACDC9}"/>
              </a:ext>
            </a:extLst>
          </p:cNvPr>
          <p:cNvSpPr>
            <a:spLocks noGrp="1"/>
          </p:cNvSpPr>
          <p:nvPr>
            <p:ph type="title"/>
          </p:nvPr>
        </p:nvSpPr>
        <p:spPr/>
        <p:txBody>
          <a:bodyPr/>
          <a:lstStyle/>
          <a:p>
            <a:r>
              <a:rPr lang="en-US"/>
              <a:t>Facebook Instagram Paid Post Performance | All profiles - 11 of 25</a:t>
            </a:r>
          </a:p>
        </p:txBody>
      </p:sp>
      <p:graphicFrame>
        <p:nvGraphicFramePr>
          <p:cNvPr id="5" name="Table Placeholder 4">
            <a:extLst>
              <a:ext uri="{FF2B5EF4-FFF2-40B4-BE49-F238E27FC236}">
                <a16:creationId xmlns:a16="http://schemas.microsoft.com/office/drawing/2014/main" id="{36180915-E04D-48D8-BCB5-B43627F93827}"/>
              </a:ext>
            </a:extLst>
          </p:cNvPr>
          <p:cNvGraphicFramePr>
            <a:graphicFrameLocks noGrp="1"/>
          </p:cNvGraphicFramePr>
          <p:nvPr>
            <p:ph type="tbl" sz="quarter" idx="13"/>
            <p:extLst>
              <p:ext uri="{D42A27DB-BD31-4B8C-83A1-F6EECF244321}">
                <p14:modId xmlns:p14="http://schemas.microsoft.com/office/powerpoint/2010/main" val="1128619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06081901"/>
                    </a:ext>
                  </a:extLst>
                </a:gridCol>
                <a:gridCol w="1152144">
                  <a:extLst>
                    <a:ext uri="{9D8B030D-6E8A-4147-A177-3AD203B41FA5}">
                      <a16:colId xmlns:a16="http://schemas.microsoft.com/office/drawing/2014/main" val="454924261"/>
                    </a:ext>
                  </a:extLst>
                </a:gridCol>
                <a:gridCol w="411480">
                  <a:extLst>
                    <a:ext uri="{9D8B030D-6E8A-4147-A177-3AD203B41FA5}">
                      <a16:colId xmlns:a16="http://schemas.microsoft.com/office/drawing/2014/main" val="683555942"/>
                    </a:ext>
                  </a:extLst>
                </a:gridCol>
                <a:gridCol w="411480">
                  <a:extLst>
                    <a:ext uri="{9D8B030D-6E8A-4147-A177-3AD203B41FA5}">
                      <a16:colId xmlns:a16="http://schemas.microsoft.com/office/drawing/2014/main" val="949445915"/>
                    </a:ext>
                  </a:extLst>
                </a:gridCol>
                <a:gridCol w="411480">
                  <a:extLst>
                    <a:ext uri="{9D8B030D-6E8A-4147-A177-3AD203B41FA5}">
                      <a16:colId xmlns:a16="http://schemas.microsoft.com/office/drawing/2014/main" val="3173274809"/>
                    </a:ext>
                  </a:extLst>
                </a:gridCol>
                <a:gridCol w="411480">
                  <a:extLst>
                    <a:ext uri="{9D8B030D-6E8A-4147-A177-3AD203B41FA5}">
                      <a16:colId xmlns:a16="http://schemas.microsoft.com/office/drawing/2014/main" val="2617976804"/>
                    </a:ext>
                  </a:extLst>
                </a:gridCol>
                <a:gridCol w="411480">
                  <a:extLst>
                    <a:ext uri="{9D8B030D-6E8A-4147-A177-3AD203B41FA5}">
                      <a16:colId xmlns:a16="http://schemas.microsoft.com/office/drawing/2014/main" val="1530508448"/>
                    </a:ext>
                  </a:extLst>
                </a:gridCol>
                <a:gridCol w="411480">
                  <a:extLst>
                    <a:ext uri="{9D8B030D-6E8A-4147-A177-3AD203B41FA5}">
                      <a16:colId xmlns:a16="http://schemas.microsoft.com/office/drawing/2014/main" val="294741279"/>
                    </a:ext>
                  </a:extLst>
                </a:gridCol>
                <a:gridCol w="411480">
                  <a:extLst>
                    <a:ext uri="{9D8B030D-6E8A-4147-A177-3AD203B41FA5}">
                      <a16:colId xmlns:a16="http://schemas.microsoft.com/office/drawing/2014/main" val="3391214875"/>
                    </a:ext>
                  </a:extLst>
                </a:gridCol>
                <a:gridCol w="411480">
                  <a:extLst>
                    <a:ext uri="{9D8B030D-6E8A-4147-A177-3AD203B41FA5}">
                      <a16:colId xmlns:a16="http://schemas.microsoft.com/office/drawing/2014/main" val="889540777"/>
                    </a:ext>
                  </a:extLst>
                </a:gridCol>
                <a:gridCol w="411480">
                  <a:extLst>
                    <a:ext uri="{9D8B030D-6E8A-4147-A177-3AD203B41FA5}">
                      <a16:colId xmlns:a16="http://schemas.microsoft.com/office/drawing/2014/main" val="1934396031"/>
                    </a:ext>
                  </a:extLst>
                </a:gridCol>
                <a:gridCol w="1728216">
                  <a:extLst>
                    <a:ext uri="{9D8B030D-6E8A-4147-A177-3AD203B41FA5}">
                      <a16:colId xmlns:a16="http://schemas.microsoft.com/office/drawing/2014/main" val="2970485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002505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https://quintly-eu-image-storage.s3.amazonaws.com/ce3c7051b24efe7a43caa2123c501328/e2ba57a274d8f6a3fede2c31414ba237.jpg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60344805"/>
                  </a:ext>
                </a:extLst>
              </a:tr>
            </a:tbl>
          </a:graphicData>
        </a:graphic>
      </p:graphicFrame>
      <p:sp>
        <p:nvSpPr>
          <p:cNvPr id="4" name="Text Placeholder 3">
            <a:extLst>
              <a:ext uri="{FF2B5EF4-FFF2-40B4-BE49-F238E27FC236}">
                <a16:creationId xmlns:a16="http://schemas.microsoft.com/office/drawing/2014/main" id="{CBD2AA22-AE3A-43D5-B257-0C4031DBF7B8}"/>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920745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AB21E-D978-4112-9653-8606AA7E2425}"/>
              </a:ext>
            </a:extLst>
          </p:cNvPr>
          <p:cNvSpPr>
            <a:spLocks noGrp="1"/>
          </p:cNvSpPr>
          <p:nvPr>
            <p:ph type="title"/>
          </p:nvPr>
        </p:nvSpPr>
        <p:spPr/>
        <p:txBody>
          <a:bodyPr/>
          <a:lstStyle/>
          <a:p>
            <a:r>
              <a:rPr lang="en-US"/>
              <a:t>Facebook Instagram Paid Post Performance | All profiles - 12 of 25</a:t>
            </a:r>
          </a:p>
        </p:txBody>
      </p:sp>
      <p:graphicFrame>
        <p:nvGraphicFramePr>
          <p:cNvPr id="5" name="Table Placeholder 4">
            <a:extLst>
              <a:ext uri="{FF2B5EF4-FFF2-40B4-BE49-F238E27FC236}">
                <a16:creationId xmlns:a16="http://schemas.microsoft.com/office/drawing/2014/main" id="{04FF6EC5-A33F-42E4-9274-C2D22DBE788E}"/>
              </a:ext>
            </a:extLst>
          </p:cNvPr>
          <p:cNvGraphicFramePr>
            <a:graphicFrameLocks noGrp="1"/>
          </p:cNvGraphicFramePr>
          <p:nvPr>
            <p:ph type="tbl" sz="quarter" idx="13"/>
            <p:extLst>
              <p:ext uri="{D42A27DB-BD31-4B8C-83A1-F6EECF244321}">
                <p14:modId xmlns:p14="http://schemas.microsoft.com/office/powerpoint/2010/main" val="1339472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50582483"/>
                    </a:ext>
                  </a:extLst>
                </a:gridCol>
                <a:gridCol w="1152144">
                  <a:extLst>
                    <a:ext uri="{9D8B030D-6E8A-4147-A177-3AD203B41FA5}">
                      <a16:colId xmlns:a16="http://schemas.microsoft.com/office/drawing/2014/main" val="2746397577"/>
                    </a:ext>
                  </a:extLst>
                </a:gridCol>
                <a:gridCol w="411480">
                  <a:extLst>
                    <a:ext uri="{9D8B030D-6E8A-4147-A177-3AD203B41FA5}">
                      <a16:colId xmlns:a16="http://schemas.microsoft.com/office/drawing/2014/main" val="438223237"/>
                    </a:ext>
                  </a:extLst>
                </a:gridCol>
                <a:gridCol w="411480">
                  <a:extLst>
                    <a:ext uri="{9D8B030D-6E8A-4147-A177-3AD203B41FA5}">
                      <a16:colId xmlns:a16="http://schemas.microsoft.com/office/drawing/2014/main" val="3075879518"/>
                    </a:ext>
                  </a:extLst>
                </a:gridCol>
                <a:gridCol w="411480">
                  <a:extLst>
                    <a:ext uri="{9D8B030D-6E8A-4147-A177-3AD203B41FA5}">
                      <a16:colId xmlns:a16="http://schemas.microsoft.com/office/drawing/2014/main" val="2521384551"/>
                    </a:ext>
                  </a:extLst>
                </a:gridCol>
                <a:gridCol w="411480">
                  <a:extLst>
                    <a:ext uri="{9D8B030D-6E8A-4147-A177-3AD203B41FA5}">
                      <a16:colId xmlns:a16="http://schemas.microsoft.com/office/drawing/2014/main" val="2348157306"/>
                    </a:ext>
                  </a:extLst>
                </a:gridCol>
                <a:gridCol w="411480">
                  <a:extLst>
                    <a:ext uri="{9D8B030D-6E8A-4147-A177-3AD203B41FA5}">
                      <a16:colId xmlns:a16="http://schemas.microsoft.com/office/drawing/2014/main" val="706389035"/>
                    </a:ext>
                  </a:extLst>
                </a:gridCol>
                <a:gridCol w="411480">
                  <a:extLst>
                    <a:ext uri="{9D8B030D-6E8A-4147-A177-3AD203B41FA5}">
                      <a16:colId xmlns:a16="http://schemas.microsoft.com/office/drawing/2014/main" val="2252093834"/>
                    </a:ext>
                  </a:extLst>
                </a:gridCol>
                <a:gridCol w="411480">
                  <a:extLst>
                    <a:ext uri="{9D8B030D-6E8A-4147-A177-3AD203B41FA5}">
                      <a16:colId xmlns:a16="http://schemas.microsoft.com/office/drawing/2014/main" val="2670792555"/>
                    </a:ext>
                  </a:extLst>
                </a:gridCol>
                <a:gridCol w="411480">
                  <a:extLst>
                    <a:ext uri="{9D8B030D-6E8A-4147-A177-3AD203B41FA5}">
                      <a16:colId xmlns:a16="http://schemas.microsoft.com/office/drawing/2014/main" val="3119513105"/>
                    </a:ext>
                  </a:extLst>
                </a:gridCol>
                <a:gridCol w="411480">
                  <a:extLst>
                    <a:ext uri="{9D8B030D-6E8A-4147-A177-3AD203B41FA5}">
                      <a16:colId xmlns:a16="http://schemas.microsoft.com/office/drawing/2014/main" val="2047097981"/>
                    </a:ext>
                  </a:extLst>
                </a:gridCol>
                <a:gridCol w="1728216">
                  <a:extLst>
                    <a:ext uri="{9D8B030D-6E8A-4147-A177-3AD203B41FA5}">
                      <a16:colId xmlns:a16="http://schemas.microsoft.com/office/drawing/2014/main" val="282493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787030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11:34:38</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https://quintly-eu-image-storage.s3.amazonaws.com/ce3c7051b24efe7a43caa2123c501328/61af4630fb7e5be39e94fb3ba78b82f7.png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887052763"/>
                  </a:ext>
                </a:extLst>
              </a:tr>
            </a:tbl>
          </a:graphicData>
        </a:graphic>
      </p:graphicFrame>
      <p:sp>
        <p:nvSpPr>
          <p:cNvPr id="4" name="Text Placeholder 3">
            <a:extLst>
              <a:ext uri="{FF2B5EF4-FFF2-40B4-BE49-F238E27FC236}">
                <a16:creationId xmlns:a16="http://schemas.microsoft.com/office/drawing/2014/main" id="{4DA1F148-9677-4A6C-ADB0-794386082131}"/>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9800536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DBE35-52AF-4AE9-B7E8-C65972B02F8A}"/>
              </a:ext>
            </a:extLst>
          </p:cNvPr>
          <p:cNvSpPr>
            <a:spLocks noGrp="1"/>
          </p:cNvSpPr>
          <p:nvPr>
            <p:ph type="title"/>
          </p:nvPr>
        </p:nvSpPr>
        <p:spPr/>
        <p:txBody>
          <a:bodyPr/>
          <a:lstStyle/>
          <a:p>
            <a:r>
              <a:rPr lang="en-US"/>
              <a:t>Facebook Instagram Paid Post Performance | All profiles - 13 of 25</a:t>
            </a:r>
          </a:p>
        </p:txBody>
      </p:sp>
      <p:graphicFrame>
        <p:nvGraphicFramePr>
          <p:cNvPr id="5" name="Table Placeholder 4">
            <a:extLst>
              <a:ext uri="{FF2B5EF4-FFF2-40B4-BE49-F238E27FC236}">
                <a16:creationId xmlns:a16="http://schemas.microsoft.com/office/drawing/2014/main" id="{2C32A0EB-FD73-43E6-AEE8-81DE194D4588}"/>
              </a:ext>
            </a:extLst>
          </p:cNvPr>
          <p:cNvGraphicFramePr>
            <a:graphicFrameLocks noGrp="1"/>
          </p:cNvGraphicFramePr>
          <p:nvPr>
            <p:ph type="tbl" sz="quarter" idx="13"/>
            <p:extLst>
              <p:ext uri="{D42A27DB-BD31-4B8C-83A1-F6EECF244321}">
                <p14:modId xmlns:p14="http://schemas.microsoft.com/office/powerpoint/2010/main" val="2091415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390283"/>
                    </a:ext>
                  </a:extLst>
                </a:gridCol>
                <a:gridCol w="1152144">
                  <a:extLst>
                    <a:ext uri="{9D8B030D-6E8A-4147-A177-3AD203B41FA5}">
                      <a16:colId xmlns:a16="http://schemas.microsoft.com/office/drawing/2014/main" val="3402481652"/>
                    </a:ext>
                  </a:extLst>
                </a:gridCol>
                <a:gridCol w="411480">
                  <a:extLst>
                    <a:ext uri="{9D8B030D-6E8A-4147-A177-3AD203B41FA5}">
                      <a16:colId xmlns:a16="http://schemas.microsoft.com/office/drawing/2014/main" val="346704820"/>
                    </a:ext>
                  </a:extLst>
                </a:gridCol>
                <a:gridCol w="411480">
                  <a:extLst>
                    <a:ext uri="{9D8B030D-6E8A-4147-A177-3AD203B41FA5}">
                      <a16:colId xmlns:a16="http://schemas.microsoft.com/office/drawing/2014/main" val="3217347951"/>
                    </a:ext>
                  </a:extLst>
                </a:gridCol>
                <a:gridCol w="411480">
                  <a:extLst>
                    <a:ext uri="{9D8B030D-6E8A-4147-A177-3AD203B41FA5}">
                      <a16:colId xmlns:a16="http://schemas.microsoft.com/office/drawing/2014/main" val="1305279262"/>
                    </a:ext>
                  </a:extLst>
                </a:gridCol>
                <a:gridCol w="411480">
                  <a:extLst>
                    <a:ext uri="{9D8B030D-6E8A-4147-A177-3AD203B41FA5}">
                      <a16:colId xmlns:a16="http://schemas.microsoft.com/office/drawing/2014/main" val="2502702271"/>
                    </a:ext>
                  </a:extLst>
                </a:gridCol>
                <a:gridCol w="411480">
                  <a:extLst>
                    <a:ext uri="{9D8B030D-6E8A-4147-A177-3AD203B41FA5}">
                      <a16:colId xmlns:a16="http://schemas.microsoft.com/office/drawing/2014/main" val="440830711"/>
                    </a:ext>
                  </a:extLst>
                </a:gridCol>
                <a:gridCol w="411480">
                  <a:extLst>
                    <a:ext uri="{9D8B030D-6E8A-4147-A177-3AD203B41FA5}">
                      <a16:colId xmlns:a16="http://schemas.microsoft.com/office/drawing/2014/main" val="889837976"/>
                    </a:ext>
                  </a:extLst>
                </a:gridCol>
                <a:gridCol w="411480">
                  <a:extLst>
                    <a:ext uri="{9D8B030D-6E8A-4147-A177-3AD203B41FA5}">
                      <a16:colId xmlns:a16="http://schemas.microsoft.com/office/drawing/2014/main" val="1942107980"/>
                    </a:ext>
                  </a:extLst>
                </a:gridCol>
                <a:gridCol w="411480">
                  <a:extLst>
                    <a:ext uri="{9D8B030D-6E8A-4147-A177-3AD203B41FA5}">
                      <a16:colId xmlns:a16="http://schemas.microsoft.com/office/drawing/2014/main" val="1604920309"/>
                    </a:ext>
                  </a:extLst>
                </a:gridCol>
                <a:gridCol w="411480">
                  <a:extLst>
                    <a:ext uri="{9D8B030D-6E8A-4147-A177-3AD203B41FA5}">
                      <a16:colId xmlns:a16="http://schemas.microsoft.com/office/drawing/2014/main" val="830958712"/>
                    </a:ext>
                  </a:extLst>
                </a:gridCol>
                <a:gridCol w="1728216">
                  <a:extLst>
                    <a:ext uri="{9D8B030D-6E8A-4147-A177-3AD203B41FA5}">
                      <a16:colId xmlns:a16="http://schemas.microsoft.com/office/drawing/2014/main" val="1977915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4092294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11:34:33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https://quintly-eu-image-storage.s3.amazonaws.com/ce3c7051b24efe7a43caa2123c501328/5b4e0d826c62733a1ebf5e1d218a9893.png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575822458"/>
                  </a:ext>
                </a:extLst>
              </a:tr>
            </a:tbl>
          </a:graphicData>
        </a:graphic>
      </p:graphicFrame>
      <p:sp>
        <p:nvSpPr>
          <p:cNvPr id="4" name="Text Placeholder 3">
            <a:extLst>
              <a:ext uri="{FF2B5EF4-FFF2-40B4-BE49-F238E27FC236}">
                <a16:creationId xmlns:a16="http://schemas.microsoft.com/office/drawing/2014/main" id="{39DEDBB0-6E78-47BD-860F-3A0EEC391BE0}"/>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9774925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D39A5-EF5C-4A01-AC30-AF5E80285A5A}"/>
              </a:ext>
            </a:extLst>
          </p:cNvPr>
          <p:cNvSpPr>
            <a:spLocks noGrp="1"/>
          </p:cNvSpPr>
          <p:nvPr>
            <p:ph type="title"/>
          </p:nvPr>
        </p:nvSpPr>
        <p:spPr/>
        <p:txBody>
          <a:bodyPr/>
          <a:lstStyle/>
          <a:p>
            <a:r>
              <a:rPr lang="en-US"/>
              <a:t>Facebook Instagram Paid Post Performance | All profiles - 14 of 25</a:t>
            </a:r>
          </a:p>
        </p:txBody>
      </p:sp>
      <p:graphicFrame>
        <p:nvGraphicFramePr>
          <p:cNvPr id="5" name="Table Placeholder 4">
            <a:extLst>
              <a:ext uri="{FF2B5EF4-FFF2-40B4-BE49-F238E27FC236}">
                <a16:creationId xmlns:a16="http://schemas.microsoft.com/office/drawing/2014/main" id="{D60B26C1-57BD-4507-B131-28C73EC0E17A}"/>
              </a:ext>
            </a:extLst>
          </p:cNvPr>
          <p:cNvGraphicFramePr>
            <a:graphicFrameLocks noGrp="1"/>
          </p:cNvGraphicFramePr>
          <p:nvPr>
            <p:ph type="tbl" sz="quarter" idx="13"/>
            <p:extLst>
              <p:ext uri="{D42A27DB-BD31-4B8C-83A1-F6EECF244321}">
                <p14:modId xmlns:p14="http://schemas.microsoft.com/office/powerpoint/2010/main" val="473051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75757129"/>
                    </a:ext>
                  </a:extLst>
                </a:gridCol>
                <a:gridCol w="1152144">
                  <a:extLst>
                    <a:ext uri="{9D8B030D-6E8A-4147-A177-3AD203B41FA5}">
                      <a16:colId xmlns:a16="http://schemas.microsoft.com/office/drawing/2014/main" val="1493403131"/>
                    </a:ext>
                  </a:extLst>
                </a:gridCol>
                <a:gridCol w="411480">
                  <a:extLst>
                    <a:ext uri="{9D8B030D-6E8A-4147-A177-3AD203B41FA5}">
                      <a16:colId xmlns:a16="http://schemas.microsoft.com/office/drawing/2014/main" val="4184727855"/>
                    </a:ext>
                  </a:extLst>
                </a:gridCol>
                <a:gridCol w="411480">
                  <a:extLst>
                    <a:ext uri="{9D8B030D-6E8A-4147-A177-3AD203B41FA5}">
                      <a16:colId xmlns:a16="http://schemas.microsoft.com/office/drawing/2014/main" val="2089101582"/>
                    </a:ext>
                  </a:extLst>
                </a:gridCol>
                <a:gridCol w="411480">
                  <a:extLst>
                    <a:ext uri="{9D8B030D-6E8A-4147-A177-3AD203B41FA5}">
                      <a16:colId xmlns:a16="http://schemas.microsoft.com/office/drawing/2014/main" val="1313011770"/>
                    </a:ext>
                  </a:extLst>
                </a:gridCol>
                <a:gridCol w="411480">
                  <a:extLst>
                    <a:ext uri="{9D8B030D-6E8A-4147-A177-3AD203B41FA5}">
                      <a16:colId xmlns:a16="http://schemas.microsoft.com/office/drawing/2014/main" val="3593900537"/>
                    </a:ext>
                  </a:extLst>
                </a:gridCol>
                <a:gridCol w="411480">
                  <a:extLst>
                    <a:ext uri="{9D8B030D-6E8A-4147-A177-3AD203B41FA5}">
                      <a16:colId xmlns:a16="http://schemas.microsoft.com/office/drawing/2014/main" val="711594569"/>
                    </a:ext>
                  </a:extLst>
                </a:gridCol>
                <a:gridCol w="411480">
                  <a:extLst>
                    <a:ext uri="{9D8B030D-6E8A-4147-A177-3AD203B41FA5}">
                      <a16:colId xmlns:a16="http://schemas.microsoft.com/office/drawing/2014/main" val="2492290181"/>
                    </a:ext>
                  </a:extLst>
                </a:gridCol>
                <a:gridCol w="411480">
                  <a:extLst>
                    <a:ext uri="{9D8B030D-6E8A-4147-A177-3AD203B41FA5}">
                      <a16:colId xmlns:a16="http://schemas.microsoft.com/office/drawing/2014/main" val="2291750745"/>
                    </a:ext>
                  </a:extLst>
                </a:gridCol>
                <a:gridCol w="411480">
                  <a:extLst>
                    <a:ext uri="{9D8B030D-6E8A-4147-A177-3AD203B41FA5}">
                      <a16:colId xmlns:a16="http://schemas.microsoft.com/office/drawing/2014/main" val="2212275425"/>
                    </a:ext>
                  </a:extLst>
                </a:gridCol>
                <a:gridCol w="411480">
                  <a:extLst>
                    <a:ext uri="{9D8B030D-6E8A-4147-A177-3AD203B41FA5}">
                      <a16:colId xmlns:a16="http://schemas.microsoft.com/office/drawing/2014/main" val="4200962343"/>
                    </a:ext>
                  </a:extLst>
                </a:gridCol>
                <a:gridCol w="1728216">
                  <a:extLst>
                    <a:ext uri="{9D8B030D-6E8A-4147-A177-3AD203B41FA5}">
                      <a16:colId xmlns:a16="http://schemas.microsoft.com/office/drawing/2014/main" val="2349781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882637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11:34:33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https://quintly-eu-image-storage.s3.amazonaws.com/ce3c7051b24efe7a43caa2123c501328/750cbfb77e92df5c53ccfa9612f78cb3.png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800210375"/>
                  </a:ext>
                </a:extLst>
              </a:tr>
            </a:tbl>
          </a:graphicData>
        </a:graphic>
      </p:graphicFrame>
      <p:sp>
        <p:nvSpPr>
          <p:cNvPr id="4" name="Text Placeholder 3">
            <a:extLst>
              <a:ext uri="{FF2B5EF4-FFF2-40B4-BE49-F238E27FC236}">
                <a16:creationId xmlns:a16="http://schemas.microsoft.com/office/drawing/2014/main" id="{5CE05508-9D81-4E27-BD55-B884E70BA8D3}"/>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3387342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67324-02DB-4F79-88B1-8B3800E5D15A}"/>
              </a:ext>
            </a:extLst>
          </p:cNvPr>
          <p:cNvSpPr>
            <a:spLocks noGrp="1"/>
          </p:cNvSpPr>
          <p:nvPr>
            <p:ph type="title"/>
          </p:nvPr>
        </p:nvSpPr>
        <p:spPr/>
        <p:txBody>
          <a:bodyPr/>
          <a:lstStyle/>
          <a:p>
            <a:r>
              <a:rPr lang="en-US"/>
              <a:t>Facebook Instagram Paid Post Performance | All profiles - 15 of 25</a:t>
            </a:r>
          </a:p>
        </p:txBody>
      </p:sp>
      <p:graphicFrame>
        <p:nvGraphicFramePr>
          <p:cNvPr id="5" name="Table Placeholder 4">
            <a:extLst>
              <a:ext uri="{FF2B5EF4-FFF2-40B4-BE49-F238E27FC236}">
                <a16:creationId xmlns:a16="http://schemas.microsoft.com/office/drawing/2014/main" id="{3A576866-F424-450E-9E92-20386EF16ABD}"/>
              </a:ext>
            </a:extLst>
          </p:cNvPr>
          <p:cNvGraphicFramePr>
            <a:graphicFrameLocks noGrp="1"/>
          </p:cNvGraphicFramePr>
          <p:nvPr>
            <p:ph type="tbl" sz="quarter" idx="13"/>
            <p:extLst>
              <p:ext uri="{D42A27DB-BD31-4B8C-83A1-F6EECF244321}">
                <p14:modId xmlns:p14="http://schemas.microsoft.com/office/powerpoint/2010/main" val="1485529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403800"/>
                    </a:ext>
                  </a:extLst>
                </a:gridCol>
                <a:gridCol w="1152144">
                  <a:extLst>
                    <a:ext uri="{9D8B030D-6E8A-4147-A177-3AD203B41FA5}">
                      <a16:colId xmlns:a16="http://schemas.microsoft.com/office/drawing/2014/main" val="3791835991"/>
                    </a:ext>
                  </a:extLst>
                </a:gridCol>
                <a:gridCol w="411480">
                  <a:extLst>
                    <a:ext uri="{9D8B030D-6E8A-4147-A177-3AD203B41FA5}">
                      <a16:colId xmlns:a16="http://schemas.microsoft.com/office/drawing/2014/main" val="3450600631"/>
                    </a:ext>
                  </a:extLst>
                </a:gridCol>
                <a:gridCol w="411480">
                  <a:extLst>
                    <a:ext uri="{9D8B030D-6E8A-4147-A177-3AD203B41FA5}">
                      <a16:colId xmlns:a16="http://schemas.microsoft.com/office/drawing/2014/main" val="3336825660"/>
                    </a:ext>
                  </a:extLst>
                </a:gridCol>
                <a:gridCol w="411480">
                  <a:extLst>
                    <a:ext uri="{9D8B030D-6E8A-4147-A177-3AD203B41FA5}">
                      <a16:colId xmlns:a16="http://schemas.microsoft.com/office/drawing/2014/main" val="3529437767"/>
                    </a:ext>
                  </a:extLst>
                </a:gridCol>
                <a:gridCol w="411480">
                  <a:extLst>
                    <a:ext uri="{9D8B030D-6E8A-4147-A177-3AD203B41FA5}">
                      <a16:colId xmlns:a16="http://schemas.microsoft.com/office/drawing/2014/main" val="4049539879"/>
                    </a:ext>
                  </a:extLst>
                </a:gridCol>
                <a:gridCol w="411480">
                  <a:extLst>
                    <a:ext uri="{9D8B030D-6E8A-4147-A177-3AD203B41FA5}">
                      <a16:colId xmlns:a16="http://schemas.microsoft.com/office/drawing/2014/main" val="193759746"/>
                    </a:ext>
                  </a:extLst>
                </a:gridCol>
                <a:gridCol w="411480">
                  <a:extLst>
                    <a:ext uri="{9D8B030D-6E8A-4147-A177-3AD203B41FA5}">
                      <a16:colId xmlns:a16="http://schemas.microsoft.com/office/drawing/2014/main" val="1312574362"/>
                    </a:ext>
                  </a:extLst>
                </a:gridCol>
                <a:gridCol w="411480">
                  <a:extLst>
                    <a:ext uri="{9D8B030D-6E8A-4147-A177-3AD203B41FA5}">
                      <a16:colId xmlns:a16="http://schemas.microsoft.com/office/drawing/2014/main" val="2757127486"/>
                    </a:ext>
                  </a:extLst>
                </a:gridCol>
                <a:gridCol w="411480">
                  <a:extLst>
                    <a:ext uri="{9D8B030D-6E8A-4147-A177-3AD203B41FA5}">
                      <a16:colId xmlns:a16="http://schemas.microsoft.com/office/drawing/2014/main" val="2108659990"/>
                    </a:ext>
                  </a:extLst>
                </a:gridCol>
                <a:gridCol w="411480">
                  <a:extLst>
                    <a:ext uri="{9D8B030D-6E8A-4147-A177-3AD203B41FA5}">
                      <a16:colId xmlns:a16="http://schemas.microsoft.com/office/drawing/2014/main" val="931753751"/>
                    </a:ext>
                  </a:extLst>
                </a:gridCol>
                <a:gridCol w="1728216">
                  <a:extLst>
                    <a:ext uri="{9D8B030D-6E8A-4147-A177-3AD203B41FA5}">
                      <a16:colId xmlns:a16="http://schemas.microsoft.com/office/drawing/2014/main" val="4125622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773596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https://quintly-eu-image-storage.s3.amazonaws.com/ce3c7051b24efe7a43caa2123c501328/9936c693f9fc550956951a0ecb27fd71.jpg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801715217"/>
                  </a:ext>
                </a:extLst>
              </a:tr>
            </a:tbl>
          </a:graphicData>
        </a:graphic>
      </p:graphicFrame>
      <p:sp>
        <p:nvSpPr>
          <p:cNvPr id="4" name="Text Placeholder 3">
            <a:extLst>
              <a:ext uri="{FF2B5EF4-FFF2-40B4-BE49-F238E27FC236}">
                <a16:creationId xmlns:a16="http://schemas.microsoft.com/office/drawing/2014/main" id="{9A19D52F-5529-419E-B2F5-80B9F0AFE373}"/>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3021160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900A9-BCBA-49D6-9EF7-67CD842C5ADE}"/>
              </a:ext>
            </a:extLst>
          </p:cNvPr>
          <p:cNvSpPr>
            <a:spLocks noGrp="1"/>
          </p:cNvSpPr>
          <p:nvPr>
            <p:ph type="title"/>
          </p:nvPr>
        </p:nvSpPr>
        <p:spPr/>
        <p:txBody>
          <a:bodyPr/>
          <a:lstStyle/>
          <a:p>
            <a:r>
              <a:rPr lang="en-US"/>
              <a:t>Facebook Instagram Paid Post Performance | All profiles - 16 of 25</a:t>
            </a:r>
          </a:p>
        </p:txBody>
      </p:sp>
      <p:graphicFrame>
        <p:nvGraphicFramePr>
          <p:cNvPr id="5" name="Table Placeholder 4">
            <a:extLst>
              <a:ext uri="{FF2B5EF4-FFF2-40B4-BE49-F238E27FC236}">
                <a16:creationId xmlns:a16="http://schemas.microsoft.com/office/drawing/2014/main" id="{98208645-5EA7-47E0-939F-4AB59217722A}"/>
              </a:ext>
            </a:extLst>
          </p:cNvPr>
          <p:cNvGraphicFramePr>
            <a:graphicFrameLocks noGrp="1"/>
          </p:cNvGraphicFramePr>
          <p:nvPr>
            <p:ph type="tbl" sz="quarter" idx="13"/>
            <p:extLst>
              <p:ext uri="{D42A27DB-BD31-4B8C-83A1-F6EECF244321}">
                <p14:modId xmlns:p14="http://schemas.microsoft.com/office/powerpoint/2010/main" val="879595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785670530"/>
                    </a:ext>
                  </a:extLst>
                </a:gridCol>
                <a:gridCol w="1152144">
                  <a:extLst>
                    <a:ext uri="{9D8B030D-6E8A-4147-A177-3AD203B41FA5}">
                      <a16:colId xmlns:a16="http://schemas.microsoft.com/office/drawing/2014/main" val="3072409762"/>
                    </a:ext>
                  </a:extLst>
                </a:gridCol>
                <a:gridCol w="411480">
                  <a:extLst>
                    <a:ext uri="{9D8B030D-6E8A-4147-A177-3AD203B41FA5}">
                      <a16:colId xmlns:a16="http://schemas.microsoft.com/office/drawing/2014/main" val="181773131"/>
                    </a:ext>
                  </a:extLst>
                </a:gridCol>
                <a:gridCol w="411480">
                  <a:extLst>
                    <a:ext uri="{9D8B030D-6E8A-4147-A177-3AD203B41FA5}">
                      <a16:colId xmlns:a16="http://schemas.microsoft.com/office/drawing/2014/main" val="1010127807"/>
                    </a:ext>
                  </a:extLst>
                </a:gridCol>
                <a:gridCol w="411480">
                  <a:extLst>
                    <a:ext uri="{9D8B030D-6E8A-4147-A177-3AD203B41FA5}">
                      <a16:colId xmlns:a16="http://schemas.microsoft.com/office/drawing/2014/main" val="278473276"/>
                    </a:ext>
                  </a:extLst>
                </a:gridCol>
                <a:gridCol w="411480">
                  <a:extLst>
                    <a:ext uri="{9D8B030D-6E8A-4147-A177-3AD203B41FA5}">
                      <a16:colId xmlns:a16="http://schemas.microsoft.com/office/drawing/2014/main" val="3311294205"/>
                    </a:ext>
                  </a:extLst>
                </a:gridCol>
                <a:gridCol w="411480">
                  <a:extLst>
                    <a:ext uri="{9D8B030D-6E8A-4147-A177-3AD203B41FA5}">
                      <a16:colId xmlns:a16="http://schemas.microsoft.com/office/drawing/2014/main" val="1192489426"/>
                    </a:ext>
                  </a:extLst>
                </a:gridCol>
                <a:gridCol w="411480">
                  <a:extLst>
                    <a:ext uri="{9D8B030D-6E8A-4147-A177-3AD203B41FA5}">
                      <a16:colId xmlns:a16="http://schemas.microsoft.com/office/drawing/2014/main" val="2477453300"/>
                    </a:ext>
                  </a:extLst>
                </a:gridCol>
                <a:gridCol w="411480">
                  <a:extLst>
                    <a:ext uri="{9D8B030D-6E8A-4147-A177-3AD203B41FA5}">
                      <a16:colId xmlns:a16="http://schemas.microsoft.com/office/drawing/2014/main" val="2131965164"/>
                    </a:ext>
                  </a:extLst>
                </a:gridCol>
                <a:gridCol w="411480">
                  <a:extLst>
                    <a:ext uri="{9D8B030D-6E8A-4147-A177-3AD203B41FA5}">
                      <a16:colId xmlns:a16="http://schemas.microsoft.com/office/drawing/2014/main" val="1426139205"/>
                    </a:ext>
                  </a:extLst>
                </a:gridCol>
                <a:gridCol w="411480">
                  <a:extLst>
                    <a:ext uri="{9D8B030D-6E8A-4147-A177-3AD203B41FA5}">
                      <a16:colId xmlns:a16="http://schemas.microsoft.com/office/drawing/2014/main" val="3111744637"/>
                    </a:ext>
                  </a:extLst>
                </a:gridCol>
                <a:gridCol w="1728216">
                  <a:extLst>
                    <a:ext uri="{9D8B030D-6E8A-4147-A177-3AD203B41FA5}">
                      <a16:colId xmlns:a16="http://schemas.microsoft.com/office/drawing/2014/main" val="72445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453159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https://quintly-eu-image-storage.s3.amazonaws.com/ce3c7051b24efe7a43caa2123c501328/d43e6892ada7a0872b9f7c2010a20604.jpg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920500227"/>
                  </a:ext>
                </a:extLst>
              </a:tr>
            </a:tbl>
          </a:graphicData>
        </a:graphic>
      </p:graphicFrame>
      <p:sp>
        <p:nvSpPr>
          <p:cNvPr id="4" name="Text Placeholder 3">
            <a:extLst>
              <a:ext uri="{FF2B5EF4-FFF2-40B4-BE49-F238E27FC236}">
                <a16:creationId xmlns:a16="http://schemas.microsoft.com/office/drawing/2014/main" id="{69BA365A-7EE7-44DA-8393-9B048BECF904}"/>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5502414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694AE-31B3-4FE5-A9F6-35987DFBB58C}"/>
              </a:ext>
            </a:extLst>
          </p:cNvPr>
          <p:cNvSpPr>
            <a:spLocks noGrp="1"/>
          </p:cNvSpPr>
          <p:nvPr>
            <p:ph type="title"/>
          </p:nvPr>
        </p:nvSpPr>
        <p:spPr/>
        <p:txBody>
          <a:bodyPr/>
          <a:lstStyle/>
          <a:p>
            <a:r>
              <a:rPr lang="en-US"/>
              <a:t>Facebook Instagram Paid Post Performance | All profiles - 17 of 25</a:t>
            </a:r>
          </a:p>
        </p:txBody>
      </p:sp>
      <p:graphicFrame>
        <p:nvGraphicFramePr>
          <p:cNvPr id="5" name="Table Placeholder 4">
            <a:extLst>
              <a:ext uri="{FF2B5EF4-FFF2-40B4-BE49-F238E27FC236}">
                <a16:creationId xmlns:a16="http://schemas.microsoft.com/office/drawing/2014/main" id="{88EF61A1-E2E7-4DF3-9A04-9F278EE769D4}"/>
              </a:ext>
            </a:extLst>
          </p:cNvPr>
          <p:cNvGraphicFramePr>
            <a:graphicFrameLocks noGrp="1"/>
          </p:cNvGraphicFramePr>
          <p:nvPr>
            <p:ph type="tbl" sz="quarter" idx="13"/>
            <p:extLst>
              <p:ext uri="{D42A27DB-BD31-4B8C-83A1-F6EECF244321}">
                <p14:modId xmlns:p14="http://schemas.microsoft.com/office/powerpoint/2010/main" val="3590416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75682290"/>
                    </a:ext>
                  </a:extLst>
                </a:gridCol>
                <a:gridCol w="1152144">
                  <a:extLst>
                    <a:ext uri="{9D8B030D-6E8A-4147-A177-3AD203B41FA5}">
                      <a16:colId xmlns:a16="http://schemas.microsoft.com/office/drawing/2014/main" val="3388427304"/>
                    </a:ext>
                  </a:extLst>
                </a:gridCol>
                <a:gridCol w="411480">
                  <a:extLst>
                    <a:ext uri="{9D8B030D-6E8A-4147-A177-3AD203B41FA5}">
                      <a16:colId xmlns:a16="http://schemas.microsoft.com/office/drawing/2014/main" val="2569845564"/>
                    </a:ext>
                  </a:extLst>
                </a:gridCol>
                <a:gridCol w="411480">
                  <a:extLst>
                    <a:ext uri="{9D8B030D-6E8A-4147-A177-3AD203B41FA5}">
                      <a16:colId xmlns:a16="http://schemas.microsoft.com/office/drawing/2014/main" val="1580323021"/>
                    </a:ext>
                  </a:extLst>
                </a:gridCol>
                <a:gridCol w="411480">
                  <a:extLst>
                    <a:ext uri="{9D8B030D-6E8A-4147-A177-3AD203B41FA5}">
                      <a16:colId xmlns:a16="http://schemas.microsoft.com/office/drawing/2014/main" val="3298433556"/>
                    </a:ext>
                  </a:extLst>
                </a:gridCol>
                <a:gridCol w="411480">
                  <a:extLst>
                    <a:ext uri="{9D8B030D-6E8A-4147-A177-3AD203B41FA5}">
                      <a16:colId xmlns:a16="http://schemas.microsoft.com/office/drawing/2014/main" val="3735570940"/>
                    </a:ext>
                  </a:extLst>
                </a:gridCol>
                <a:gridCol w="411480">
                  <a:extLst>
                    <a:ext uri="{9D8B030D-6E8A-4147-A177-3AD203B41FA5}">
                      <a16:colId xmlns:a16="http://schemas.microsoft.com/office/drawing/2014/main" val="166568772"/>
                    </a:ext>
                  </a:extLst>
                </a:gridCol>
                <a:gridCol w="411480">
                  <a:extLst>
                    <a:ext uri="{9D8B030D-6E8A-4147-A177-3AD203B41FA5}">
                      <a16:colId xmlns:a16="http://schemas.microsoft.com/office/drawing/2014/main" val="4120885018"/>
                    </a:ext>
                  </a:extLst>
                </a:gridCol>
                <a:gridCol w="411480">
                  <a:extLst>
                    <a:ext uri="{9D8B030D-6E8A-4147-A177-3AD203B41FA5}">
                      <a16:colId xmlns:a16="http://schemas.microsoft.com/office/drawing/2014/main" val="2262160624"/>
                    </a:ext>
                  </a:extLst>
                </a:gridCol>
                <a:gridCol w="411480">
                  <a:extLst>
                    <a:ext uri="{9D8B030D-6E8A-4147-A177-3AD203B41FA5}">
                      <a16:colId xmlns:a16="http://schemas.microsoft.com/office/drawing/2014/main" val="2494404596"/>
                    </a:ext>
                  </a:extLst>
                </a:gridCol>
                <a:gridCol w="411480">
                  <a:extLst>
                    <a:ext uri="{9D8B030D-6E8A-4147-A177-3AD203B41FA5}">
                      <a16:colId xmlns:a16="http://schemas.microsoft.com/office/drawing/2014/main" val="3981700945"/>
                    </a:ext>
                  </a:extLst>
                </a:gridCol>
                <a:gridCol w="1728216">
                  <a:extLst>
                    <a:ext uri="{9D8B030D-6E8A-4147-A177-3AD203B41FA5}">
                      <a16:colId xmlns:a16="http://schemas.microsoft.com/office/drawing/2014/main" val="607106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4069827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- 2024-01-24 10:17:46</a:t>
                      </a:r>
                      <a:r>
                        <a:rPr kumimoji="0" lang="en-US" sz="1000" b="0" i="0" u="none" strike="noStrike" kern="1200" cap="none" spc="0" normalizeH="0" baseline="0" noProof="0">
                          <a:ln>
                            <a:noFill/>
                          </a:ln>
                          <a:solidFill>
                            <a:prstClr val="black"/>
                          </a:solidFill>
                          <a:effectLst/>
                          <a:uLnTx/>
                          <a:uFillTx/>
                          <a:latin typeface="Calibri"/>
                          <a:ea typeface="+mn-ea"/>
                          <a:cs typeface="+mn-cs"/>
                        </a:rPr>
                        <a:t>
 Das ist keine normale Schokolade, das ist eine coole Schokolade! Von den Plastics empfohlen! 🍫💞
#rittersport #fakesorte #meangirls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https://quintly-eu-image-storage.s3.amazonaws.com/ce3c7051b24efe7a43caa2123c501328/b735b23db5cec07c4582fa9df2e8cbe7.jpg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672927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520119650"/>
                  </a:ext>
                </a:extLst>
              </a:tr>
            </a:tbl>
          </a:graphicData>
        </a:graphic>
      </p:graphicFrame>
      <p:sp>
        <p:nvSpPr>
          <p:cNvPr id="4" name="Text Placeholder 3">
            <a:extLst>
              <a:ext uri="{FF2B5EF4-FFF2-40B4-BE49-F238E27FC236}">
                <a16:creationId xmlns:a16="http://schemas.microsoft.com/office/drawing/2014/main" id="{A78E2C05-4FAE-4B3A-92BE-67E65BA0EA0C}"/>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8418773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F0A48-793F-4977-BEE3-ED90425F51DE}"/>
              </a:ext>
            </a:extLst>
          </p:cNvPr>
          <p:cNvSpPr>
            <a:spLocks noGrp="1"/>
          </p:cNvSpPr>
          <p:nvPr>
            <p:ph type="title"/>
          </p:nvPr>
        </p:nvSpPr>
        <p:spPr/>
        <p:txBody>
          <a:bodyPr/>
          <a:lstStyle/>
          <a:p>
            <a:r>
              <a:rPr lang="en-US"/>
              <a:t>Facebook Instagram Paid Post Performance | All profiles - 18 of 25</a:t>
            </a:r>
          </a:p>
        </p:txBody>
      </p:sp>
      <p:graphicFrame>
        <p:nvGraphicFramePr>
          <p:cNvPr id="5" name="Table Placeholder 4">
            <a:extLst>
              <a:ext uri="{FF2B5EF4-FFF2-40B4-BE49-F238E27FC236}">
                <a16:creationId xmlns:a16="http://schemas.microsoft.com/office/drawing/2014/main" id="{01B15AE7-4D6E-4692-A6F7-8E6E0C2E23B4}"/>
              </a:ext>
            </a:extLst>
          </p:cNvPr>
          <p:cNvGraphicFramePr>
            <a:graphicFrameLocks noGrp="1"/>
          </p:cNvGraphicFramePr>
          <p:nvPr>
            <p:ph type="tbl" sz="quarter" idx="13"/>
            <p:extLst>
              <p:ext uri="{D42A27DB-BD31-4B8C-83A1-F6EECF244321}">
                <p14:modId xmlns:p14="http://schemas.microsoft.com/office/powerpoint/2010/main" val="2938028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01572644"/>
                    </a:ext>
                  </a:extLst>
                </a:gridCol>
                <a:gridCol w="1152144">
                  <a:extLst>
                    <a:ext uri="{9D8B030D-6E8A-4147-A177-3AD203B41FA5}">
                      <a16:colId xmlns:a16="http://schemas.microsoft.com/office/drawing/2014/main" val="2634556500"/>
                    </a:ext>
                  </a:extLst>
                </a:gridCol>
                <a:gridCol w="411480">
                  <a:extLst>
                    <a:ext uri="{9D8B030D-6E8A-4147-A177-3AD203B41FA5}">
                      <a16:colId xmlns:a16="http://schemas.microsoft.com/office/drawing/2014/main" val="2723940793"/>
                    </a:ext>
                  </a:extLst>
                </a:gridCol>
                <a:gridCol w="411480">
                  <a:extLst>
                    <a:ext uri="{9D8B030D-6E8A-4147-A177-3AD203B41FA5}">
                      <a16:colId xmlns:a16="http://schemas.microsoft.com/office/drawing/2014/main" val="2542599447"/>
                    </a:ext>
                  </a:extLst>
                </a:gridCol>
                <a:gridCol w="411480">
                  <a:extLst>
                    <a:ext uri="{9D8B030D-6E8A-4147-A177-3AD203B41FA5}">
                      <a16:colId xmlns:a16="http://schemas.microsoft.com/office/drawing/2014/main" val="2413433325"/>
                    </a:ext>
                  </a:extLst>
                </a:gridCol>
                <a:gridCol w="411480">
                  <a:extLst>
                    <a:ext uri="{9D8B030D-6E8A-4147-A177-3AD203B41FA5}">
                      <a16:colId xmlns:a16="http://schemas.microsoft.com/office/drawing/2014/main" val="1178065785"/>
                    </a:ext>
                  </a:extLst>
                </a:gridCol>
                <a:gridCol w="411480">
                  <a:extLst>
                    <a:ext uri="{9D8B030D-6E8A-4147-A177-3AD203B41FA5}">
                      <a16:colId xmlns:a16="http://schemas.microsoft.com/office/drawing/2014/main" val="4099911273"/>
                    </a:ext>
                  </a:extLst>
                </a:gridCol>
                <a:gridCol w="411480">
                  <a:extLst>
                    <a:ext uri="{9D8B030D-6E8A-4147-A177-3AD203B41FA5}">
                      <a16:colId xmlns:a16="http://schemas.microsoft.com/office/drawing/2014/main" val="3665866883"/>
                    </a:ext>
                  </a:extLst>
                </a:gridCol>
                <a:gridCol w="411480">
                  <a:extLst>
                    <a:ext uri="{9D8B030D-6E8A-4147-A177-3AD203B41FA5}">
                      <a16:colId xmlns:a16="http://schemas.microsoft.com/office/drawing/2014/main" val="94479383"/>
                    </a:ext>
                  </a:extLst>
                </a:gridCol>
                <a:gridCol w="411480">
                  <a:extLst>
                    <a:ext uri="{9D8B030D-6E8A-4147-A177-3AD203B41FA5}">
                      <a16:colId xmlns:a16="http://schemas.microsoft.com/office/drawing/2014/main" val="2170021635"/>
                    </a:ext>
                  </a:extLst>
                </a:gridCol>
                <a:gridCol w="411480">
                  <a:extLst>
                    <a:ext uri="{9D8B030D-6E8A-4147-A177-3AD203B41FA5}">
                      <a16:colId xmlns:a16="http://schemas.microsoft.com/office/drawing/2014/main" val="1838166316"/>
                    </a:ext>
                  </a:extLst>
                </a:gridCol>
                <a:gridCol w="1728216">
                  <a:extLst>
                    <a:ext uri="{9D8B030D-6E8A-4147-A177-3AD203B41FA5}">
                      <a16:colId xmlns:a16="http://schemas.microsoft.com/office/drawing/2014/main" val="1312508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31062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08:53:56</a:t>
                      </a:r>
                      <a:r>
                        <a:rPr kumimoji="0" lang="de-DE" sz="1000" b="0" i="0" u="none" strike="noStrike" kern="1200" cap="none" spc="0" normalizeH="0" baseline="0" noProof="0">
                          <a:ln>
                            <a:noFill/>
                          </a:ln>
                          <a:solidFill>
                            <a:prstClr val="black"/>
                          </a:solidFill>
                          <a:effectLst/>
                          <a:uLnTx/>
                          <a:uFillTx/>
                          <a:latin typeface="Calibri"/>
                          <a:ea typeface="+mn-ea"/>
                          <a:cs typeface="+mn-cs"/>
                        </a:rPr>
                        <a:t>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https://quintly-eu-image-storage.s3.amazonaws.com/ce3c7051b24efe7a43caa2123c501328/d39bde4da59207e7b89d2b2f9c4602bc.jpg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1027.51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359146946"/>
                  </a:ext>
                </a:extLst>
              </a:tr>
            </a:tbl>
          </a:graphicData>
        </a:graphic>
      </p:graphicFrame>
      <p:sp>
        <p:nvSpPr>
          <p:cNvPr id="4" name="Text Placeholder 3">
            <a:extLst>
              <a:ext uri="{FF2B5EF4-FFF2-40B4-BE49-F238E27FC236}">
                <a16:creationId xmlns:a16="http://schemas.microsoft.com/office/drawing/2014/main" id="{5D0D1A95-4A0A-4075-A8E4-7A198D333E0D}"/>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6176571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0B827-7577-4FA1-A204-742D7525B84B}"/>
              </a:ext>
            </a:extLst>
          </p:cNvPr>
          <p:cNvSpPr>
            <a:spLocks noGrp="1"/>
          </p:cNvSpPr>
          <p:nvPr>
            <p:ph type="title"/>
          </p:nvPr>
        </p:nvSpPr>
        <p:spPr/>
        <p:txBody>
          <a:bodyPr/>
          <a:lstStyle/>
          <a:p>
            <a:r>
              <a:rPr lang="en-US"/>
              <a:t>Facebook Instagram Paid Post Performance | All profiles - 19 of 25</a:t>
            </a:r>
          </a:p>
        </p:txBody>
      </p:sp>
      <p:graphicFrame>
        <p:nvGraphicFramePr>
          <p:cNvPr id="5" name="Table Placeholder 4">
            <a:extLst>
              <a:ext uri="{FF2B5EF4-FFF2-40B4-BE49-F238E27FC236}">
                <a16:creationId xmlns:a16="http://schemas.microsoft.com/office/drawing/2014/main" id="{8945016A-CFA1-4832-838A-07FE8E485C1A}"/>
              </a:ext>
            </a:extLst>
          </p:cNvPr>
          <p:cNvGraphicFramePr>
            <a:graphicFrameLocks noGrp="1"/>
          </p:cNvGraphicFramePr>
          <p:nvPr>
            <p:ph type="tbl" sz="quarter" idx="13"/>
            <p:extLst>
              <p:ext uri="{D42A27DB-BD31-4B8C-83A1-F6EECF244321}">
                <p14:modId xmlns:p14="http://schemas.microsoft.com/office/powerpoint/2010/main" val="1836801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795480105"/>
                    </a:ext>
                  </a:extLst>
                </a:gridCol>
                <a:gridCol w="1152144">
                  <a:extLst>
                    <a:ext uri="{9D8B030D-6E8A-4147-A177-3AD203B41FA5}">
                      <a16:colId xmlns:a16="http://schemas.microsoft.com/office/drawing/2014/main" val="1015562915"/>
                    </a:ext>
                  </a:extLst>
                </a:gridCol>
                <a:gridCol w="411480">
                  <a:extLst>
                    <a:ext uri="{9D8B030D-6E8A-4147-A177-3AD203B41FA5}">
                      <a16:colId xmlns:a16="http://schemas.microsoft.com/office/drawing/2014/main" val="1881510007"/>
                    </a:ext>
                  </a:extLst>
                </a:gridCol>
                <a:gridCol w="411480">
                  <a:extLst>
                    <a:ext uri="{9D8B030D-6E8A-4147-A177-3AD203B41FA5}">
                      <a16:colId xmlns:a16="http://schemas.microsoft.com/office/drawing/2014/main" val="3336713893"/>
                    </a:ext>
                  </a:extLst>
                </a:gridCol>
                <a:gridCol w="411480">
                  <a:extLst>
                    <a:ext uri="{9D8B030D-6E8A-4147-A177-3AD203B41FA5}">
                      <a16:colId xmlns:a16="http://schemas.microsoft.com/office/drawing/2014/main" val="1222104785"/>
                    </a:ext>
                  </a:extLst>
                </a:gridCol>
                <a:gridCol w="411480">
                  <a:extLst>
                    <a:ext uri="{9D8B030D-6E8A-4147-A177-3AD203B41FA5}">
                      <a16:colId xmlns:a16="http://schemas.microsoft.com/office/drawing/2014/main" val="2534801788"/>
                    </a:ext>
                  </a:extLst>
                </a:gridCol>
                <a:gridCol w="411480">
                  <a:extLst>
                    <a:ext uri="{9D8B030D-6E8A-4147-A177-3AD203B41FA5}">
                      <a16:colId xmlns:a16="http://schemas.microsoft.com/office/drawing/2014/main" val="3298810556"/>
                    </a:ext>
                  </a:extLst>
                </a:gridCol>
                <a:gridCol w="411480">
                  <a:extLst>
                    <a:ext uri="{9D8B030D-6E8A-4147-A177-3AD203B41FA5}">
                      <a16:colId xmlns:a16="http://schemas.microsoft.com/office/drawing/2014/main" val="4203385404"/>
                    </a:ext>
                  </a:extLst>
                </a:gridCol>
                <a:gridCol w="411480">
                  <a:extLst>
                    <a:ext uri="{9D8B030D-6E8A-4147-A177-3AD203B41FA5}">
                      <a16:colId xmlns:a16="http://schemas.microsoft.com/office/drawing/2014/main" val="777105997"/>
                    </a:ext>
                  </a:extLst>
                </a:gridCol>
                <a:gridCol w="411480">
                  <a:extLst>
                    <a:ext uri="{9D8B030D-6E8A-4147-A177-3AD203B41FA5}">
                      <a16:colId xmlns:a16="http://schemas.microsoft.com/office/drawing/2014/main" val="594431412"/>
                    </a:ext>
                  </a:extLst>
                </a:gridCol>
                <a:gridCol w="411480">
                  <a:extLst>
                    <a:ext uri="{9D8B030D-6E8A-4147-A177-3AD203B41FA5}">
                      <a16:colId xmlns:a16="http://schemas.microsoft.com/office/drawing/2014/main" val="387372309"/>
                    </a:ext>
                  </a:extLst>
                </a:gridCol>
                <a:gridCol w="1728216">
                  <a:extLst>
                    <a:ext uri="{9D8B030D-6E8A-4147-A177-3AD203B41FA5}">
                      <a16:colId xmlns:a16="http://schemas.microsoft.com/office/drawing/2014/main" val="3061150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753612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- 2024-01-23 16:46:58</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100g Schokoladentafeln von myRitterSport schenkst du deinem Liebsten am Valentinstag ein einzigartiges und individuelles Geschenk. 🎁
Jetzt Minis gestalten und rechtzeitig vor dem Valentinstag noch bestellen. 🚛
OR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https://quintly-eu-image-storage.s3.amazonaws.com/ce3c7051b24efe7a43caa2123c501328/d907787494bcef82ba8e6b22769bb701.jpg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431463299"/>
                  </a:ext>
                </a:extLst>
              </a:tr>
            </a:tbl>
          </a:graphicData>
        </a:graphic>
      </p:graphicFrame>
      <p:sp>
        <p:nvSpPr>
          <p:cNvPr id="4" name="Text Placeholder 3">
            <a:extLst>
              <a:ext uri="{FF2B5EF4-FFF2-40B4-BE49-F238E27FC236}">
                <a16:creationId xmlns:a16="http://schemas.microsoft.com/office/drawing/2014/main" id="{F4DF796F-D399-4240-B4BF-CE9511910A8F}"/>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4020895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73CDF-55F3-4214-99D5-F267E283064B}"/>
              </a:ext>
            </a:extLst>
          </p:cNvPr>
          <p:cNvSpPr>
            <a:spLocks noGrp="1"/>
          </p:cNvSpPr>
          <p:nvPr>
            <p:ph type="title"/>
          </p:nvPr>
        </p:nvSpPr>
        <p:spPr/>
        <p:txBody>
          <a:bodyPr/>
          <a:lstStyle/>
          <a:p>
            <a:r>
              <a:rPr lang="en-US"/>
              <a:t>Facebook Instagram Paid Post Performance | All profiles - 20 of 25</a:t>
            </a:r>
          </a:p>
        </p:txBody>
      </p:sp>
      <p:graphicFrame>
        <p:nvGraphicFramePr>
          <p:cNvPr id="5" name="Table Placeholder 4">
            <a:extLst>
              <a:ext uri="{FF2B5EF4-FFF2-40B4-BE49-F238E27FC236}">
                <a16:creationId xmlns:a16="http://schemas.microsoft.com/office/drawing/2014/main" id="{249DAB29-F51D-4D00-8A30-A32AC4530CBF}"/>
              </a:ext>
            </a:extLst>
          </p:cNvPr>
          <p:cNvGraphicFramePr>
            <a:graphicFrameLocks noGrp="1"/>
          </p:cNvGraphicFramePr>
          <p:nvPr>
            <p:ph type="tbl" sz="quarter" idx="13"/>
            <p:extLst>
              <p:ext uri="{D42A27DB-BD31-4B8C-83A1-F6EECF244321}">
                <p14:modId xmlns:p14="http://schemas.microsoft.com/office/powerpoint/2010/main" val="1454591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223975274"/>
                    </a:ext>
                  </a:extLst>
                </a:gridCol>
                <a:gridCol w="1152144">
                  <a:extLst>
                    <a:ext uri="{9D8B030D-6E8A-4147-A177-3AD203B41FA5}">
                      <a16:colId xmlns:a16="http://schemas.microsoft.com/office/drawing/2014/main" val="105098884"/>
                    </a:ext>
                  </a:extLst>
                </a:gridCol>
                <a:gridCol w="411480">
                  <a:extLst>
                    <a:ext uri="{9D8B030D-6E8A-4147-A177-3AD203B41FA5}">
                      <a16:colId xmlns:a16="http://schemas.microsoft.com/office/drawing/2014/main" val="982673140"/>
                    </a:ext>
                  </a:extLst>
                </a:gridCol>
                <a:gridCol w="411480">
                  <a:extLst>
                    <a:ext uri="{9D8B030D-6E8A-4147-A177-3AD203B41FA5}">
                      <a16:colId xmlns:a16="http://schemas.microsoft.com/office/drawing/2014/main" val="13606133"/>
                    </a:ext>
                  </a:extLst>
                </a:gridCol>
                <a:gridCol w="411480">
                  <a:extLst>
                    <a:ext uri="{9D8B030D-6E8A-4147-A177-3AD203B41FA5}">
                      <a16:colId xmlns:a16="http://schemas.microsoft.com/office/drawing/2014/main" val="1749563124"/>
                    </a:ext>
                  </a:extLst>
                </a:gridCol>
                <a:gridCol w="411480">
                  <a:extLst>
                    <a:ext uri="{9D8B030D-6E8A-4147-A177-3AD203B41FA5}">
                      <a16:colId xmlns:a16="http://schemas.microsoft.com/office/drawing/2014/main" val="1574746812"/>
                    </a:ext>
                  </a:extLst>
                </a:gridCol>
                <a:gridCol w="411480">
                  <a:extLst>
                    <a:ext uri="{9D8B030D-6E8A-4147-A177-3AD203B41FA5}">
                      <a16:colId xmlns:a16="http://schemas.microsoft.com/office/drawing/2014/main" val="3523183190"/>
                    </a:ext>
                  </a:extLst>
                </a:gridCol>
                <a:gridCol w="411480">
                  <a:extLst>
                    <a:ext uri="{9D8B030D-6E8A-4147-A177-3AD203B41FA5}">
                      <a16:colId xmlns:a16="http://schemas.microsoft.com/office/drawing/2014/main" val="2447607046"/>
                    </a:ext>
                  </a:extLst>
                </a:gridCol>
                <a:gridCol w="411480">
                  <a:extLst>
                    <a:ext uri="{9D8B030D-6E8A-4147-A177-3AD203B41FA5}">
                      <a16:colId xmlns:a16="http://schemas.microsoft.com/office/drawing/2014/main" val="4240121776"/>
                    </a:ext>
                  </a:extLst>
                </a:gridCol>
                <a:gridCol w="411480">
                  <a:extLst>
                    <a:ext uri="{9D8B030D-6E8A-4147-A177-3AD203B41FA5}">
                      <a16:colId xmlns:a16="http://schemas.microsoft.com/office/drawing/2014/main" val="2920914528"/>
                    </a:ext>
                  </a:extLst>
                </a:gridCol>
                <a:gridCol w="411480">
                  <a:extLst>
                    <a:ext uri="{9D8B030D-6E8A-4147-A177-3AD203B41FA5}">
                      <a16:colId xmlns:a16="http://schemas.microsoft.com/office/drawing/2014/main" val="4162918392"/>
                    </a:ext>
                  </a:extLst>
                </a:gridCol>
                <a:gridCol w="1728216">
                  <a:extLst>
                    <a:ext uri="{9D8B030D-6E8A-4147-A177-3AD203B41FA5}">
                      <a16:colId xmlns:a16="http://schemas.microsoft.com/office/drawing/2014/main" val="2752015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680651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- 2024-01-23 10:29:49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https://quintly-eu-image-storage.s3.amazonaws.com/ce3c7051b24efe7a43caa2123c501328/9b4ebefd21596cbcaf789d995cb1e70f.jpg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808576525"/>
                  </a:ext>
                </a:extLst>
              </a:tr>
            </a:tbl>
          </a:graphicData>
        </a:graphic>
      </p:graphicFrame>
      <p:sp>
        <p:nvSpPr>
          <p:cNvPr id="4" name="Text Placeholder 3">
            <a:extLst>
              <a:ext uri="{FF2B5EF4-FFF2-40B4-BE49-F238E27FC236}">
                <a16:creationId xmlns:a16="http://schemas.microsoft.com/office/drawing/2014/main" id="{F55FD6CF-1D92-47A1-86A8-65AFD042557D}"/>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0266620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BDEFA-05D8-4722-B584-2DFF5407AD43}"/>
              </a:ext>
            </a:extLst>
          </p:cNvPr>
          <p:cNvSpPr>
            <a:spLocks noGrp="1"/>
          </p:cNvSpPr>
          <p:nvPr>
            <p:ph type="title"/>
          </p:nvPr>
        </p:nvSpPr>
        <p:spPr/>
        <p:txBody>
          <a:bodyPr/>
          <a:lstStyle/>
          <a:p>
            <a:r>
              <a:rPr lang="en-US"/>
              <a:t>Facebook Instagram Paid Post Performance | All profiles - 21 of 25</a:t>
            </a:r>
          </a:p>
        </p:txBody>
      </p:sp>
      <p:graphicFrame>
        <p:nvGraphicFramePr>
          <p:cNvPr id="5" name="Table Placeholder 4">
            <a:extLst>
              <a:ext uri="{FF2B5EF4-FFF2-40B4-BE49-F238E27FC236}">
                <a16:creationId xmlns:a16="http://schemas.microsoft.com/office/drawing/2014/main" id="{B1531A51-BFA5-4495-8100-F94D619FD74E}"/>
              </a:ext>
            </a:extLst>
          </p:cNvPr>
          <p:cNvGraphicFramePr>
            <a:graphicFrameLocks noGrp="1"/>
          </p:cNvGraphicFramePr>
          <p:nvPr>
            <p:ph type="tbl" sz="quarter" idx="13"/>
            <p:extLst>
              <p:ext uri="{D42A27DB-BD31-4B8C-83A1-F6EECF244321}">
                <p14:modId xmlns:p14="http://schemas.microsoft.com/office/powerpoint/2010/main" val="2865402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36705196"/>
                    </a:ext>
                  </a:extLst>
                </a:gridCol>
                <a:gridCol w="1152144">
                  <a:extLst>
                    <a:ext uri="{9D8B030D-6E8A-4147-A177-3AD203B41FA5}">
                      <a16:colId xmlns:a16="http://schemas.microsoft.com/office/drawing/2014/main" val="2681989623"/>
                    </a:ext>
                  </a:extLst>
                </a:gridCol>
                <a:gridCol w="411480">
                  <a:extLst>
                    <a:ext uri="{9D8B030D-6E8A-4147-A177-3AD203B41FA5}">
                      <a16:colId xmlns:a16="http://schemas.microsoft.com/office/drawing/2014/main" val="3705924338"/>
                    </a:ext>
                  </a:extLst>
                </a:gridCol>
                <a:gridCol w="411480">
                  <a:extLst>
                    <a:ext uri="{9D8B030D-6E8A-4147-A177-3AD203B41FA5}">
                      <a16:colId xmlns:a16="http://schemas.microsoft.com/office/drawing/2014/main" val="1891958137"/>
                    </a:ext>
                  </a:extLst>
                </a:gridCol>
                <a:gridCol w="411480">
                  <a:extLst>
                    <a:ext uri="{9D8B030D-6E8A-4147-A177-3AD203B41FA5}">
                      <a16:colId xmlns:a16="http://schemas.microsoft.com/office/drawing/2014/main" val="1143231433"/>
                    </a:ext>
                  </a:extLst>
                </a:gridCol>
                <a:gridCol w="411480">
                  <a:extLst>
                    <a:ext uri="{9D8B030D-6E8A-4147-A177-3AD203B41FA5}">
                      <a16:colId xmlns:a16="http://schemas.microsoft.com/office/drawing/2014/main" val="1143073161"/>
                    </a:ext>
                  </a:extLst>
                </a:gridCol>
                <a:gridCol w="411480">
                  <a:extLst>
                    <a:ext uri="{9D8B030D-6E8A-4147-A177-3AD203B41FA5}">
                      <a16:colId xmlns:a16="http://schemas.microsoft.com/office/drawing/2014/main" val="1741139848"/>
                    </a:ext>
                  </a:extLst>
                </a:gridCol>
                <a:gridCol w="411480">
                  <a:extLst>
                    <a:ext uri="{9D8B030D-6E8A-4147-A177-3AD203B41FA5}">
                      <a16:colId xmlns:a16="http://schemas.microsoft.com/office/drawing/2014/main" val="2816678060"/>
                    </a:ext>
                  </a:extLst>
                </a:gridCol>
                <a:gridCol w="411480">
                  <a:extLst>
                    <a:ext uri="{9D8B030D-6E8A-4147-A177-3AD203B41FA5}">
                      <a16:colId xmlns:a16="http://schemas.microsoft.com/office/drawing/2014/main" val="3842583980"/>
                    </a:ext>
                  </a:extLst>
                </a:gridCol>
                <a:gridCol w="411480">
                  <a:extLst>
                    <a:ext uri="{9D8B030D-6E8A-4147-A177-3AD203B41FA5}">
                      <a16:colId xmlns:a16="http://schemas.microsoft.com/office/drawing/2014/main" val="4211236200"/>
                    </a:ext>
                  </a:extLst>
                </a:gridCol>
                <a:gridCol w="411480">
                  <a:extLst>
                    <a:ext uri="{9D8B030D-6E8A-4147-A177-3AD203B41FA5}">
                      <a16:colId xmlns:a16="http://schemas.microsoft.com/office/drawing/2014/main" val="444461629"/>
                    </a:ext>
                  </a:extLst>
                </a:gridCol>
                <a:gridCol w="1728216">
                  <a:extLst>
                    <a:ext uri="{9D8B030D-6E8A-4147-A177-3AD203B41FA5}">
                      <a16:colId xmlns:a16="http://schemas.microsoft.com/office/drawing/2014/main" val="2879531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401330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- 2024-01-19 09:09:23</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100g Schokoladentafeln von myRitterSport schenkst du deinem Liebsten am Valentinstag ein einzigartiges und individuelles Geschenk. 🎁
Jetzt Minis gestalten und rechtzeitig vor dem Valentinstag noch bestellen. 🚛
OR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https://quintly-eu-image-storage.s3.amazonaws.com/ce3c7051b24efe7a43caa2123c501328/409cf634ef91c2c09a77640545c31e9c.jpg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276.38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611535482"/>
                  </a:ext>
                </a:extLst>
              </a:tr>
            </a:tbl>
          </a:graphicData>
        </a:graphic>
      </p:graphicFrame>
      <p:sp>
        <p:nvSpPr>
          <p:cNvPr id="4" name="Text Placeholder 3">
            <a:extLst>
              <a:ext uri="{FF2B5EF4-FFF2-40B4-BE49-F238E27FC236}">
                <a16:creationId xmlns:a16="http://schemas.microsoft.com/office/drawing/2014/main" id="{DF3D0EF6-A04D-4A79-9ECE-BCF7CB6829B4}"/>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4859281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BBFAC-7379-4C20-BF91-8FEAA29283ED}"/>
              </a:ext>
            </a:extLst>
          </p:cNvPr>
          <p:cNvSpPr>
            <a:spLocks noGrp="1"/>
          </p:cNvSpPr>
          <p:nvPr>
            <p:ph type="title"/>
          </p:nvPr>
        </p:nvSpPr>
        <p:spPr/>
        <p:txBody>
          <a:bodyPr/>
          <a:lstStyle/>
          <a:p>
            <a:r>
              <a:rPr lang="en-US"/>
              <a:t>Facebook Instagram Paid Post Performance | All profiles - 22 of 25</a:t>
            </a:r>
          </a:p>
        </p:txBody>
      </p:sp>
      <p:graphicFrame>
        <p:nvGraphicFramePr>
          <p:cNvPr id="5" name="Table Placeholder 4">
            <a:extLst>
              <a:ext uri="{FF2B5EF4-FFF2-40B4-BE49-F238E27FC236}">
                <a16:creationId xmlns:a16="http://schemas.microsoft.com/office/drawing/2014/main" id="{7F8F2E40-E364-4E58-B3BF-90FA863BBD29}"/>
              </a:ext>
            </a:extLst>
          </p:cNvPr>
          <p:cNvGraphicFramePr>
            <a:graphicFrameLocks noGrp="1"/>
          </p:cNvGraphicFramePr>
          <p:nvPr>
            <p:ph type="tbl" sz="quarter" idx="13"/>
            <p:extLst>
              <p:ext uri="{D42A27DB-BD31-4B8C-83A1-F6EECF244321}">
                <p14:modId xmlns:p14="http://schemas.microsoft.com/office/powerpoint/2010/main" val="2511715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331421846"/>
                    </a:ext>
                  </a:extLst>
                </a:gridCol>
                <a:gridCol w="1152144">
                  <a:extLst>
                    <a:ext uri="{9D8B030D-6E8A-4147-A177-3AD203B41FA5}">
                      <a16:colId xmlns:a16="http://schemas.microsoft.com/office/drawing/2014/main" val="2841832287"/>
                    </a:ext>
                  </a:extLst>
                </a:gridCol>
                <a:gridCol w="411480">
                  <a:extLst>
                    <a:ext uri="{9D8B030D-6E8A-4147-A177-3AD203B41FA5}">
                      <a16:colId xmlns:a16="http://schemas.microsoft.com/office/drawing/2014/main" val="3257353254"/>
                    </a:ext>
                  </a:extLst>
                </a:gridCol>
                <a:gridCol w="411480">
                  <a:extLst>
                    <a:ext uri="{9D8B030D-6E8A-4147-A177-3AD203B41FA5}">
                      <a16:colId xmlns:a16="http://schemas.microsoft.com/office/drawing/2014/main" val="1106402920"/>
                    </a:ext>
                  </a:extLst>
                </a:gridCol>
                <a:gridCol w="411480">
                  <a:extLst>
                    <a:ext uri="{9D8B030D-6E8A-4147-A177-3AD203B41FA5}">
                      <a16:colId xmlns:a16="http://schemas.microsoft.com/office/drawing/2014/main" val="1837888289"/>
                    </a:ext>
                  </a:extLst>
                </a:gridCol>
                <a:gridCol w="411480">
                  <a:extLst>
                    <a:ext uri="{9D8B030D-6E8A-4147-A177-3AD203B41FA5}">
                      <a16:colId xmlns:a16="http://schemas.microsoft.com/office/drawing/2014/main" val="3358887145"/>
                    </a:ext>
                  </a:extLst>
                </a:gridCol>
                <a:gridCol w="411480">
                  <a:extLst>
                    <a:ext uri="{9D8B030D-6E8A-4147-A177-3AD203B41FA5}">
                      <a16:colId xmlns:a16="http://schemas.microsoft.com/office/drawing/2014/main" val="666228021"/>
                    </a:ext>
                  </a:extLst>
                </a:gridCol>
                <a:gridCol w="411480">
                  <a:extLst>
                    <a:ext uri="{9D8B030D-6E8A-4147-A177-3AD203B41FA5}">
                      <a16:colId xmlns:a16="http://schemas.microsoft.com/office/drawing/2014/main" val="715576094"/>
                    </a:ext>
                  </a:extLst>
                </a:gridCol>
                <a:gridCol w="411480">
                  <a:extLst>
                    <a:ext uri="{9D8B030D-6E8A-4147-A177-3AD203B41FA5}">
                      <a16:colId xmlns:a16="http://schemas.microsoft.com/office/drawing/2014/main" val="1778466843"/>
                    </a:ext>
                  </a:extLst>
                </a:gridCol>
                <a:gridCol w="411480">
                  <a:extLst>
                    <a:ext uri="{9D8B030D-6E8A-4147-A177-3AD203B41FA5}">
                      <a16:colId xmlns:a16="http://schemas.microsoft.com/office/drawing/2014/main" val="3165731555"/>
                    </a:ext>
                  </a:extLst>
                </a:gridCol>
                <a:gridCol w="411480">
                  <a:extLst>
                    <a:ext uri="{9D8B030D-6E8A-4147-A177-3AD203B41FA5}">
                      <a16:colId xmlns:a16="http://schemas.microsoft.com/office/drawing/2014/main" val="1846375572"/>
                    </a:ext>
                  </a:extLst>
                </a:gridCol>
                <a:gridCol w="1728216">
                  <a:extLst>
                    <a:ext uri="{9D8B030D-6E8A-4147-A177-3AD203B41FA5}">
                      <a16:colId xmlns:a16="http://schemas.microsoft.com/office/drawing/2014/main" val="2531247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901431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- 2024-01-19 08:56:32</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100g Schokoladentafeln von myRitterSport schenkst du deinem Liebsten am Valentinstag ein einzigartiges und individuelles Geschenk. 🎁
Jetzt Minis gestalten und rechtzeitig vor dem Valentinstag noch bestellen. 🚛
OR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https://quintly-eu-image-storage.s3.amazonaws.com/ce3c7051b24efe7a43caa2123c501328/a0e3ce4dec70280385ffb50059993b6a.jpg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7609.88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174564550"/>
                  </a:ext>
                </a:extLst>
              </a:tr>
            </a:tbl>
          </a:graphicData>
        </a:graphic>
      </p:graphicFrame>
      <p:sp>
        <p:nvSpPr>
          <p:cNvPr id="4" name="Text Placeholder 3">
            <a:extLst>
              <a:ext uri="{FF2B5EF4-FFF2-40B4-BE49-F238E27FC236}">
                <a16:creationId xmlns:a16="http://schemas.microsoft.com/office/drawing/2014/main" id="{F9869406-EBD4-4DBD-8A8D-283D96F38248}"/>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3458219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87032-22AE-4349-BB87-6FDA57DA3436}"/>
              </a:ext>
            </a:extLst>
          </p:cNvPr>
          <p:cNvSpPr>
            <a:spLocks noGrp="1"/>
          </p:cNvSpPr>
          <p:nvPr>
            <p:ph type="title"/>
          </p:nvPr>
        </p:nvSpPr>
        <p:spPr/>
        <p:txBody>
          <a:bodyPr/>
          <a:lstStyle/>
          <a:p>
            <a:r>
              <a:rPr lang="en-US"/>
              <a:t>Facebook Instagram Paid Post Performance | All profiles - 23 of 25</a:t>
            </a:r>
          </a:p>
        </p:txBody>
      </p:sp>
      <p:graphicFrame>
        <p:nvGraphicFramePr>
          <p:cNvPr id="5" name="Table Placeholder 4">
            <a:extLst>
              <a:ext uri="{FF2B5EF4-FFF2-40B4-BE49-F238E27FC236}">
                <a16:creationId xmlns:a16="http://schemas.microsoft.com/office/drawing/2014/main" id="{4B3F7CB1-00A3-4419-9275-1C765CE1B123}"/>
              </a:ext>
            </a:extLst>
          </p:cNvPr>
          <p:cNvGraphicFramePr>
            <a:graphicFrameLocks noGrp="1"/>
          </p:cNvGraphicFramePr>
          <p:nvPr>
            <p:ph type="tbl" sz="quarter" idx="13"/>
            <p:extLst>
              <p:ext uri="{D42A27DB-BD31-4B8C-83A1-F6EECF244321}">
                <p14:modId xmlns:p14="http://schemas.microsoft.com/office/powerpoint/2010/main" val="3269395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0871709"/>
                    </a:ext>
                  </a:extLst>
                </a:gridCol>
                <a:gridCol w="1152144">
                  <a:extLst>
                    <a:ext uri="{9D8B030D-6E8A-4147-A177-3AD203B41FA5}">
                      <a16:colId xmlns:a16="http://schemas.microsoft.com/office/drawing/2014/main" val="3834046179"/>
                    </a:ext>
                  </a:extLst>
                </a:gridCol>
                <a:gridCol w="411480">
                  <a:extLst>
                    <a:ext uri="{9D8B030D-6E8A-4147-A177-3AD203B41FA5}">
                      <a16:colId xmlns:a16="http://schemas.microsoft.com/office/drawing/2014/main" val="4037834405"/>
                    </a:ext>
                  </a:extLst>
                </a:gridCol>
                <a:gridCol w="411480">
                  <a:extLst>
                    <a:ext uri="{9D8B030D-6E8A-4147-A177-3AD203B41FA5}">
                      <a16:colId xmlns:a16="http://schemas.microsoft.com/office/drawing/2014/main" val="954875270"/>
                    </a:ext>
                  </a:extLst>
                </a:gridCol>
                <a:gridCol w="411480">
                  <a:extLst>
                    <a:ext uri="{9D8B030D-6E8A-4147-A177-3AD203B41FA5}">
                      <a16:colId xmlns:a16="http://schemas.microsoft.com/office/drawing/2014/main" val="473180134"/>
                    </a:ext>
                  </a:extLst>
                </a:gridCol>
                <a:gridCol w="411480">
                  <a:extLst>
                    <a:ext uri="{9D8B030D-6E8A-4147-A177-3AD203B41FA5}">
                      <a16:colId xmlns:a16="http://schemas.microsoft.com/office/drawing/2014/main" val="69536775"/>
                    </a:ext>
                  </a:extLst>
                </a:gridCol>
                <a:gridCol w="411480">
                  <a:extLst>
                    <a:ext uri="{9D8B030D-6E8A-4147-A177-3AD203B41FA5}">
                      <a16:colId xmlns:a16="http://schemas.microsoft.com/office/drawing/2014/main" val="1375804485"/>
                    </a:ext>
                  </a:extLst>
                </a:gridCol>
                <a:gridCol w="411480">
                  <a:extLst>
                    <a:ext uri="{9D8B030D-6E8A-4147-A177-3AD203B41FA5}">
                      <a16:colId xmlns:a16="http://schemas.microsoft.com/office/drawing/2014/main" val="2928112087"/>
                    </a:ext>
                  </a:extLst>
                </a:gridCol>
                <a:gridCol w="411480">
                  <a:extLst>
                    <a:ext uri="{9D8B030D-6E8A-4147-A177-3AD203B41FA5}">
                      <a16:colId xmlns:a16="http://schemas.microsoft.com/office/drawing/2014/main" val="2816746081"/>
                    </a:ext>
                  </a:extLst>
                </a:gridCol>
                <a:gridCol w="411480">
                  <a:extLst>
                    <a:ext uri="{9D8B030D-6E8A-4147-A177-3AD203B41FA5}">
                      <a16:colId xmlns:a16="http://schemas.microsoft.com/office/drawing/2014/main" val="1918835683"/>
                    </a:ext>
                  </a:extLst>
                </a:gridCol>
                <a:gridCol w="411480">
                  <a:extLst>
                    <a:ext uri="{9D8B030D-6E8A-4147-A177-3AD203B41FA5}">
                      <a16:colId xmlns:a16="http://schemas.microsoft.com/office/drawing/2014/main" val="3615695549"/>
                    </a:ext>
                  </a:extLst>
                </a:gridCol>
                <a:gridCol w="1728216">
                  <a:extLst>
                    <a:ext uri="{9D8B030D-6E8A-4147-A177-3AD203B41FA5}">
                      <a16:colId xmlns:a16="http://schemas.microsoft.com/office/drawing/2014/main" val="384393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965419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- 2024-01-19 08:54:35</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Es gibt mindestens 50 Gründe um Danke zu sagen, hier findest du ein paar davon:
💫 Danke, dass du mein Herz so besonders machst!
💫 Danke, dass du meine Welt mit Liebe gestaltest!
💫 Danke, dass du mich immer wieder zum Lächeln bringst!
Entdecke die süße Welt von MyRitterSport Minis und mache deinen Liebsten eine Freude, die direkt ins Herz trifft. 💘
Gestalte dafür jetzt deinen eigenen Schokoladenmoment!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Minis von myRitterSport schenkst du deinem Liebsten am Valentinstag ein einzigartiges und individuelles Geschenk. 🎁
Jetzt Minis gestalten und rechtzeitig vor dem Valentinstag noch bestellen.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https://quintly-eu-image-storage.s3.amazonaws.com/ce3c7051b24efe7a43caa2123c501328/a0e3ce4dec70280385ffb50059993b6a.jpg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280.58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87568852"/>
                  </a:ext>
                </a:extLst>
              </a:tr>
            </a:tbl>
          </a:graphicData>
        </a:graphic>
      </p:graphicFrame>
      <p:sp>
        <p:nvSpPr>
          <p:cNvPr id="4" name="Text Placeholder 3">
            <a:extLst>
              <a:ext uri="{FF2B5EF4-FFF2-40B4-BE49-F238E27FC236}">
                <a16:creationId xmlns:a16="http://schemas.microsoft.com/office/drawing/2014/main" id="{318759C5-1C60-4C55-874C-004F06F1E523}"/>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2029313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A6842-FBC7-4D15-B126-2925A6912C3A}"/>
              </a:ext>
            </a:extLst>
          </p:cNvPr>
          <p:cNvSpPr>
            <a:spLocks noGrp="1"/>
          </p:cNvSpPr>
          <p:nvPr>
            <p:ph type="title"/>
          </p:nvPr>
        </p:nvSpPr>
        <p:spPr/>
        <p:txBody>
          <a:bodyPr/>
          <a:lstStyle/>
          <a:p>
            <a:r>
              <a:rPr lang="en-US"/>
              <a:t>Facebook Instagram Paid Post Performance | All profiles - 24 of 25</a:t>
            </a:r>
          </a:p>
        </p:txBody>
      </p:sp>
      <p:graphicFrame>
        <p:nvGraphicFramePr>
          <p:cNvPr id="5" name="Table Placeholder 4">
            <a:extLst>
              <a:ext uri="{FF2B5EF4-FFF2-40B4-BE49-F238E27FC236}">
                <a16:creationId xmlns:a16="http://schemas.microsoft.com/office/drawing/2014/main" id="{4C347AEC-826D-4FC9-BF36-16145C1C37DC}"/>
              </a:ext>
            </a:extLst>
          </p:cNvPr>
          <p:cNvGraphicFramePr>
            <a:graphicFrameLocks noGrp="1"/>
          </p:cNvGraphicFramePr>
          <p:nvPr>
            <p:ph type="tbl" sz="quarter" idx="13"/>
            <p:extLst>
              <p:ext uri="{D42A27DB-BD31-4B8C-83A1-F6EECF244321}">
                <p14:modId xmlns:p14="http://schemas.microsoft.com/office/powerpoint/2010/main" val="603706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76159960"/>
                    </a:ext>
                  </a:extLst>
                </a:gridCol>
                <a:gridCol w="1152144">
                  <a:extLst>
                    <a:ext uri="{9D8B030D-6E8A-4147-A177-3AD203B41FA5}">
                      <a16:colId xmlns:a16="http://schemas.microsoft.com/office/drawing/2014/main" val="1413923585"/>
                    </a:ext>
                  </a:extLst>
                </a:gridCol>
                <a:gridCol w="411480">
                  <a:extLst>
                    <a:ext uri="{9D8B030D-6E8A-4147-A177-3AD203B41FA5}">
                      <a16:colId xmlns:a16="http://schemas.microsoft.com/office/drawing/2014/main" val="1634269404"/>
                    </a:ext>
                  </a:extLst>
                </a:gridCol>
                <a:gridCol w="411480">
                  <a:extLst>
                    <a:ext uri="{9D8B030D-6E8A-4147-A177-3AD203B41FA5}">
                      <a16:colId xmlns:a16="http://schemas.microsoft.com/office/drawing/2014/main" val="1424978339"/>
                    </a:ext>
                  </a:extLst>
                </a:gridCol>
                <a:gridCol w="411480">
                  <a:extLst>
                    <a:ext uri="{9D8B030D-6E8A-4147-A177-3AD203B41FA5}">
                      <a16:colId xmlns:a16="http://schemas.microsoft.com/office/drawing/2014/main" val="3720851990"/>
                    </a:ext>
                  </a:extLst>
                </a:gridCol>
                <a:gridCol w="411480">
                  <a:extLst>
                    <a:ext uri="{9D8B030D-6E8A-4147-A177-3AD203B41FA5}">
                      <a16:colId xmlns:a16="http://schemas.microsoft.com/office/drawing/2014/main" val="2497141882"/>
                    </a:ext>
                  </a:extLst>
                </a:gridCol>
                <a:gridCol w="411480">
                  <a:extLst>
                    <a:ext uri="{9D8B030D-6E8A-4147-A177-3AD203B41FA5}">
                      <a16:colId xmlns:a16="http://schemas.microsoft.com/office/drawing/2014/main" val="680682876"/>
                    </a:ext>
                  </a:extLst>
                </a:gridCol>
                <a:gridCol w="411480">
                  <a:extLst>
                    <a:ext uri="{9D8B030D-6E8A-4147-A177-3AD203B41FA5}">
                      <a16:colId xmlns:a16="http://schemas.microsoft.com/office/drawing/2014/main" val="1319544762"/>
                    </a:ext>
                  </a:extLst>
                </a:gridCol>
                <a:gridCol w="411480">
                  <a:extLst>
                    <a:ext uri="{9D8B030D-6E8A-4147-A177-3AD203B41FA5}">
                      <a16:colId xmlns:a16="http://schemas.microsoft.com/office/drawing/2014/main" val="24827054"/>
                    </a:ext>
                  </a:extLst>
                </a:gridCol>
                <a:gridCol w="411480">
                  <a:extLst>
                    <a:ext uri="{9D8B030D-6E8A-4147-A177-3AD203B41FA5}">
                      <a16:colId xmlns:a16="http://schemas.microsoft.com/office/drawing/2014/main" val="3885395473"/>
                    </a:ext>
                  </a:extLst>
                </a:gridCol>
                <a:gridCol w="411480">
                  <a:extLst>
                    <a:ext uri="{9D8B030D-6E8A-4147-A177-3AD203B41FA5}">
                      <a16:colId xmlns:a16="http://schemas.microsoft.com/office/drawing/2014/main" val="4069134616"/>
                    </a:ext>
                  </a:extLst>
                </a:gridCol>
                <a:gridCol w="1728216">
                  <a:extLst>
                    <a:ext uri="{9D8B030D-6E8A-4147-A177-3AD203B41FA5}">
                      <a16:colId xmlns:a16="http://schemas.microsoft.com/office/drawing/2014/main" val="3343184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4018129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- 2024-01-16 11:24:59</a:t>
                      </a:r>
                      <a:r>
                        <a:rPr kumimoji="0" lang="en-US" sz="1000" b="0" i="0" u="none" strike="noStrike" kern="1200" cap="none" spc="0" normalizeH="0" baseline="0" noProof="0">
                          <a:ln>
                            <a:noFill/>
                          </a:ln>
                          <a:solidFill>
                            <a:prstClr val="black"/>
                          </a:solidFill>
                          <a:effectLst/>
                          <a:uLnTx/>
                          <a:uFillTx/>
                          <a:latin typeface="Calibri"/>
                          <a:ea typeface="+mn-ea"/>
                          <a:cs typeface="+mn-cs"/>
                        </a:rPr>
                        <a:t>
 Alles kann, nichts Mousse! Für welche vegane Mousse au Chocolat entscheidet ihr euch? ✨
Auf unserem Blog findet ihr die genauen Rezepte. Link in Bio!
#rittersport #mousseauchocolat #vegan #veganuary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https://quintly-eu-image-storage.s3.amazonaws.com/ce3c7051b24efe7a43caa2123c501328/9c4bead581ace6a6f2db7b27e42ffa48.jpg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1411665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1411665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1876291156"/>
                  </a:ext>
                </a:extLst>
              </a:tr>
            </a:tbl>
          </a:graphicData>
        </a:graphic>
      </p:graphicFrame>
      <p:sp>
        <p:nvSpPr>
          <p:cNvPr id="4" name="Text Placeholder 3">
            <a:extLst>
              <a:ext uri="{FF2B5EF4-FFF2-40B4-BE49-F238E27FC236}">
                <a16:creationId xmlns:a16="http://schemas.microsoft.com/office/drawing/2014/main" id="{07FF38F3-A08E-4528-B0FB-EBEB5CD67AE5}"/>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973887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9C4AE-5156-4259-90BC-009DAAB71288}"/>
              </a:ext>
            </a:extLst>
          </p:cNvPr>
          <p:cNvSpPr>
            <a:spLocks noGrp="1"/>
          </p:cNvSpPr>
          <p:nvPr>
            <p:ph type="title"/>
          </p:nvPr>
        </p:nvSpPr>
        <p:spPr/>
        <p:txBody>
          <a:bodyPr/>
          <a:lstStyle/>
          <a:p>
            <a:r>
              <a:rPr lang="en-US"/>
              <a:t>Facebook Instagram Paid Post Performance | All profiles - 25 of 25</a:t>
            </a:r>
          </a:p>
        </p:txBody>
      </p:sp>
      <p:graphicFrame>
        <p:nvGraphicFramePr>
          <p:cNvPr id="5" name="Table Placeholder 4">
            <a:extLst>
              <a:ext uri="{FF2B5EF4-FFF2-40B4-BE49-F238E27FC236}">
                <a16:creationId xmlns:a16="http://schemas.microsoft.com/office/drawing/2014/main" id="{DEE071EC-461D-410F-B7DD-7EFC1FCD7772}"/>
              </a:ext>
            </a:extLst>
          </p:cNvPr>
          <p:cNvGraphicFramePr>
            <a:graphicFrameLocks noGrp="1"/>
          </p:cNvGraphicFramePr>
          <p:nvPr>
            <p:ph type="tbl" sz="quarter" idx="13"/>
            <p:extLst>
              <p:ext uri="{D42A27DB-BD31-4B8C-83A1-F6EECF244321}">
                <p14:modId xmlns:p14="http://schemas.microsoft.com/office/powerpoint/2010/main" val="3677462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095742414"/>
                    </a:ext>
                  </a:extLst>
                </a:gridCol>
                <a:gridCol w="1152144">
                  <a:extLst>
                    <a:ext uri="{9D8B030D-6E8A-4147-A177-3AD203B41FA5}">
                      <a16:colId xmlns:a16="http://schemas.microsoft.com/office/drawing/2014/main" val="2472876007"/>
                    </a:ext>
                  </a:extLst>
                </a:gridCol>
                <a:gridCol w="411480">
                  <a:extLst>
                    <a:ext uri="{9D8B030D-6E8A-4147-A177-3AD203B41FA5}">
                      <a16:colId xmlns:a16="http://schemas.microsoft.com/office/drawing/2014/main" val="2662385361"/>
                    </a:ext>
                  </a:extLst>
                </a:gridCol>
                <a:gridCol w="411480">
                  <a:extLst>
                    <a:ext uri="{9D8B030D-6E8A-4147-A177-3AD203B41FA5}">
                      <a16:colId xmlns:a16="http://schemas.microsoft.com/office/drawing/2014/main" val="3611336151"/>
                    </a:ext>
                  </a:extLst>
                </a:gridCol>
                <a:gridCol w="411480">
                  <a:extLst>
                    <a:ext uri="{9D8B030D-6E8A-4147-A177-3AD203B41FA5}">
                      <a16:colId xmlns:a16="http://schemas.microsoft.com/office/drawing/2014/main" val="559123118"/>
                    </a:ext>
                  </a:extLst>
                </a:gridCol>
                <a:gridCol w="411480">
                  <a:extLst>
                    <a:ext uri="{9D8B030D-6E8A-4147-A177-3AD203B41FA5}">
                      <a16:colId xmlns:a16="http://schemas.microsoft.com/office/drawing/2014/main" val="1794238364"/>
                    </a:ext>
                  </a:extLst>
                </a:gridCol>
                <a:gridCol w="411480">
                  <a:extLst>
                    <a:ext uri="{9D8B030D-6E8A-4147-A177-3AD203B41FA5}">
                      <a16:colId xmlns:a16="http://schemas.microsoft.com/office/drawing/2014/main" val="1131672438"/>
                    </a:ext>
                  </a:extLst>
                </a:gridCol>
                <a:gridCol w="411480">
                  <a:extLst>
                    <a:ext uri="{9D8B030D-6E8A-4147-A177-3AD203B41FA5}">
                      <a16:colId xmlns:a16="http://schemas.microsoft.com/office/drawing/2014/main" val="1721530057"/>
                    </a:ext>
                  </a:extLst>
                </a:gridCol>
                <a:gridCol w="411480">
                  <a:extLst>
                    <a:ext uri="{9D8B030D-6E8A-4147-A177-3AD203B41FA5}">
                      <a16:colId xmlns:a16="http://schemas.microsoft.com/office/drawing/2014/main" val="197036721"/>
                    </a:ext>
                  </a:extLst>
                </a:gridCol>
                <a:gridCol w="411480">
                  <a:extLst>
                    <a:ext uri="{9D8B030D-6E8A-4147-A177-3AD203B41FA5}">
                      <a16:colId xmlns:a16="http://schemas.microsoft.com/office/drawing/2014/main" val="1568565703"/>
                    </a:ext>
                  </a:extLst>
                </a:gridCol>
                <a:gridCol w="411480">
                  <a:extLst>
                    <a:ext uri="{9D8B030D-6E8A-4147-A177-3AD203B41FA5}">
                      <a16:colId xmlns:a16="http://schemas.microsoft.com/office/drawing/2014/main" val="143298879"/>
                    </a:ext>
                  </a:extLst>
                </a:gridCol>
                <a:gridCol w="1728216">
                  <a:extLst>
                    <a:ext uri="{9D8B030D-6E8A-4147-A177-3AD203B41FA5}">
                      <a16:colId xmlns:a16="http://schemas.microsoft.com/office/drawing/2014/main" val="3870990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927299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- 2024-01-15 10:14:13</a:t>
                      </a:r>
                      <a:r>
                        <a:rPr kumimoji="0" lang="de-DE" sz="1000" b="0" i="0" u="none" strike="noStrike" kern="1200" cap="none" spc="0" normalizeH="0" baseline="0" noProof="0">
                          <a:ln>
                            <a:noFill/>
                          </a:ln>
                          <a:solidFill>
                            <a:prstClr val="black"/>
                          </a:solidFill>
                          <a:effectLst/>
                          <a:uLnTx/>
                          <a:uFillTx/>
                          <a:latin typeface="Calibri"/>
                          <a:ea typeface="+mn-ea"/>
                          <a:cs typeface="+mn-cs"/>
                        </a:rPr>
                        <a:t>
 🍫 Verschenke Liebe in jeder Tafel!
Mit myRitterSport personalisierst du jetzt deine eigene Schokolade. Ob für Geburtstage, Hochzeiten oder als kleine Aufmerksamkeit für deine Lieblingsmenschen – unsere individuellen Verpackungen machen jedes Geschenk einzigartig. 
Überrasche deine Liebsten mit Geschmack und Herz! 
Jetzt online personalisieren und Freude bereiten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https://quintly-eu-image-storage.s3.amazonaws.com/ce3c7051b24efe7a43caa2123c501328/527e3645e1aac463988d27bb19fc3f42.png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WCA_90</a:t>
                      </a:r>
                    </a:p>
                  </a:txBody>
                  <a:tcPr/>
                </a:tc>
                <a:extLst>
                  <a:ext uri="{0D108BD9-81ED-4DB2-BD59-A6C34878D82A}">
                    <a16:rowId xmlns:a16="http://schemas.microsoft.com/office/drawing/2014/main" val="13215240"/>
                  </a:ext>
                </a:extLst>
              </a:tr>
            </a:tbl>
          </a:graphicData>
        </a:graphic>
      </p:graphicFrame>
      <p:sp>
        <p:nvSpPr>
          <p:cNvPr id="4" name="Text Placeholder 3">
            <a:extLst>
              <a:ext uri="{FF2B5EF4-FFF2-40B4-BE49-F238E27FC236}">
                <a16:creationId xmlns:a16="http://schemas.microsoft.com/office/drawing/2014/main" id="{E8C4BB98-B2E4-401D-AE6A-22D1B37A061D}"/>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4105623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C4384-EB1D-4376-9EE6-E3DB2DD7C74F}"/>
              </a:ext>
            </a:extLst>
          </p:cNvPr>
          <p:cNvSpPr>
            <a:spLocks noGrp="1"/>
          </p:cNvSpPr>
          <p:nvPr>
            <p:ph type="title"/>
          </p:nvPr>
        </p:nvSpPr>
        <p:spPr/>
        <p:txBody>
          <a:bodyPr/>
          <a:lstStyle/>
          <a:p>
            <a:r>
              <a:rPr lang="de-DE"/>
              <a:t>Facebook FB_Reichweite  | All profiles</a:t>
            </a:r>
            <a:endParaRPr lang="en-US"/>
          </a:p>
        </p:txBody>
      </p:sp>
      <p:graphicFrame>
        <p:nvGraphicFramePr>
          <p:cNvPr id="6" name="Chart Placeholder 5">
            <a:extLst>
              <a:ext uri="{FF2B5EF4-FFF2-40B4-BE49-F238E27FC236}">
                <a16:creationId xmlns:a16="http://schemas.microsoft.com/office/drawing/2014/main" id="{A0B86E80-FADF-42D7-BB4D-728018FE9403}"/>
              </a:ext>
            </a:extLst>
          </p:cNvPr>
          <p:cNvGraphicFramePr>
            <a:graphicFrameLocks noGrp="1"/>
          </p:cNvGraphicFramePr>
          <p:nvPr>
            <p:ph type="chart" sz="quarter" idx="13"/>
            <p:extLst>
              <p:ext uri="{D42A27DB-BD31-4B8C-83A1-F6EECF244321}">
                <p14:modId xmlns:p14="http://schemas.microsoft.com/office/powerpoint/2010/main" val="13455546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387CEB-2736-47B4-B5DD-8F920437B33D}"/>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95E28336-A4C1-4D00-8520-3A05DB3412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60854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A014F-F1EC-45DF-81E5-02862E7E986F}"/>
              </a:ext>
            </a:extLst>
          </p:cNvPr>
          <p:cNvSpPr>
            <a:spLocks noGrp="1"/>
          </p:cNvSpPr>
          <p:nvPr>
            <p:ph type="title"/>
          </p:nvPr>
        </p:nvSpPr>
        <p:spPr/>
        <p:txBody>
          <a:bodyPr/>
          <a:lstStyle/>
          <a:p>
            <a:r>
              <a:rPr lang="en-US"/>
              <a:t>Facebook FB_Impressions | Ritter Sport</a:t>
            </a:r>
          </a:p>
        </p:txBody>
      </p:sp>
      <p:graphicFrame>
        <p:nvGraphicFramePr>
          <p:cNvPr id="6" name="Chart Placeholder 5">
            <a:extLst>
              <a:ext uri="{FF2B5EF4-FFF2-40B4-BE49-F238E27FC236}">
                <a16:creationId xmlns:a16="http://schemas.microsoft.com/office/drawing/2014/main" id="{008CBD10-BCBB-4535-A874-D199C2682496}"/>
              </a:ext>
            </a:extLst>
          </p:cNvPr>
          <p:cNvGraphicFramePr>
            <a:graphicFrameLocks noGrp="1"/>
          </p:cNvGraphicFramePr>
          <p:nvPr>
            <p:ph type="chart" sz="quarter" idx="13"/>
            <p:extLst>
              <p:ext uri="{D42A27DB-BD31-4B8C-83A1-F6EECF244321}">
                <p14:modId xmlns:p14="http://schemas.microsoft.com/office/powerpoint/2010/main" val="20235430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2E01CF-FBB8-46A9-A1FF-5971ABA35DF5}"/>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9C1B96F4-9B2C-46F3-987A-CAEE68B1B0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90626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67EB1-342C-45C0-BC49-19AFDF7FB5D8}"/>
              </a:ext>
            </a:extLst>
          </p:cNvPr>
          <p:cNvSpPr>
            <a:spLocks noGrp="1"/>
          </p:cNvSpPr>
          <p:nvPr>
            <p:ph type="title"/>
          </p:nvPr>
        </p:nvSpPr>
        <p:spPr/>
        <p:txBody>
          <a:bodyPr/>
          <a:lstStyle/>
          <a:p>
            <a:r>
              <a:rPr lang="de-DE"/>
              <a:t>Facebook FB_Fans_Entwicklung | All profiles</a:t>
            </a:r>
            <a:endParaRPr lang="en-US"/>
          </a:p>
        </p:txBody>
      </p:sp>
      <p:graphicFrame>
        <p:nvGraphicFramePr>
          <p:cNvPr id="6" name="Chart Placeholder 5">
            <a:extLst>
              <a:ext uri="{FF2B5EF4-FFF2-40B4-BE49-F238E27FC236}">
                <a16:creationId xmlns:a16="http://schemas.microsoft.com/office/drawing/2014/main" id="{71D0C3B5-6249-46FB-A18B-74589412ED86}"/>
              </a:ext>
            </a:extLst>
          </p:cNvPr>
          <p:cNvGraphicFramePr>
            <a:graphicFrameLocks noGrp="1"/>
          </p:cNvGraphicFramePr>
          <p:nvPr>
            <p:ph type="chart" sz="quarter" idx="13"/>
            <p:extLst>
              <p:ext uri="{D42A27DB-BD31-4B8C-83A1-F6EECF244321}">
                <p14:modId xmlns:p14="http://schemas.microsoft.com/office/powerpoint/2010/main" val="36722534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836E47-BCC5-4FAC-A268-E5778BFDD4AF}"/>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0D229733-81E1-48D8-9829-A97679A229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00326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ECD07-102E-4759-912C-5E88FAFE4A2F}"/>
              </a:ext>
            </a:extLst>
          </p:cNvPr>
          <p:cNvSpPr>
            <a:spLocks noGrp="1"/>
          </p:cNvSpPr>
          <p:nvPr>
            <p:ph type="title"/>
          </p:nvPr>
        </p:nvSpPr>
        <p:spPr/>
        <p:txBody>
          <a:bodyPr/>
          <a:lstStyle/>
          <a:p>
            <a:r>
              <a:rPr lang="en-US"/>
              <a:t>Facebook Posts nach Impressions | All profiles</a:t>
            </a:r>
          </a:p>
        </p:txBody>
      </p:sp>
      <p:graphicFrame>
        <p:nvGraphicFramePr>
          <p:cNvPr id="5" name="Table Placeholder 4">
            <a:extLst>
              <a:ext uri="{FF2B5EF4-FFF2-40B4-BE49-F238E27FC236}">
                <a16:creationId xmlns:a16="http://schemas.microsoft.com/office/drawing/2014/main" id="{8E4F57C5-B0A3-4E47-83F8-95953F967601}"/>
              </a:ext>
            </a:extLst>
          </p:cNvPr>
          <p:cNvGraphicFramePr>
            <a:graphicFrameLocks noGrp="1"/>
          </p:cNvGraphicFramePr>
          <p:nvPr>
            <p:ph type="tbl" sz="quarter" idx="13"/>
            <p:extLst>
              <p:ext uri="{D42A27DB-BD31-4B8C-83A1-F6EECF244321}">
                <p14:modId xmlns:p14="http://schemas.microsoft.com/office/powerpoint/2010/main" val="2519052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1">
                  <a:extLst>
                    <a:ext uri="{9D8B030D-6E8A-4147-A177-3AD203B41FA5}">
                      <a16:colId xmlns:a16="http://schemas.microsoft.com/office/drawing/2014/main" val="2246190914"/>
                    </a:ext>
                  </a:extLst>
                </a:gridCol>
                <a:gridCol w="1645920">
                  <a:extLst>
                    <a:ext uri="{9D8B030D-6E8A-4147-A177-3AD203B41FA5}">
                      <a16:colId xmlns:a16="http://schemas.microsoft.com/office/drawing/2014/main" val="2877678390"/>
                    </a:ext>
                  </a:extLst>
                </a:gridCol>
              </a:tblGrid>
              <a:tr h="370840">
                <a:tc>
                  <a:txBody>
                    <a:bodyPr/>
                    <a:lstStyle/>
                    <a:p>
                      <a:r>
                        <a:rPr lang="en-US" sz="1000"/>
                        <a:t>Thumbnail</a:t>
                      </a:r>
                    </a:p>
                  </a:txBody>
                  <a:tcPr/>
                </a:tc>
                <a:tc>
                  <a:txBody>
                    <a:bodyPr/>
                    <a:lstStyle/>
                    <a:p>
                      <a:r>
                        <a:rPr lang="en-US" sz="1000"/>
                        <a:t>Organic Impressions</a:t>
                      </a:r>
                    </a:p>
                  </a:txBody>
                  <a:tcPr/>
                </a:tc>
                <a:extLst>
                  <a:ext uri="{0D108BD9-81ED-4DB2-BD59-A6C34878D82A}">
                    <a16:rowId xmlns:a16="http://schemas.microsoft.com/office/drawing/2014/main" val="34569029"/>
                  </a:ext>
                </a:extLst>
              </a:tr>
              <a:tr h="370840">
                <a:tc>
                  <a:txBody>
                    <a:bodyPr/>
                    <a:lstStyle/>
                    <a:p>
                      <a:r>
                        <a:rPr lang="en-US" sz="1000"/>
                        <a:t>https://quintly-eu-image-storage.s3.amazonaws.com/ce3c7051b24efe7a43caa2123c501328/e1d064b1931bfb95bd0074717392534e.jpg</a:t>
                      </a:r>
                    </a:p>
                  </a:txBody>
                  <a:tcPr/>
                </a:tc>
                <a:tc>
                  <a:txBody>
                    <a:bodyPr/>
                    <a:lstStyle/>
                    <a:p>
                      <a:r>
                        <a:rPr lang="en-US" sz="1000"/>
                        <a:t>66356</a:t>
                      </a:r>
                    </a:p>
                  </a:txBody>
                  <a:tcPr/>
                </a:tc>
                <a:extLst>
                  <a:ext uri="{0D108BD9-81ED-4DB2-BD59-A6C34878D82A}">
                    <a16:rowId xmlns:a16="http://schemas.microsoft.com/office/drawing/2014/main" val="3991372295"/>
                  </a:ext>
                </a:extLst>
              </a:tr>
              <a:tr h="370840">
                <a:tc>
                  <a:txBody>
                    <a:bodyPr/>
                    <a:lstStyle/>
                    <a:p>
                      <a:r>
                        <a:rPr lang="en-US" sz="1000"/>
                        <a:t>https://quintly-eu-image-storage.s3.amazonaws.com/ce3c7051b24efe7a43caa2123c501328/92d8776110ebf85392fc6960451a57bd.jpg</a:t>
                      </a:r>
                    </a:p>
                  </a:txBody>
                  <a:tcPr/>
                </a:tc>
                <a:tc>
                  <a:txBody>
                    <a:bodyPr/>
                    <a:lstStyle/>
                    <a:p>
                      <a:r>
                        <a:rPr lang="en-US" sz="1000"/>
                        <a:t>56515</a:t>
                      </a:r>
                    </a:p>
                  </a:txBody>
                  <a:tcPr/>
                </a:tc>
                <a:extLst>
                  <a:ext uri="{0D108BD9-81ED-4DB2-BD59-A6C34878D82A}">
                    <a16:rowId xmlns:a16="http://schemas.microsoft.com/office/drawing/2014/main" val="3210351685"/>
                  </a:ext>
                </a:extLst>
              </a:tr>
              <a:tr h="370840">
                <a:tc>
                  <a:txBody>
                    <a:bodyPr/>
                    <a:lstStyle/>
                    <a:p>
                      <a:r>
                        <a:rPr lang="en-US" sz="1000"/>
                        <a:t>https://quintly-eu-image-storage.s3.amazonaws.com/ce3c7051b24efe7a43caa2123c501328/dbdb0d47c00070c85711cc96a470d204.jpg</a:t>
                      </a:r>
                    </a:p>
                  </a:txBody>
                  <a:tcPr/>
                </a:tc>
                <a:tc>
                  <a:txBody>
                    <a:bodyPr/>
                    <a:lstStyle/>
                    <a:p>
                      <a:r>
                        <a:rPr lang="en-US" sz="1000"/>
                        <a:t>48552</a:t>
                      </a:r>
                    </a:p>
                  </a:txBody>
                  <a:tcPr/>
                </a:tc>
                <a:extLst>
                  <a:ext uri="{0D108BD9-81ED-4DB2-BD59-A6C34878D82A}">
                    <a16:rowId xmlns:a16="http://schemas.microsoft.com/office/drawing/2014/main" val="3595600446"/>
                  </a:ext>
                </a:extLst>
              </a:tr>
              <a:tr h="370840">
                <a:tc>
                  <a:txBody>
                    <a:bodyPr/>
                    <a:lstStyle/>
                    <a:p>
                      <a:r>
                        <a:rPr lang="en-US" sz="1000"/>
                        <a:t>https://quintly-eu-image-storage.s3.amazonaws.com/ce3c7051b24efe7a43caa2123c501328/84bdba13512a2f2b3b2a1fb194d51591.jpg</a:t>
                      </a:r>
                    </a:p>
                  </a:txBody>
                  <a:tcPr/>
                </a:tc>
                <a:tc>
                  <a:txBody>
                    <a:bodyPr/>
                    <a:lstStyle/>
                    <a:p>
                      <a:r>
                        <a:rPr lang="en-US" sz="1000"/>
                        <a:t>35959</a:t>
                      </a:r>
                    </a:p>
                  </a:txBody>
                  <a:tcPr/>
                </a:tc>
                <a:extLst>
                  <a:ext uri="{0D108BD9-81ED-4DB2-BD59-A6C34878D82A}">
                    <a16:rowId xmlns:a16="http://schemas.microsoft.com/office/drawing/2014/main" val="2342971764"/>
                  </a:ext>
                </a:extLst>
              </a:tr>
              <a:tr h="370840">
                <a:tc>
                  <a:txBody>
                    <a:bodyPr/>
                    <a:lstStyle/>
                    <a:p>
                      <a:r>
                        <a:rPr lang="en-US" sz="1000"/>
                        <a:t>https://quintly-eu-image-storage.s3.amazonaws.com/ce3c7051b24efe7a43caa2123c501328/09d036db3cd47f53468f3b402a335ff3.jpg</a:t>
                      </a:r>
                    </a:p>
                  </a:txBody>
                  <a:tcPr/>
                </a:tc>
                <a:tc>
                  <a:txBody>
                    <a:bodyPr/>
                    <a:lstStyle/>
                    <a:p>
                      <a:r>
                        <a:rPr lang="en-US" sz="1000"/>
                        <a:t>30392</a:t>
                      </a:r>
                    </a:p>
                  </a:txBody>
                  <a:tcPr/>
                </a:tc>
                <a:extLst>
                  <a:ext uri="{0D108BD9-81ED-4DB2-BD59-A6C34878D82A}">
                    <a16:rowId xmlns:a16="http://schemas.microsoft.com/office/drawing/2014/main" val="1103794378"/>
                  </a:ext>
                </a:extLst>
              </a:tr>
              <a:tr h="370840">
                <a:tc>
                  <a:txBody>
                    <a:bodyPr/>
                    <a:lstStyle/>
                    <a:p>
                      <a:r>
                        <a:rPr lang="en-US" sz="1000"/>
                        <a:t>https://quintly-eu-image-storage.s3.amazonaws.com/ce3c7051b24efe7a43caa2123c501328/b3e117ca8a615dfdd074500cbacda8db.jpg</a:t>
                      </a:r>
                    </a:p>
                  </a:txBody>
                  <a:tcPr/>
                </a:tc>
                <a:tc>
                  <a:txBody>
                    <a:bodyPr/>
                    <a:lstStyle/>
                    <a:p>
                      <a:r>
                        <a:rPr lang="en-US" sz="1000"/>
                        <a:t>24447</a:t>
                      </a:r>
                    </a:p>
                  </a:txBody>
                  <a:tcPr/>
                </a:tc>
                <a:extLst>
                  <a:ext uri="{0D108BD9-81ED-4DB2-BD59-A6C34878D82A}">
                    <a16:rowId xmlns:a16="http://schemas.microsoft.com/office/drawing/2014/main" val="3010970104"/>
                  </a:ext>
                </a:extLst>
              </a:tr>
              <a:tr h="370840">
                <a:tc>
                  <a:txBody>
                    <a:bodyPr/>
                    <a:lstStyle/>
                    <a:p>
                      <a:r>
                        <a:rPr lang="en-US" sz="1000"/>
                        <a:t>https://quintly-eu-image-storage.s3.amazonaws.com/ce3c7051b24efe7a43caa2123c501328/446b00133a6f5d400363b8607d7ab90f.jpg</a:t>
                      </a:r>
                    </a:p>
                  </a:txBody>
                  <a:tcPr/>
                </a:tc>
                <a:tc>
                  <a:txBody>
                    <a:bodyPr/>
                    <a:lstStyle/>
                    <a:p>
                      <a:r>
                        <a:rPr lang="en-US" sz="1000"/>
                        <a:t>18619</a:t>
                      </a:r>
                    </a:p>
                  </a:txBody>
                  <a:tcPr/>
                </a:tc>
                <a:extLst>
                  <a:ext uri="{0D108BD9-81ED-4DB2-BD59-A6C34878D82A}">
                    <a16:rowId xmlns:a16="http://schemas.microsoft.com/office/drawing/2014/main" val="928735438"/>
                  </a:ext>
                </a:extLst>
              </a:tr>
              <a:tr h="370840">
                <a:tc>
                  <a:txBody>
                    <a:bodyPr/>
                    <a:lstStyle/>
                    <a:p>
                      <a:r>
                        <a:rPr lang="en-US" sz="1000"/>
                        <a:t>https://quintly-eu-image-storage.s3.amazonaws.com/ce3c7051b24efe7a43caa2123c501328/7065a62de2c41797239f0c3c4ae027bd.jpg</a:t>
                      </a:r>
                    </a:p>
                  </a:txBody>
                  <a:tcPr/>
                </a:tc>
                <a:tc>
                  <a:txBody>
                    <a:bodyPr/>
                    <a:lstStyle/>
                    <a:p>
                      <a:r>
                        <a:rPr lang="en-US" sz="1000"/>
                        <a:t>7635</a:t>
                      </a:r>
                    </a:p>
                  </a:txBody>
                  <a:tcPr/>
                </a:tc>
                <a:extLst>
                  <a:ext uri="{0D108BD9-81ED-4DB2-BD59-A6C34878D82A}">
                    <a16:rowId xmlns:a16="http://schemas.microsoft.com/office/drawing/2014/main" val="943938590"/>
                  </a:ext>
                </a:extLst>
              </a:tr>
            </a:tbl>
          </a:graphicData>
        </a:graphic>
      </p:graphicFrame>
      <p:sp>
        <p:nvSpPr>
          <p:cNvPr id="4" name="Text Placeholder 3">
            <a:extLst>
              <a:ext uri="{FF2B5EF4-FFF2-40B4-BE49-F238E27FC236}">
                <a16:creationId xmlns:a16="http://schemas.microsoft.com/office/drawing/2014/main" id="{D0A8B095-53C7-4F71-BBF3-4E0F9518BD7C}"/>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361048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0424B-66E5-4731-8F97-BB5F4FF3B2BB}"/>
              </a:ext>
            </a:extLst>
          </p:cNvPr>
          <p:cNvSpPr>
            <a:spLocks noGrp="1"/>
          </p:cNvSpPr>
          <p:nvPr>
            <p:ph type="title"/>
          </p:nvPr>
        </p:nvSpPr>
        <p:spPr/>
        <p:txBody>
          <a:bodyPr/>
          <a:lstStyle/>
          <a:p>
            <a:r>
              <a:rPr lang="en-US"/>
              <a:t>Facebook Posts nach Engagement Rate | All profiles</a:t>
            </a:r>
          </a:p>
        </p:txBody>
      </p:sp>
      <p:graphicFrame>
        <p:nvGraphicFramePr>
          <p:cNvPr id="5" name="Table Placeholder 4">
            <a:extLst>
              <a:ext uri="{FF2B5EF4-FFF2-40B4-BE49-F238E27FC236}">
                <a16:creationId xmlns:a16="http://schemas.microsoft.com/office/drawing/2014/main" id="{DC7CB70C-9004-4487-8995-3859A976EBCF}"/>
              </a:ext>
            </a:extLst>
          </p:cNvPr>
          <p:cNvGraphicFramePr>
            <a:graphicFrameLocks noGrp="1"/>
          </p:cNvGraphicFramePr>
          <p:nvPr>
            <p:ph type="tbl" sz="quarter" idx="13"/>
            <p:extLst>
              <p:ext uri="{D42A27DB-BD31-4B8C-83A1-F6EECF244321}">
                <p14:modId xmlns:p14="http://schemas.microsoft.com/office/powerpoint/2010/main" val="1959191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1">
                  <a:extLst>
                    <a:ext uri="{9D8B030D-6E8A-4147-A177-3AD203B41FA5}">
                      <a16:colId xmlns:a16="http://schemas.microsoft.com/office/drawing/2014/main" val="3945053425"/>
                    </a:ext>
                  </a:extLst>
                </a:gridCol>
                <a:gridCol w="1645920">
                  <a:extLst>
                    <a:ext uri="{9D8B030D-6E8A-4147-A177-3AD203B41FA5}">
                      <a16:colId xmlns:a16="http://schemas.microsoft.com/office/drawing/2014/main" val="1288148734"/>
                    </a:ext>
                  </a:extLst>
                </a:gridCol>
              </a:tblGrid>
              <a:tr h="370840">
                <a:tc>
                  <a:txBody>
                    <a:bodyPr/>
                    <a:lstStyle/>
                    <a:p>
                      <a:r>
                        <a:rPr lang="en-US" sz="1000"/>
                        <a:t>Thumbnail</a:t>
                      </a:r>
                    </a:p>
                  </a:txBody>
                  <a:tcPr/>
                </a:tc>
                <a:tc>
                  <a:txBody>
                    <a:bodyPr/>
                    <a:lstStyle/>
                    <a:p>
                      <a:r>
                        <a:rPr lang="en-US" sz="1000"/>
                        <a:t>Engagement Rate</a:t>
                      </a:r>
                    </a:p>
                  </a:txBody>
                  <a:tcPr/>
                </a:tc>
                <a:extLst>
                  <a:ext uri="{0D108BD9-81ED-4DB2-BD59-A6C34878D82A}">
                    <a16:rowId xmlns:a16="http://schemas.microsoft.com/office/drawing/2014/main" val="1436001228"/>
                  </a:ext>
                </a:extLst>
              </a:tr>
              <a:tr h="370840">
                <a:tc>
                  <a:txBody>
                    <a:bodyPr/>
                    <a:lstStyle/>
                    <a:p>
                      <a:r>
                        <a:rPr lang="en-US" sz="1000"/>
                        <a:t>https://quintly-eu-image-storage.s3.amazonaws.com/ce3c7051b24efe7a43caa2123c501328/92d8776110ebf85392fc6960451a57bd.jpg</a:t>
                      </a:r>
                    </a:p>
                  </a:txBody>
                  <a:tcPr/>
                </a:tc>
                <a:tc>
                  <a:txBody>
                    <a:bodyPr/>
                    <a:lstStyle/>
                    <a:p>
                      <a:r>
                        <a:rPr lang="en-US" sz="1000"/>
                        <a:t>11.1698 %</a:t>
                      </a:r>
                    </a:p>
                  </a:txBody>
                  <a:tcPr/>
                </a:tc>
                <a:extLst>
                  <a:ext uri="{0D108BD9-81ED-4DB2-BD59-A6C34878D82A}">
                    <a16:rowId xmlns:a16="http://schemas.microsoft.com/office/drawing/2014/main" val="1255696867"/>
                  </a:ext>
                </a:extLst>
              </a:tr>
              <a:tr h="370840">
                <a:tc>
                  <a:txBody>
                    <a:bodyPr/>
                    <a:lstStyle/>
                    <a:p>
                      <a:r>
                        <a:rPr lang="en-US" sz="1000"/>
                        <a:t>https://quintly-eu-image-storage.s3.amazonaws.com/ce3c7051b24efe7a43caa2123c501328/7065a62de2c41797239f0c3c4ae027bd.jpg</a:t>
                      </a:r>
                    </a:p>
                  </a:txBody>
                  <a:tcPr/>
                </a:tc>
                <a:tc>
                  <a:txBody>
                    <a:bodyPr/>
                    <a:lstStyle/>
                    <a:p>
                      <a:r>
                        <a:rPr lang="en-US" sz="1000"/>
                        <a:t>2.4623 %</a:t>
                      </a:r>
                    </a:p>
                  </a:txBody>
                  <a:tcPr/>
                </a:tc>
                <a:extLst>
                  <a:ext uri="{0D108BD9-81ED-4DB2-BD59-A6C34878D82A}">
                    <a16:rowId xmlns:a16="http://schemas.microsoft.com/office/drawing/2014/main" val="1212134447"/>
                  </a:ext>
                </a:extLst>
              </a:tr>
              <a:tr h="370840">
                <a:tc>
                  <a:txBody>
                    <a:bodyPr/>
                    <a:lstStyle/>
                    <a:p>
                      <a:r>
                        <a:rPr lang="en-US" sz="1000"/>
                        <a:t>https://quintly-eu-image-storage.s3.amazonaws.com/ce3c7051b24efe7a43caa2123c501328/e1d064b1931bfb95bd0074717392534e.jpg</a:t>
                      </a:r>
                    </a:p>
                  </a:txBody>
                  <a:tcPr/>
                </a:tc>
                <a:tc>
                  <a:txBody>
                    <a:bodyPr/>
                    <a:lstStyle/>
                    <a:p>
                      <a:r>
                        <a:rPr lang="en-US" sz="1000"/>
                        <a:t>0.7364 %</a:t>
                      </a:r>
                    </a:p>
                  </a:txBody>
                  <a:tcPr/>
                </a:tc>
                <a:extLst>
                  <a:ext uri="{0D108BD9-81ED-4DB2-BD59-A6C34878D82A}">
                    <a16:rowId xmlns:a16="http://schemas.microsoft.com/office/drawing/2014/main" val="3882019682"/>
                  </a:ext>
                </a:extLst>
              </a:tr>
              <a:tr h="370840">
                <a:tc>
                  <a:txBody>
                    <a:bodyPr/>
                    <a:lstStyle/>
                    <a:p>
                      <a:r>
                        <a:rPr lang="en-US" sz="1000"/>
                        <a:t>https://quintly-eu-image-storage.s3.amazonaws.com/ce3c7051b24efe7a43caa2123c501328/dbdb0d47c00070c85711cc96a470d204.jpg</a:t>
                      </a:r>
                    </a:p>
                  </a:txBody>
                  <a:tcPr/>
                </a:tc>
                <a:tc>
                  <a:txBody>
                    <a:bodyPr/>
                    <a:lstStyle/>
                    <a:p>
                      <a:r>
                        <a:rPr lang="en-US" sz="1000"/>
                        <a:t>0.5859 %</a:t>
                      </a:r>
                    </a:p>
                  </a:txBody>
                  <a:tcPr/>
                </a:tc>
                <a:extLst>
                  <a:ext uri="{0D108BD9-81ED-4DB2-BD59-A6C34878D82A}">
                    <a16:rowId xmlns:a16="http://schemas.microsoft.com/office/drawing/2014/main" val="2827250072"/>
                  </a:ext>
                </a:extLst>
              </a:tr>
              <a:tr h="370840">
                <a:tc>
                  <a:txBody>
                    <a:bodyPr/>
                    <a:lstStyle/>
                    <a:p>
                      <a:r>
                        <a:rPr lang="en-US" sz="1000"/>
                        <a:t>https://quintly-eu-image-storage.s3.amazonaws.com/ce3c7051b24efe7a43caa2123c501328/84bdba13512a2f2b3b2a1fb194d51591.jpg</a:t>
                      </a:r>
                    </a:p>
                  </a:txBody>
                  <a:tcPr/>
                </a:tc>
                <a:tc>
                  <a:txBody>
                    <a:bodyPr/>
                    <a:lstStyle/>
                    <a:p>
                      <a:r>
                        <a:rPr lang="en-US" sz="1000"/>
                        <a:t>0.4712 %</a:t>
                      </a:r>
                    </a:p>
                  </a:txBody>
                  <a:tcPr/>
                </a:tc>
                <a:extLst>
                  <a:ext uri="{0D108BD9-81ED-4DB2-BD59-A6C34878D82A}">
                    <a16:rowId xmlns:a16="http://schemas.microsoft.com/office/drawing/2014/main" val="641394238"/>
                  </a:ext>
                </a:extLst>
              </a:tr>
              <a:tr h="370840">
                <a:tc>
                  <a:txBody>
                    <a:bodyPr/>
                    <a:lstStyle/>
                    <a:p>
                      <a:r>
                        <a:rPr lang="en-US" sz="1000"/>
                        <a:t>https://quintly-eu-image-storage.s3.amazonaws.com/ce3c7051b24efe7a43caa2123c501328/446b00133a6f5d400363b8607d7ab90f.jpg</a:t>
                      </a:r>
                    </a:p>
                  </a:txBody>
                  <a:tcPr/>
                </a:tc>
                <a:tc>
                  <a:txBody>
                    <a:bodyPr/>
                    <a:lstStyle/>
                    <a:p>
                      <a:r>
                        <a:rPr lang="en-US" sz="1000"/>
                        <a:t>0.3373 %</a:t>
                      </a:r>
                    </a:p>
                  </a:txBody>
                  <a:tcPr/>
                </a:tc>
                <a:extLst>
                  <a:ext uri="{0D108BD9-81ED-4DB2-BD59-A6C34878D82A}">
                    <a16:rowId xmlns:a16="http://schemas.microsoft.com/office/drawing/2014/main" val="3756588107"/>
                  </a:ext>
                </a:extLst>
              </a:tr>
              <a:tr h="370840">
                <a:tc>
                  <a:txBody>
                    <a:bodyPr/>
                    <a:lstStyle/>
                    <a:p>
                      <a:r>
                        <a:rPr lang="en-US" sz="1000"/>
                        <a:t>https://quintly-eu-image-storage.s3.amazonaws.com/ce3c7051b24efe7a43caa2123c501328/09d036db3cd47f53468f3b402a335ff3.jpg</a:t>
                      </a:r>
                    </a:p>
                  </a:txBody>
                  <a:tcPr/>
                </a:tc>
                <a:tc>
                  <a:txBody>
                    <a:bodyPr/>
                    <a:lstStyle/>
                    <a:p>
                      <a:r>
                        <a:rPr lang="en-US" sz="1000"/>
                        <a:t>0.2006 %</a:t>
                      </a:r>
                    </a:p>
                  </a:txBody>
                  <a:tcPr/>
                </a:tc>
                <a:extLst>
                  <a:ext uri="{0D108BD9-81ED-4DB2-BD59-A6C34878D82A}">
                    <a16:rowId xmlns:a16="http://schemas.microsoft.com/office/drawing/2014/main" val="2979015911"/>
                  </a:ext>
                </a:extLst>
              </a:tr>
              <a:tr h="370840">
                <a:tc>
                  <a:txBody>
                    <a:bodyPr/>
                    <a:lstStyle/>
                    <a:p>
                      <a:r>
                        <a:rPr lang="en-US" sz="1000"/>
                        <a:t>https://quintly-eu-image-storage.s3.amazonaws.com/ce3c7051b24efe7a43caa2123c501328/b3e117ca8a615dfdd074500cbacda8db.jpg</a:t>
                      </a:r>
                    </a:p>
                  </a:txBody>
                  <a:tcPr/>
                </a:tc>
                <a:tc>
                  <a:txBody>
                    <a:bodyPr/>
                    <a:lstStyle/>
                    <a:p>
                      <a:r>
                        <a:rPr lang="en-US" sz="1000"/>
                        <a:t>0.1712 %</a:t>
                      </a:r>
                    </a:p>
                  </a:txBody>
                  <a:tcPr/>
                </a:tc>
                <a:extLst>
                  <a:ext uri="{0D108BD9-81ED-4DB2-BD59-A6C34878D82A}">
                    <a16:rowId xmlns:a16="http://schemas.microsoft.com/office/drawing/2014/main" val="1739804014"/>
                  </a:ext>
                </a:extLst>
              </a:tr>
            </a:tbl>
          </a:graphicData>
        </a:graphic>
      </p:graphicFrame>
      <p:sp>
        <p:nvSpPr>
          <p:cNvPr id="4" name="Text Placeholder 3">
            <a:extLst>
              <a:ext uri="{FF2B5EF4-FFF2-40B4-BE49-F238E27FC236}">
                <a16:creationId xmlns:a16="http://schemas.microsoft.com/office/drawing/2014/main" id="{82BCC138-DFBC-4B11-B039-11E8FAF42619}"/>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2122097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D54BA-D552-4C26-BE04-A680A043B26A}"/>
              </a:ext>
            </a:extLst>
          </p:cNvPr>
          <p:cNvSpPr>
            <a:spLocks noGrp="1"/>
          </p:cNvSpPr>
          <p:nvPr>
            <p:ph type="title"/>
          </p:nvPr>
        </p:nvSpPr>
        <p:spPr/>
        <p:txBody>
          <a:bodyPr/>
          <a:lstStyle/>
          <a:p>
            <a:r>
              <a:rPr lang="en-US"/>
              <a:t>Facebook Facebook Paid Post Performance | 1 group and 2 profiles - 1 of 24</a:t>
            </a:r>
          </a:p>
        </p:txBody>
      </p:sp>
      <p:graphicFrame>
        <p:nvGraphicFramePr>
          <p:cNvPr id="5" name="Table Placeholder 4">
            <a:extLst>
              <a:ext uri="{FF2B5EF4-FFF2-40B4-BE49-F238E27FC236}">
                <a16:creationId xmlns:a16="http://schemas.microsoft.com/office/drawing/2014/main" id="{3B0BBBC4-FD3F-4320-B8F7-8EC87A5FEB31}"/>
              </a:ext>
            </a:extLst>
          </p:cNvPr>
          <p:cNvGraphicFramePr>
            <a:graphicFrameLocks noGrp="1"/>
          </p:cNvGraphicFramePr>
          <p:nvPr>
            <p:ph type="tbl" sz="quarter" idx="13"/>
            <p:extLst>
              <p:ext uri="{D42A27DB-BD31-4B8C-83A1-F6EECF244321}">
                <p14:modId xmlns:p14="http://schemas.microsoft.com/office/powerpoint/2010/main" val="802124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30395815"/>
                    </a:ext>
                  </a:extLst>
                </a:gridCol>
                <a:gridCol w="1152144">
                  <a:extLst>
                    <a:ext uri="{9D8B030D-6E8A-4147-A177-3AD203B41FA5}">
                      <a16:colId xmlns:a16="http://schemas.microsoft.com/office/drawing/2014/main" val="1803105607"/>
                    </a:ext>
                  </a:extLst>
                </a:gridCol>
                <a:gridCol w="411480">
                  <a:extLst>
                    <a:ext uri="{9D8B030D-6E8A-4147-A177-3AD203B41FA5}">
                      <a16:colId xmlns:a16="http://schemas.microsoft.com/office/drawing/2014/main" val="1653191094"/>
                    </a:ext>
                  </a:extLst>
                </a:gridCol>
                <a:gridCol w="411480">
                  <a:extLst>
                    <a:ext uri="{9D8B030D-6E8A-4147-A177-3AD203B41FA5}">
                      <a16:colId xmlns:a16="http://schemas.microsoft.com/office/drawing/2014/main" val="2228775609"/>
                    </a:ext>
                  </a:extLst>
                </a:gridCol>
                <a:gridCol w="411480">
                  <a:extLst>
                    <a:ext uri="{9D8B030D-6E8A-4147-A177-3AD203B41FA5}">
                      <a16:colId xmlns:a16="http://schemas.microsoft.com/office/drawing/2014/main" val="2981063545"/>
                    </a:ext>
                  </a:extLst>
                </a:gridCol>
                <a:gridCol w="411480">
                  <a:extLst>
                    <a:ext uri="{9D8B030D-6E8A-4147-A177-3AD203B41FA5}">
                      <a16:colId xmlns:a16="http://schemas.microsoft.com/office/drawing/2014/main" val="3289058442"/>
                    </a:ext>
                  </a:extLst>
                </a:gridCol>
                <a:gridCol w="411480">
                  <a:extLst>
                    <a:ext uri="{9D8B030D-6E8A-4147-A177-3AD203B41FA5}">
                      <a16:colId xmlns:a16="http://schemas.microsoft.com/office/drawing/2014/main" val="3946193674"/>
                    </a:ext>
                  </a:extLst>
                </a:gridCol>
                <a:gridCol w="411480">
                  <a:extLst>
                    <a:ext uri="{9D8B030D-6E8A-4147-A177-3AD203B41FA5}">
                      <a16:colId xmlns:a16="http://schemas.microsoft.com/office/drawing/2014/main" val="3757998768"/>
                    </a:ext>
                  </a:extLst>
                </a:gridCol>
                <a:gridCol w="411480">
                  <a:extLst>
                    <a:ext uri="{9D8B030D-6E8A-4147-A177-3AD203B41FA5}">
                      <a16:colId xmlns:a16="http://schemas.microsoft.com/office/drawing/2014/main" val="3060239736"/>
                    </a:ext>
                  </a:extLst>
                </a:gridCol>
                <a:gridCol w="411480">
                  <a:extLst>
                    <a:ext uri="{9D8B030D-6E8A-4147-A177-3AD203B41FA5}">
                      <a16:colId xmlns:a16="http://schemas.microsoft.com/office/drawing/2014/main" val="2285900986"/>
                    </a:ext>
                  </a:extLst>
                </a:gridCol>
                <a:gridCol w="411480">
                  <a:extLst>
                    <a:ext uri="{9D8B030D-6E8A-4147-A177-3AD203B41FA5}">
                      <a16:colId xmlns:a16="http://schemas.microsoft.com/office/drawing/2014/main" val="3107336311"/>
                    </a:ext>
                  </a:extLst>
                </a:gridCol>
                <a:gridCol w="1728216">
                  <a:extLst>
                    <a:ext uri="{9D8B030D-6E8A-4147-A177-3AD203B41FA5}">
                      <a16:colId xmlns:a16="http://schemas.microsoft.com/office/drawing/2014/main" val="3230903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904586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- 2024-02-09 10:28:10</a:t>
                      </a:r>
                      <a:r>
                        <a:rPr kumimoji="0" lang="en-US" sz="1000" b="0" i="0" u="none" strike="noStrike" kern="1200" cap="none" spc="0" normalizeH="0" baseline="0" noProof="0">
                          <a:ln>
                            <a:noFill/>
                          </a:ln>
                          <a:solidFill>
                            <a:prstClr val="black"/>
                          </a:solidFill>
                          <a:effectLst/>
                          <a:uLnTx/>
                          <a:uFillTx/>
                          <a:latin typeface="Calibri"/>
                          <a:ea typeface="+mn-ea"/>
                          <a:cs typeface="+mn-cs"/>
                        </a:rPr>
                        <a:t>
 Berliner, Krapfen, Karneval, Fasching, Hellau, Alaaf, Ahoi? Wie jeck seid ihr denn?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https://quintly-eu-image-storage.s3.amazonaws.com/b9dc53e473abea7bd41eec49e0c7e58d/e1d064b1931bfb95bd0074717392534e.jpg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226.42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245424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- 2024-02-07 10:13:53</a:t>
                      </a:r>
                      <a:r>
                        <a:rPr kumimoji="0" lang="de-DE" sz="1000" b="0" i="0" u="none" strike="noStrike" kern="1200" cap="none" spc="0" normalizeH="0" baseline="0" noProof="0">
                          <a:ln>
                            <a:noFill/>
                          </a:ln>
                          <a:solidFill>
                            <a:prstClr val="black"/>
                          </a:solidFill>
                          <a:effectLst/>
                          <a:uLnTx/>
                          <a:uFillTx/>
                          <a:latin typeface="Calibri"/>
                          <a:ea typeface="+mn-ea"/>
                          <a:cs typeface="+mn-cs"/>
                        </a:rPr>
                        <a:t>
 Wir haben uns ein Herz erlaubt. 🤭 Ob zum Valentinstag, Muttertag oder als kleine Aufmerksamkeit für zwischendurch: Jetzt süße Schokowürfel in neuer Herzbox verschenken.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https://quintly-eu-image-storage.s3.amazonaws.com/b9dc53e473abea7bd41eec49e0c7e58d/09d036db3cd47f53468f3b402a335ff3.jpg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221.93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2467824657"/>
                  </a:ext>
                </a:extLst>
              </a:tr>
            </a:tbl>
          </a:graphicData>
        </a:graphic>
      </p:graphicFrame>
      <p:sp>
        <p:nvSpPr>
          <p:cNvPr id="4" name="Text Placeholder 3">
            <a:extLst>
              <a:ext uri="{FF2B5EF4-FFF2-40B4-BE49-F238E27FC236}">
                <a16:creationId xmlns:a16="http://schemas.microsoft.com/office/drawing/2014/main" id="{CBD8FB1D-8277-43AC-98A9-F0EBC71B7254}"/>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6369169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A9F17-A265-4073-AC30-9887C00CF80B}"/>
              </a:ext>
            </a:extLst>
          </p:cNvPr>
          <p:cNvSpPr>
            <a:spLocks noGrp="1"/>
          </p:cNvSpPr>
          <p:nvPr>
            <p:ph type="title"/>
          </p:nvPr>
        </p:nvSpPr>
        <p:spPr/>
        <p:txBody>
          <a:bodyPr/>
          <a:lstStyle/>
          <a:p>
            <a:r>
              <a:rPr lang="en-US"/>
              <a:t>Facebook Facebook Paid Post Performance | 1 group and 2 profiles - 2 of 24</a:t>
            </a:r>
          </a:p>
        </p:txBody>
      </p:sp>
      <p:graphicFrame>
        <p:nvGraphicFramePr>
          <p:cNvPr id="5" name="Table Placeholder 4">
            <a:extLst>
              <a:ext uri="{FF2B5EF4-FFF2-40B4-BE49-F238E27FC236}">
                <a16:creationId xmlns:a16="http://schemas.microsoft.com/office/drawing/2014/main" id="{63437D27-46DA-4967-BAEC-FDDD58CF1A55}"/>
              </a:ext>
            </a:extLst>
          </p:cNvPr>
          <p:cNvGraphicFramePr>
            <a:graphicFrameLocks noGrp="1"/>
          </p:cNvGraphicFramePr>
          <p:nvPr>
            <p:ph type="tbl" sz="quarter" idx="13"/>
            <p:extLst>
              <p:ext uri="{D42A27DB-BD31-4B8C-83A1-F6EECF244321}">
                <p14:modId xmlns:p14="http://schemas.microsoft.com/office/powerpoint/2010/main" val="2386075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97183293"/>
                    </a:ext>
                  </a:extLst>
                </a:gridCol>
                <a:gridCol w="1152144">
                  <a:extLst>
                    <a:ext uri="{9D8B030D-6E8A-4147-A177-3AD203B41FA5}">
                      <a16:colId xmlns:a16="http://schemas.microsoft.com/office/drawing/2014/main" val="2110827318"/>
                    </a:ext>
                  </a:extLst>
                </a:gridCol>
                <a:gridCol w="411480">
                  <a:extLst>
                    <a:ext uri="{9D8B030D-6E8A-4147-A177-3AD203B41FA5}">
                      <a16:colId xmlns:a16="http://schemas.microsoft.com/office/drawing/2014/main" val="260974312"/>
                    </a:ext>
                  </a:extLst>
                </a:gridCol>
                <a:gridCol w="411480">
                  <a:extLst>
                    <a:ext uri="{9D8B030D-6E8A-4147-A177-3AD203B41FA5}">
                      <a16:colId xmlns:a16="http://schemas.microsoft.com/office/drawing/2014/main" val="1793826305"/>
                    </a:ext>
                  </a:extLst>
                </a:gridCol>
                <a:gridCol w="411480">
                  <a:extLst>
                    <a:ext uri="{9D8B030D-6E8A-4147-A177-3AD203B41FA5}">
                      <a16:colId xmlns:a16="http://schemas.microsoft.com/office/drawing/2014/main" val="3254558825"/>
                    </a:ext>
                  </a:extLst>
                </a:gridCol>
                <a:gridCol w="411480">
                  <a:extLst>
                    <a:ext uri="{9D8B030D-6E8A-4147-A177-3AD203B41FA5}">
                      <a16:colId xmlns:a16="http://schemas.microsoft.com/office/drawing/2014/main" val="2614020373"/>
                    </a:ext>
                  </a:extLst>
                </a:gridCol>
                <a:gridCol w="411480">
                  <a:extLst>
                    <a:ext uri="{9D8B030D-6E8A-4147-A177-3AD203B41FA5}">
                      <a16:colId xmlns:a16="http://schemas.microsoft.com/office/drawing/2014/main" val="1437048869"/>
                    </a:ext>
                  </a:extLst>
                </a:gridCol>
                <a:gridCol w="411480">
                  <a:extLst>
                    <a:ext uri="{9D8B030D-6E8A-4147-A177-3AD203B41FA5}">
                      <a16:colId xmlns:a16="http://schemas.microsoft.com/office/drawing/2014/main" val="2828832259"/>
                    </a:ext>
                  </a:extLst>
                </a:gridCol>
                <a:gridCol w="411480">
                  <a:extLst>
                    <a:ext uri="{9D8B030D-6E8A-4147-A177-3AD203B41FA5}">
                      <a16:colId xmlns:a16="http://schemas.microsoft.com/office/drawing/2014/main" val="1556459684"/>
                    </a:ext>
                  </a:extLst>
                </a:gridCol>
                <a:gridCol w="411480">
                  <a:extLst>
                    <a:ext uri="{9D8B030D-6E8A-4147-A177-3AD203B41FA5}">
                      <a16:colId xmlns:a16="http://schemas.microsoft.com/office/drawing/2014/main" val="3208721432"/>
                    </a:ext>
                  </a:extLst>
                </a:gridCol>
                <a:gridCol w="411480">
                  <a:extLst>
                    <a:ext uri="{9D8B030D-6E8A-4147-A177-3AD203B41FA5}">
                      <a16:colId xmlns:a16="http://schemas.microsoft.com/office/drawing/2014/main" val="1316721144"/>
                    </a:ext>
                  </a:extLst>
                </a:gridCol>
                <a:gridCol w="1728216">
                  <a:extLst>
                    <a:ext uri="{9D8B030D-6E8A-4147-A177-3AD203B41FA5}">
                      <a16:colId xmlns:a16="http://schemas.microsoft.com/office/drawing/2014/main" val="111118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083369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- 2024-02-07 08:52:23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https://quintly-eu-image-storage.s3.amazonaws.com/ce3c7051b24efe7a43caa2123c501328/d695e063c602224d218b77f2e0d8ff51.jpg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225.44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142530689"/>
                  </a:ext>
                </a:extLst>
              </a:tr>
            </a:tbl>
          </a:graphicData>
        </a:graphic>
      </p:graphicFrame>
      <p:sp>
        <p:nvSpPr>
          <p:cNvPr id="4" name="Text Placeholder 3">
            <a:extLst>
              <a:ext uri="{FF2B5EF4-FFF2-40B4-BE49-F238E27FC236}">
                <a16:creationId xmlns:a16="http://schemas.microsoft.com/office/drawing/2014/main" id="{947C5198-BF25-485F-A371-7E502351B5C8}"/>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9509542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272E1-349C-4B93-B5D2-8FD70FE74E56}"/>
              </a:ext>
            </a:extLst>
          </p:cNvPr>
          <p:cNvSpPr>
            <a:spLocks noGrp="1"/>
          </p:cNvSpPr>
          <p:nvPr>
            <p:ph type="title"/>
          </p:nvPr>
        </p:nvSpPr>
        <p:spPr/>
        <p:txBody>
          <a:bodyPr/>
          <a:lstStyle/>
          <a:p>
            <a:r>
              <a:rPr lang="en-US"/>
              <a:t>Facebook Facebook Paid Post Performance | 1 group and 2 profiles - 3 of 24</a:t>
            </a:r>
          </a:p>
        </p:txBody>
      </p:sp>
      <p:graphicFrame>
        <p:nvGraphicFramePr>
          <p:cNvPr id="5" name="Table Placeholder 4">
            <a:extLst>
              <a:ext uri="{FF2B5EF4-FFF2-40B4-BE49-F238E27FC236}">
                <a16:creationId xmlns:a16="http://schemas.microsoft.com/office/drawing/2014/main" id="{D2B86800-4D99-4CF1-90C9-304BA064C4D2}"/>
              </a:ext>
            </a:extLst>
          </p:cNvPr>
          <p:cNvGraphicFramePr>
            <a:graphicFrameLocks noGrp="1"/>
          </p:cNvGraphicFramePr>
          <p:nvPr>
            <p:ph type="tbl" sz="quarter" idx="13"/>
            <p:extLst>
              <p:ext uri="{D42A27DB-BD31-4B8C-83A1-F6EECF244321}">
                <p14:modId xmlns:p14="http://schemas.microsoft.com/office/powerpoint/2010/main" val="488398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00095793"/>
                    </a:ext>
                  </a:extLst>
                </a:gridCol>
                <a:gridCol w="1152144">
                  <a:extLst>
                    <a:ext uri="{9D8B030D-6E8A-4147-A177-3AD203B41FA5}">
                      <a16:colId xmlns:a16="http://schemas.microsoft.com/office/drawing/2014/main" val="1645384732"/>
                    </a:ext>
                  </a:extLst>
                </a:gridCol>
                <a:gridCol w="411480">
                  <a:extLst>
                    <a:ext uri="{9D8B030D-6E8A-4147-A177-3AD203B41FA5}">
                      <a16:colId xmlns:a16="http://schemas.microsoft.com/office/drawing/2014/main" val="1354868243"/>
                    </a:ext>
                  </a:extLst>
                </a:gridCol>
                <a:gridCol w="411480">
                  <a:extLst>
                    <a:ext uri="{9D8B030D-6E8A-4147-A177-3AD203B41FA5}">
                      <a16:colId xmlns:a16="http://schemas.microsoft.com/office/drawing/2014/main" val="3406069949"/>
                    </a:ext>
                  </a:extLst>
                </a:gridCol>
                <a:gridCol w="411480">
                  <a:extLst>
                    <a:ext uri="{9D8B030D-6E8A-4147-A177-3AD203B41FA5}">
                      <a16:colId xmlns:a16="http://schemas.microsoft.com/office/drawing/2014/main" val="2945911760"/>
                    </a:ext>
                  </a:extLst>
                </a:gridCol>
                <a:gridCol w="411480">
                  <a:extLst>
                    <a:ext uri="{9D8B030D-6E8A-4147-A177-3AD203B41FA5}">
                      <a16:colId xmlns:a16="http://schemas.microsoft.com/office/drawing/2014/main" val="3841064861"/>
                    </a:ext>
                  </a:extLst>
                </a:gridCol>
                <a:gridCol w="411480">
                  <a:extLst>
                    <a:ext uri="{9D8B030D-6E8A-4147-A177-3AD203B41FA5}">
                      <a16:colId xmlns:a16="http://schemas.microsoft.com/office/drawing/2014/main" val="2207196413"/>
                    </a:ext>
                  </a:extLst>
                </a:gridCol>
                <a:gridCol w="411480">
                  <a:extLst>
                    <a:ext uri="{9D8B030D-6E8A-4147-A177-3AD203B41FA5}">
                      <a16:colId xmlns:a16="http://schemas.microsoft.com/office/drawing/2014/main" val="2962882678"/>
                    </a:ext>
                  </a:extLst>
                </a:gridCol>
                <a:gridCol w="411480">
                  <a:extLst>
                    <a:ext uri="{9D8B030D-6E8A-4147-A177-3AD203B41FA5}">
                      <a16:colId xmlns:a16="http://schemas.microsoft.com/office/drawing/2014/main" val="1917004071"/>
                    </a:ext>
                  </a:extLst>
                </a:gridCol>
                <a:gridCol w="411480">
                  <a:extLst>
                    <a:ext uri="{9D8B030D-6E8A-4147-A177-3AD203B41FA5}">
                      <a16:colId xmlns:a16="http://schemas.microsoft.com/office/drawing/2014/main" val="167045270"/>
                    </a:ext>
                  </a:extLst>
                </a:gridCol>
                <a:gridCol w="411480">
                  <a:extLst>
                    <a:ext uri="{9D8B030D-6E8A-4147-A177-3AD203B41FA5}">
                      <a16:colId xmlns:a16="http://schemas.microsoft.com/office/drawing/2014/main" val="3672778192"/>
                    </a:ext>
                  </a:extLst>
                </a:gridCol>
                <a:gridCol w="1728216">
                  <a:extLst>
                    <a:ext uri="{9D8B030D-6E8A-4147-A177-3AD203B41FA5}">
                      <a16:colId xmlns:a16="http://schemas.microsoft.com/office/drawing/2014/main" val="1326791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741709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- 2024-02-05 11:35:43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https://quintly-eu-image-storage.s3.amazonaws.com/ce3c7051b24efe7a43caa2123c501328/933643bab5c6fae85afd8abe9b9166ea.jpg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911.67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627879548"/>
                  </a:ext>
                </a:extLst>
              </a:tr>
            </a:tbl>
          </a:graphicData>
        </a:graphic>
      </p:graphicFrame>
      <p:sp>
        <p:nvSpPr>
          <p:cNvPr id="4" name="Text Placeholder 3">
            <a:extLst>
              <a:ext uri="{FF2B5EF4-FFF2-40B4-BE49-F238E27FC236}">
                <a16:creationId xmlns:a16="http://schemas.microsoft.com/office/drawing/2014/main" id="{231113CA-37D1-44EC-8DEC-E4A74C139EF9}"/>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40537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25E72-06D6-4FE0-9951-328701B2DA63}"/>
              </a:ext>
            </a:extLst>
          </p:cNvPr>
          <p:cNvSpPr>
            <a:spLocks noGrp="1"/>
          </p:cNvSpPr>
          <p:nvPr>
            <p:ph type="title"/>
          </p:nvPr>
        </p:nvSpPr>
        <p:spPr/>
        <p:txBody>
          <a:bodyPr/>
          <a:lstStyle/>
          <a:p>
            <a:r>
              <a:rPr lang="en-US"/>
              <a:t>Facebook Facebook Paid Post Performance | 1 group and 2 profiles - 4 of 24</a:t>
            </a:r>
          </a:p>
        </p:txBody>
      </p:sp>
      <p:graphicFrame>
        <p:nvGraphicFramePr>
          <p:cNvPr id="5" name="Table Placeholder 4">
            <a:extLst>
              <a:ext uri="{FF2B5EF4-FFF2-40B4-BE49-F238E27FC236}">
                <a16:creationId xmlns:a16="http://schemas.microsoft.com/office/drawing/2014/main" id="{38D793F2-2DBD-4EE8-8F9F-B0D1C50852E0}"/>
              </a:ext>
            </a:extLst>
          </p:cNvPr>
          <p:cNvGraphicFramePr>
            <a:graphicFrameLocks noGrp="1"/>
          </p:cNvGraphicFramePr>
          <p:nvPr>
            <p:ph type="tbl" sz="quarter" idx="13"/>
            <p:extLst>
              <p:ext uri="{D42A27DB-BD31-4B8C-83A1-F6EECF244321}">
                <p14:modId xmlns:p14="http://schemas.microsoft.com/office/powerpoint/2010/main" val="1490392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145976146"/>
                    </a:ext>
                  </a:extLst>
                </a:gridCol>
                <a:gridCol w="1152144">
                  <a:extLst>
                    <a:ext uri="{9D8B030D-6E8A-4147-A177-3AD203B41FA5}">
                      <a16:colId xmlns:a16="http://schemas.microsoft.com/office/drawing/2014/main" val="431968310"/>
                    </a:ext>
                  </a:extLst>
                </a:gridCol>
                <a:gridCol w="411480">
                  <a:extLst>
                    <a:ext uri="{9D8B030D-6E8A-4147-A177-3AD203B41FA5}">
                      <a16:colId xmlns:a16="http://schemas.microsoft.com/office/drawing/2014/main" val="1936750326"/>
                    </a:ext>
                  </a:extLst>
                </a:gridCol>
                <a:gridCol w="411480">
                  <a:extLst>
                    <a:ext uri="{9D8B030D-6E8A-4147-A177-3AD203B41FA5}">
                      <a16:colId xmlns:a16="http://schemas.microsoft.com/office/drawing/2014/main" val="2121133089"/>
                    </a:ext>
                  </a:extLst>
                </a:gridCol>
                <a:gridCol w="411480">
                  <a:extLst>
                    <a:ext uri="{9D8B030D-6E8A-4147-A177-3AD203B41FA5}">
                      <a16:colId xmlns:a16="http://schemas.microsoft.com/office/drawing/2014/main" val="2443582372"/>
                    </a:ext>
                  </a:extLst>
                </a:gridCol>
                <a:gridCol w="411480">
                  <a:extLst>
                    <a:ext uri="{9D8B030D-6E8A-4147-A177-3AD203B41FA5}">
                      <a16:colId xmlns:a16="http://schemas.microsoft.com/office/drawing/2014/main" val="1887636558"/>
                    </a:ext>
                  </a:extLst>
                </a:gridCol>
                <a:gridCol w="411480">
                  <a:extLst>
                    <a:ext uri="{9D8B030D-6E8A-4147-A177-3AD203B41FA5}">
                      <a16:colId xmlns:a16="http://schemas.microsoft.com/office/drawing/2014/main" val="3645314041"/>
                    </a:ext>
                  </a:extLst>
                </a:gridCol>
                <a:gridCol w="411480">
                  <a:extLst>
                    <a:ext uri="{9D8B030D-6E8A-4147-A177-3AD203B41FA5}">
                      <a16:colId xmlns:a16="http://schemas.microsoft.com/office/drawing/2014/main" val="1597382678"/>
                    </a:ext>
                  </a:extLst>
                </a:gridCol>
                <a:gridCol w="411480">
                  <a:extLst>
                    <a:ext uri="{9D8B030D-6E8A-4147-A177-3AD203B41FA5}">
                      <a16:colId xmlns:a16="http://schemas.microsoft.com/office/drawing/2014/main" val="3800304117"/>
                    </a:ext>
                  </a:extLst>
                </a:gridCol>
                <a:gridCol w="411480">
                  <a:extLst>
                    <a:ext uri="{9D8B030D-6E8A-4147-A177-3AD203B41FA5}">
                      <a16:colId xmlns:a16="http://schemas.microsoft.com/office/drawing/2014/main" val="2258318878"/>
                    </a:ext>
                  </a:extLst>
                </a:gridCol>
                <a:gridCol w="411480">
                  <a:extLst>
                    <a:ext uri="{9D8B030D-6E8A-4147-A177-3AD203B41FA5}">
                      <a16:colId xmlns:a16="http://schemas.microsoft.com/office/drawing/2014/main" val="3041904747"/>
                    </a:ext>
                  </a:extLst>
                </a:gridCol>
                <a:gridCol w="1728216">
                  <a:extLst>
                    <a:ext uri="{9D8B030D-6E8A-4147-A177-3AD203B41FA5}">
                      <a16:colId xmlns:a16="http://schemas.microsoft.com/office/drawing/2014/main" val="2047691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789316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- 2024-02-05 11:35:43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https://quintly-eu-image-storage.s3.amazonaws.com/ce3c7051b24efe7a43caa2123c501328/c92d07d5c976aa68785594e242165df9.jpg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444897915"/>
                  </a:ext>
                </a:extLst>
              </a:tr>
            </a:tbl>
          </a:graphicData>
        </a:graphic>
      </p:graphicFrame>
      <p:sp>
        <p:nvSpPr>
          <p:cNvPr id="4" name="Text Placeholder 3">
            <a:extLst>
              <a:ext uri="{FF2B5EF4-FFF2-40B4-BE49-F238E27FC236}">
                <a16:creationId xmlns:a16="http://schemas.microsoft.com/office/drawing/2014/main" id="{ECC3056A-7A85-4DF4-8C26-B48C356D37F6}"/>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4026564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B402F-24DF-47C6-A2CF-61F415954480}"/>
              </a:ext>
            </a:extLst>
          </p:cNvPr>
          <p:cNvSpPr>
            <a:spLocks noGrp="1"/>
          </p:cNvSpPr>
          <p:nvPr>
            <p:ph type="title"/>
          </p:nvPr>
        </p:nvSpPr>
        <p:spPr/>
        <p:txBody>
          <a:bodyPr/>
          <a:lstStyle/>
          <a:p>
            <a:r>
              <a:rPr lang="en-US"/>
              <a:t>Facebook Facebook Paid Post Performance | 1 group and 2 profiles - 5 of 24</a:t>
            </a:r>
          </a:p>
        </p:txBody>
      </p:sp>
      <p:graphicFrame>
        <p:nvGraphicFramePr>
          <p:cNvPr id="5" name="Table Placeholder 4">
            <a:extLst>
              <a:ext uri="{FF2B5EF4-FFF2-40B4-BE49-F238E27FC236}">
                <a16:creationId xmlns:a16="http://schemas.microsoft.com/office/drawing/2014/main" id="{907E13F9-1176-45D4-BE03-AD1B54D0DFC0}"/>
              </a:ext>
            </a:extLst>
          </p:cNvPr>
          <p:cNvGraphicFramePr>
            <a:graphicFrameLocks noGrp="1"/>
          </p:cNvGraphicFramePr>
          <p:nvPr>
            <p:ph type="tbl" sz="quarter" idx="13"/>
            <p:extLst>
              <p:ext uri="{D42A27DB-BD31-4B8C-83A1-F6EECF244321}">
                <p14:modId xmlns:p14="http://schemas.microsoft.com/office/powerpoint/2010/main" val="2519779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22607347"/>
                    </a:ext>
                  </a:extLst>
                </a:gridCol>
                <a:gridCol w="1152144">
                  <a:extLst>
                    <a:ext uri="{9D8B030D-6E8A-4147-A177-3AD203B41FA5}">
                      <a16:colId xmlns:a16="http://schemas.microsoft.com/office/drawing/2014/main" val="3690585352"/>
                    </a:ext>
                  </a:extLst>
                </a:gridCol>
                <a:gridCol w="411480">
                  <a:extLst>
                    <a:ext uri="{9D8B030D-6E8A-4147-A177-3AD203B41FA5}">
                      <a16:colId xmlns:a16="http://schemas.microsoft.com/office/drawing/2014/main" val="2495835491"/>
                    </a:ext>
                  </a:extLst>
                </a:gridCol>
                <a:gridCol w="411480">
                  <a:extLst>
                    <a:ext uri="{9D8B030D-6E8A-4147-A177-3AD203B41FA5}">
                      <a16:colId xmlns:a16="http://schemas.microsoft.com/office/drawing/2014/main" val="1642858135"/>
                    </a:ext>
                  </a:extLst>
                </a:gridCol>
                <a:gridCol w="411480">
                  <a:extLst>
                    <a:ext uri="{9D8B030D-6E8A-4147-A177-3AD203B41FA5}">
                      <a16:colId xmlns:a16="http://schemas.microsoft.com/office/drawing/2014/main" val="1651039952"/>
                    </a:ext>
                  </a:extLst>
                </a:gridCol>
                <a:gridCol w="411480">
                  <a:extLst>
                    <a:ext uri="{9D8B030D-6E8A-4147-A177-3AD203B41FA5}">
                      <a16:colId xmlns:a16="http://schemas.microsoft.com/office/drawing/2014/main" val="4292855466"/>
                    </a:ext>
                  </a:extLst>
                </a:gridCol>
                <a:gridCol w="411480">
                  <a:extLst>
                    <a:ext uri="{9D8B030D-6E8A-4147-A177-3AD203B41FA5}">
                      <a16:colId xmlns:a16="http://schemas.microsoft.com/office/drawing/2014/main" val="3310835931"/>
                    </a:ext>
                  </a:extLst>
                </a:gridCol>
                <a:gridCol w="411480">
                  <a:extLst>
                    <a:ext uri="{9D8B030D-6E8A-4147-A177-3AD203B41FA5}">
                      <a16:colId xmlns:a16="http://schemas.microsoft.com/office/drawing/2014/main" val="3179178988"/>
                    </a:ext>
                  </a:extLst>
                </a:gridCol>
                <a:gridCol w="411480">
                  <a:extLst>
                    <a:ext uri="{9D8B030D-6E8A-4147-A177-3AD203B41FA5}">
                      <a16:colId xmlns:a16="http://schemas.microsoft.com/office/drawing/2014/main" val="3315643904"/>
                    </a:ext>
                  </a:extLst>
                </a:gridCol>
                <a:gridCol w="411480">
                  <a:extLst>
                    <a:ext uri="{9D8B030D-6E8A-4147-A177-3AD203B41FA5}">
                      <a16:colId xmlns:a16="http://schemas.microsoft.com/office/drawing/2014/main" val="3368514609"/>
                    </a:ext>
                  </a:extLst>
                </a:gridCol>
                <a:gridCol w="411480">
                  <a:extLst>
                    <a:ext uri="{9D8B030D-6E8A-4147-A177-3AD203B41FA5}">
                      <a16:colId xmlns:a16="http://schemas.microsoft.com/office/drawing/2014/main" val="2722081302"/>
                    </a:ext>
                  </a:extLst>
                </a:gridCol>
                <a:gridCol w="1728216">
                  <a:extLst>
                    <a:ext uri="{9D8B030D-6E8A-4147-A177-3AD203B41FA5}">
                      <a16:colId xmlns:a16="http://schemas.microsoft.com/office/drawing/2014/main" val="1404271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093277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- 2024-01-30 10:14:17</a:t>
                      </a:r>
                      <a:r>
                        <a:rPr kumimoji="0" lang="de-DE" sz="1000" b="0" i="0" u="none" strike="noStrike" kern="1200" cap="none" spc="0" normalizeH="0" baseline="0" noProof="0">
                          <a:ln>
                            <a:noFill/>
                          </a:ln>
                          <a:solidFill>
                            <a:prstClr val="black"/>
                          </a:solidFill>
                          <a:effectLst/>
                          <a:uLnTx/>
                          <a:uFillTx/>
                          <a:latin typeface="Calibri"/>
                          <a:ea typeface="+mn-ea"/>
                          <a:cs typeface="+mn-cs"/>
                        </a:rPr>
                        <a:t>
 Doppelt schmeckt besser! Welches Duo wählt ihr? 🥰
Wir präsentieren euch Ritter Sport Duo. 2 Sorten in einer Großtafel, 4 Varianten, 8 Geschmacksrichtungen, unendlich lecker! Alles zum neuen Sortenkonzept lest ihr auf unserem Blog: https://blog.ritter-sport.de/2024/01/30/neuen-duo/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https://quintly-eu-image-storage.s3.amazonaws.com/b9dc53e473abea7bd41eec49e0c7e58d/446b00133a6f5d400363b8607d7ab90f.jpg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455020791"/>
                  </a:ext>
                </a:extLst>
              </a:tr>
            </a:tbl>
          </a:graphicData>
        </a:graphic>
      </p:graphicFrame>
      <p:sp>
        <p:nvSpPr>
          <p:cNvPr id="4" name="Text Placeholder 3">
            <a:extLst>
              <a:ext uri="{FF2B5EF4-FFF2-40B4-BE49-F238E27FC236}">
                <a16:creationId xmlns:a16="http://schemas.microsoft.com/office/drawing/2014/main" id="{C454537D-715D-4EF2-B1BB-FFB9DE5CE5CC}"/>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8438900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AFB86-AB49-4C2E-B269-BB78B229D3D2}"/>
              </a:ext>
            </a:extLst>
          </p:cNvPr>
          <p:cNvSpPr>
            <a:spLocks noGrp="1"/>
          </p:cNvSpPr>
          <p:nvPr>
            <p:ph type="title"/>
          </p:nvPr>
        </p:nvSpPr>
        <p:spPr/>
        <p:txBody>
          <a:bodyPr/>
          <a:lstStyle/>
          <a:p>
            <a:r>
              <a:rPr lang="en-US"/>
              <a:t>Facebook Facebook Paid Post Performance | 1 group and 2 profiles - 6 of 24</a:t>
            </a:r>
          </a:p>
        </p:txBody>
      </p:sp>
      <p:graphicFrame>
        <p:nvGraphicFramePr>
          <p:cNvPr id="5" name="Table Placeholder 4">
            <a:extLst>
              <a:ext uri="{FF2B5EF4-FFF2-40B4-BE49-F238E27FC236}">
                <a16:creationId xmlns:a16="http://schemas.microsoft.com/office/drawing/2014/main" id="{45F2CBE1-8CB8-4356-80F2-76223809CA0F}"/>
              </a:ext>
            </a:extLst>
          </p:cNvPr>
          <p:cNvGraphicFramePr>
            <a:graphicFrameLocks noGrp="1"/>
          </p:cNvGraphicFramePr>
          <p:nvPr>
            <p:ph type="tbl" sz="quarter" idx="13"/>
            <p:extLst>
              <p:ext uri="{D42A27DB-BD31-4B8C-83A1-F6EECF244321}">
                <p14:modId xmlns:p14="http://schemas.microsoft.com/office/powerpoint/2010/main" val="2731017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22802891"/>
                    </a:ext>
                  </a:extLst>
                </a:gridCol>
                <a:gridCol w="1152144">
                  <a:extLst>
                    <a:ext uri="{9D8B030D-6E8A-4147-A177-3AD203B41FA5}">
                      <a16:colId xmlns:a16="http://schemas.microsoft.com/office/drawing/2014/main" val="735167232"/>
                    </a:ext>
                  </a:extLst>
                </a:gridCol>
                <a:gridCol w="411480">
                  <a:extLst>
                    <a:ext uri="{9D8B030D-6E8A-4147-A177-3AD203B41FA5}">
                      <a16:colId xmlns:a16="http://schemas.microsoft.com/office/drawing/2014/main" val="2899598637"/>
                    </a:ext>
                  </a:extLst>
                </a:gridCol>
                <a:gridCol w="411480">
                  <a:extLst>
                    <a:ext uri="{9D8B030D-6E8A-4147-A177-3AD203B41FA5}">
                      <a16:colId xmlns:a16="http://schemas.microsoft.com/office/drawing/2014/main" val="3297601306"/>
                    </a:ext>
                  </a:extLst>
                </a:gridCol>
                <a:gridCol w="411480">
                  <a:extLst>
                    <a:ext uri="{9D8B030D-6E8A-4147-A177-3AD203B41FA5}">
                      <a16:colId xmlns:a16="http://schemas.microsoft.com/office/drawing/2014/main" val="798026281"/>
                    </a:ext>
                  </a:extLst>
                </a:gridCol>
                <a:gridCol w="411480">
                  <a:extLst>
                    <a:ext uri="{9D8B030D-6E8A-4147-A177-3AD203B41FA5}">
                      <a16:colId xmlns:a16="http://schemas.microsoft.com/office/drawing/2014/main" val="166947953"/>
                    </a:ext>
                  </a:extLst>
                </a:gridCol>
                <a:gridCol w="411480">
                  <a:extLst>
                    <a:ext uri="{9D8B030D-6E8A-4147-A177-3AD203B41FA5}">
                      <a16:colId xmlns:a16="http://schemas.microsoft.com/office/drawing/2014/main" val="4271607546"/>
                    </a:ext>
                  </a:extLst>
                </a:gridCol>
                <a:gridCol w="411480">
                  <a:extLst>
                    <a:ext uri="{9D8B030D-6E8A-4147-A177-3AD203B41FA5}">
                      <a16:colId xmlns:a16="http://schemas.microsoft.com/office/drawing/2014/main" val="1920144893"/>
                    </a:ext>
                  </a:extLst>
                </a:gridCol>
                <a:gridCol w="411480">
                  <a:extLst>
                    <a:ext uri="{9D8B030D-6E8A-4147-A177-3AD203B41FA5}">
                      <a16:colId xmlns:a16="http://schemas.microsoft.com/office/drawing/2014/main" val="2191234526"/>
                    </a:ext>
                  </a:extLst>
                </a:gridCol>
                <a:gridCol w="411480">
                  <a:extLst>
                    <a:ext uri="{9D8B030D-6E8A-4147-A177-3AD203B41FA5}">
                      <a16:colId xmlns:a16="http://schemas.microsoft.com/office/drawing/2014/main" val="3741584980"/>
                    </a:ext>
                  </a:extLst>
                </a:gridCol>
                <a:gridCol w="411480">
                  <a:extLst>
                    <a:ext uri="{9D8B030D-6E8A-4147-A177-3AD203B41FA5}">
                      <a16:colId xmlns:a16="http://schemas.microsoft.com/office/drawing/2014/main" val="2200101324"/>
                    </a:ext>
                  </a:extLst>
                </a:gridCol>
                <a:gridCol w="1728216">
                  <a:extLst>
                    <a:ext uri="{9D8B030D-6E8A-4147-A177-3AD203B41FA5}">
                      <a16:colId xmlns:a16="http://schemas.microsoft.com/office/drawing/2014/main" val="3066974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041886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11:35:41</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https://quintly-eu-image-storage.s3.amazonaws.com/ce3c7051b24efe7a43caa2123c501328/61af4630fb7e5be39e94fb3ba78b82f7.png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211.54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546103339"/>
                  </a:ext>
                </a:extLst>
              </a:tr>
            </a:tbl>
          </a:graphicData>
        </a:graphic>
      </p:graphicFrame>
      <p:sp>
        <p:nvSpPr>
          <p:cNvPr id="4" name="Text Placeholder 3">
            <a:extLst>
              <a:ext uri="{FF2B5EF4-FFF2-40B4-BE49-F238E27FC236}">
                <a16:creationId xmlns:a16="http://schemas.microsoft.com/office/drawing/2014/main" id="{BCD68912-A266-49B5-87A2-264849321D36}"/>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2549387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12DEE-D071-4656-8356-EE152DFA11D5}"/>
              </a:ext>
            </a:extLst>
          </p:cNvPr>
          <p:cNvSpPr>
            <a:spLocks noGrp="1"/>
          </p:cNvSpPr>
          <p:nvPr>
            <p:ph type="title"/>
          </p:nvPr>
        </p:nvSpPr>
        <p:spPr/>
        <p:txBody>
          <a:bodyPr/>
          <a:lstStyle/>
          <a:p>
            <a:r>
              <a:rPr lang="en-US"/>
              <a:t>Facebook Facebook Paid Post Performance | 1 group and 2 profiles - 7 of 24</a:t>
            </a:r>
          </a:p>
        </p:txBody>
      </p:sp>
      <p:graphicFrame>
        <p:nvGraphicFramePr>
          <p:cNvPr id="5" name="Table Placeholder 4">
            <a:extLst>
              <a:ext uri="{FF2B5EF4-FFF2-40B4-BE49-F238E27FC236}">
                <a16:creationId xmlns:a16="http://schemas.microsoft.com/office/drawing/2014/main" id="{F313EF80-70AC-43E9-ADBB-A748219538A1}"/>
              </a:ext>
            </a:extLst>
          </p:cNvPr>
          <p:cNvGraphicFramePr>
            <a:graphicFrameLocks noGrp="1"/>
          </p:cNvGraphicFramePr>
          <p:nvPr>
            <p:ph type="tbl" sz="quarter" idx="13"/>
            <p:extLst>
              <p:ext uri="{D42A27DB-BD31-4B8C-83A1-F6EECF244321}">
                <p14:modId xmlns:p14="http://schemas.microsoft.com/office/powerpoint/2010/main" val="1084594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77051851"/>
                    </a:ext>
                  </a:extLst>
                </a:gridCol>
                <a:gridCol w="1152144">
                  <a:extLst>
                    <a:ext uri="{9D8B030D-6E8A-4147-A177-3AD203B41FA5}">
                      <a16:colId xmlns:a16="http://schemas.microsoft.com/office/drawing/2014/main" val="2205989027"/>
                    </a:ext>
                  </a:extLst>
                </a:gridCol>
                <a:gridCol w="411480">
                  <a:extLst>
                    <a:ext uri="{9D8B030D-6E8A-4147-A177-3AD203B41FA5}">
                      <a16:colId xmlns:a16="http://schemas.microsoft.com/office/drawing/2014/main" val="2363067238"/>
                    </a:ext>
                  </a:extLst>
                </a:gridCol>
                <a:gridCol w="411480">
                  <a:extLst>
                    <a:ext uri="{9D8B030D-6E8A-4147-A177-3AD203B41FA5}">
                      <a16:colId xmlns:a16="http://schemas.microsoft.com/office/drawing/2014/main" val="1634648189"/>
                    </a:ext>
                  </a:extLst>
                </a:gridCol>
                <a:gridCol w="411480">
                  <a:extLst>
                    <a:ext uri="{9D8B030D-6E8A-4147-A177-3AD203B41FA5}">
                      <a16:colId xmlns:a16="http://schemas.microsoft.com/office/drawing/2014/main" val="2932624173"/>
                    </a:ext>
                  </a:extLst>
                </a:gridCol>
                <a:gridCol w="411480">
                  <a:extLst>
                    <a:ext uri="{9D8B030D-6E8A-4147-A177-3AD203B41FA5}">
                      <a16:colId xmlns:a16="http://schemas.microsoft.com/office/drawing/2014/main" val="302501683"/>
                    </a:ext>
                  </a:extLst>
                </a:gridCol>
                <a:gridCol w="411480">
                  <a:extLst>
                    <a:ext uri="{9D8B030D-6E8A-4147-A177-3AD203B41FA5}">
                      <a16:colId xmlns:a16="http://schemas.microsoft.com/office/drawing/2014/main" val="4091496376"/>
                    </a:ext>
                  </a:extLst>
                </a:gridCol>
                <a:gridCol w="411480">
                  <a:extLst>
                    <a:ext uri="{9D8B030D-6E8A-4147-A177-3AD203B41FA5}">
                      <a16:colId xmlns:a16="http://schemas.microsoft.com/office/drawing/2014/main" val="2262410177"/>
                    </a:ext>
                  </a:extLst>
                </a:gridCol>
                <a:gridCol w="411480">
                  <a:extLst>
                    <a:ext uri="{9D8B030D-6E8A-4147-A177-3AD203B41FA5}">
                      <a16:colId xmlns:a16="http://schemas.microsoft.com/office/drawing/2014/main" val="2558375387"/>
                    </a:ext>
                  </a:extLst>
                </a:gridCol>
                <a:gridCol w="411480">
                  <a:extLst>
                    <a:ext uri="{9D8B030D-6E8A-4147-A177-3AD203B41FA5}">
                      <a16:colId xmlns:a16="http://schemas.microsoft.com/office/drawing/2014/main" val="754354104"/>
                    </a:ext>
                  </a:extLst>
                </a:gridCol>
                <a:gridCol w="411480">
                  <a:extLst>
                    <a:ext uri="{9D8B030D-6E8A-4147-A177-3AD203B41FA5}">
                      <a16:colId xmlns:a16="http://schemas.microsoft.com/office/drawing/2014/main" val="2651139305"/>
                    </a:ext>
                  </a:extLst>
                </a:gridCol>
                <a:gridCol w="1728216">
                  <a:extLst>
                    <a:ext uri="{9D8B030D-6E8A-4147-A177-3AD203B41FA5}">
                      <a16:colId xmlns:a16="http://schemas.microsoft.com/office/drawing/2014/main" val="718035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953977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11:35:31</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https://quintly-eu-image-storage.s3.amazonaws.com/ce3c7051b24efe7a43caa2123c501328/5b4e0d826c62733a1ebf5e1d218a9893.png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596.35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52673200"/>
                  </a:ext>
                </a:extLst>
              </a:tr>
            </a:tbl>
          </a:graphicData>
        </a:graphic>
      </p:graphicFrame>
      <p:sp>
        <p:nvSpPr>
          <p:cNvPr id="4" name="Text Placeholder 3">
            <a:extLst>
              <a:ext uri="{FF2B5EF4-FFF2-40B4-BE49-F238E27FC236}">
                <a16:creationId xmlns:a16="http://schemas.microsoft.com/office/drawing/2014/main" id="{49B7D85C-22BB-4459-8602-EB661C0E5585}"/>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9335800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69FDE-C581-4BE5-ACB7-16869961D4EA}"/>
              </a:ext>
            </a:extLst>
          </p:cNvPr>
          <p:cNvSpPr>
            <a:spLocks noGrp="1"/>
          </p:cNvSpPr>
          <p:nvPr>
            <p:ph type="title"/>
          </p:nvPr>
        </p:nvSpPr>
        <p:spPr/>
        <p:txBody>
          <a:bodyPr/>
          <a:lstStyle/>
          <a:p>
            <a:r>
              <a:rPr lang="en-US"/>
              <a:t>Facebook Facebook Paid Post Performance | 1 group and 2 profiles - 8 of 24</a:t>
            </a:r>
          </a:p>
        </p:txBody>
      </p:sp>
      <p:graphicFrame>
        <p:nvGraphicFramePr>
          <p:cNvPr id="5" name="Table Placeholder 4">
            <a:extLst>
              <a:ext uri="{FF2B5EF4-FFF2-40B4-BE49-F238E27FC236}">
                <a16:creationId xmlns:a16="http://schemas.microsoft.com/office/drawing/2014/main" id="{2FD795F6-5104-4926-9C81-FD5C468C9AE2}"/>
              </a:ext>
            </a:extLst>
          </p:cNvPr>
          <p:cNvGraphicFramePr>
            <a:graphicFrameLocks noGrp="1"/>
          </p:cNvGraphicFramePr>
          <p:nvPr>
            <p:ph type="tbl" sz="quarter" idx="13"/>
            <p:extLst>
              <p:ext uri="{D42A27DB-BD31-4B8C-83A1-F6EECF244321}">
                <p14:modId xmlns:p14="http://schemas.microsoft.com/office/powerpoint/2010/main" val="2897503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318556041"/>
                    </a:ext>
                  </a:extLst>
                </a:gridCol>
                <a:gridCol w="1152144">
                  <a:extLst>
                    <a:ext uri="{9D8B030D-6E8A-4147-A177-3AD203B41FA5}">
                      <a16:colId xmlns:a16="http://schemas.microsoft.com/office/drawing/2014/main" val="2213093770"/>
                    </a:ext>
                  </a:extLst>
                </a:gridCol>
                <a:gridCol w="411480">
                  <a:extLst>
                    <a:ext uri="{9D8B030D-6E8A-4147-A177-3AD203B41FA5}">
                      <a16:colId xmlns:a16="http://schemas.microsoft.com/office/drawing/2014/main" val="1169206448"/>
                    </a:ext>
                  </a:extLst>
                </a:gridCol>
                <a:gridCol w="411480">
                  <a:extLst>
                    <a:ext uri="{9D8B030D-6E8A-4147-A177-3AD203B41FA5}">
                      <a16:colId xmlns:a16="http://schemas.microsoft.com/office/drawing/2014/main" val="2449380606"/>
                    </a:ext>
                  </a:extLst>
                </a:gridCol>
                <a:gridCol w="411480">
                  <a:extLst>
                    <a:ext uri="{9D8B030D-6E8A-4147-A177-3AD203B41FA5}">
                      <a16:colId xmlns:a16="http://schemas.microsoft.com/office/drawing/2014/main" val="2585427227"/>
                    </a:ext>
                  </a:extLst>
                </a:gridCol>
                <a:gridCol w="411480">
                  <a:extLst>
                    <a:ext uri="{9D8B030D-6E8A-4147-A177-3AD203B41FA5}">
                      <a16:colId xmlns:a16="http://schemas.microsoft.com/office/drawing/2014/main" val="684619042"/>
                    </a:ext>
                  </a:extLst>
                </a:gridCol>
                <a:gridCol w="411480">
                  <a:extLst>
                    <a:ext uri="{9D8B030D-6E8A-4147-A177-3AD203B41FA5}">
                      <a16:colId xmlns:a16="http://schemas.microsoft.com/office/drawing/2014/main" val="1586090909"/>
                    </a:ext>
                  </a:extLst>
                </a:gridCol>
                <a:gridCol w="411480">
                  <a:extLst>
                    <a:ext uri="{9D8B030D-6E8A-4147-A177-3AD203B41FA5}">
                      <a16:colId xmlns:a16="http://schemas.microsoft.com/office/drawing/2014/main" val="563704734"/>
                    </a:ext>
                  </a:extLst>
                </a:gridCol>
                <a:gridCol w="411480">
                  <a:extLst>
                    <a:ext uri="{9D8B030D-6E8A-4147-A177-3AD203B41FA5}">
                      <a16:colId xmlns:a16="http://schemas.microsoft.com/office/drawing/2014/main" val="622812232"/>
                    </a:ext>
                  </a:extLst>
                </a:gridCol>
                <a:gridCol w="411480">
                  <a:extLst>
                    <a:ext uri="{9D8B030D-6E8A-4147-A177-3AD203B41FA5}">
                      <a16:colId xmlns:a16="http://schemas.microsoft.com/office/drawing/2014/main" val="3217781622"/>
                    </a:ext>
                  </a:extLst>
                </a:gridCol>
                <a:gridCol w="411480">
                  <a:extLst>
                    <a:ext uri="{9D8B030D-6E8A-4147-A177-3AD203B41FA5}">
                      <a16:colId xmlns:a16="http://schemas.microsoft.com/office/drawing/2014/main" val="565647805"/>
                    </a:ext>
                  </a:extLst>
                </a:gridCol>
                <a:gridCol w="1728216">
                  <a:extLst>
                    <a:ext uri="{9D8B030D-6E8A-4147-A177-3AD203B41FA5}">
                      <a16:colId xmlns:a16="http://schemas.microsoft.com/office/drawing/2014/main" val="1316181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496790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11:35:31</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https://quintly-eu-image-storage.s3.amazonaws.com/ce3c7051b24efe7a43caa2123c501328/52650dc0f7fca2ecb39c5812f0342e85.jpg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57026913"/>
                  </a:ext>
                </a:extLst>
              </a:tr>
            </a:tbl>
          </a:graphicData>
        </a:graphic>
      </p:graphicFrame>
      <p:sp>
        <p:nvSpPr>
          <p:cNvPr id="4" name="Text Placeholder 3">
            <a:extLst>
              <a:ext uri="{FF2B5EF4-FFF2-40B4-BE49-F238E27FC236}">
                <a16:creationId xmlns:a16="http://schemas.microsoft.com/office/drawing/2014/main" id="{E0571F3F-8EA5-43D3-A689-4BED7475719B}"/>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9478459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096CC-F142-484E-B86B-3A47CFCD548A}"/>
              </a:ext>
            </a:extLst>
          </p:cNvPr>
          <p:cNvSpPr>
            <a:spLocks noGrp="1"/>
          </p:cNvSpPr>
          <p:nvPr>
            <p:ph type="title"/>
          </p:nvPr>
        </p:nvSpPr>
        <p:spPr/>
        <p:txBody>
          <a:bodyPr/>
          <a:lstStyle/>
          <a:p>
            <a:r>
              <a:rPr lang="en-US"/>
              <a:t>Facebook Facebook Paid Post Performance | 1 group and 2 profiles - 9 of 24</a:t>
            </a:r>
          </a:p>
        </p:txBody>
      </p:sp>
      <p:graphicFrame>
        <p:nvGraphicFramePr>
          <p:cNvPr id="5" name="Table Placeholder 4">
            <a:extLst>
              <a:ext uri="{FF2B5EF4-FFF2-40B4-BE49-F238E27FC236}">
                <a16:creationId xmlns:a16="http://schemas.microsoft.com/office/drawing/2014/main" id="{A0263303-2B0D-46AA-8F18-E22D67B5080E}"/>
              </a:ext>
            </a:extLst>
          </p:cNvPr>
          <p:cNvGraphicFramePr>
            <a:graphicFrameLocks noGrp="1"/>
          </p:cNvGraphicFramePr>
          <p:nvPr>
            <p:ph type="tbl" sz="quarter" idx="13"/>
            <p:extLst>
              <p:ext uri="{D42A27DB-BD31-4B8C-83A1-F6EECF244321}">
                <p14:modId xmlns:p14="http://schemas.microsoft.com/office/powerpoint/2010/main" val="4009296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08679674"/>
                    </a:ext>
                  </a:extLst>
                </a:gridCol>
                <a:gridCol w="1152144">
                  <a:extLst>
                    <a:ext uri="{9D8B030D-6E8A-4147-A177-3AD203B41FA5}">
                      <a16:colId xmlns:a16="http://schemas.microsoft.com/office/drawing/2014/main" val="4246967232"/>
                    </a:ext>
                  </a:extLst>
                </a:gridCol>
                <a:gridCol w="411480">
                  <a:extLst>
                    <a:ext uri="{9D8B030D-6E8A-4147-A177-3AD203B41FA5}">
                      <a16:colId xmlns:a16="http://schemas.microsoft.com/office/drawing/2014/main" val="4223307753"/>
                    </a:ext>
                  </a:extLst>
                </a:gridCol>
                <a:gridCol w="411480">
                  <a:extLst>
                    <a:ext uri="{9D8B030D-6E8A-4147-A177-3AD203B41FA5}">
                      <a16:colId xmlns:a16="http://schemas.microsoft.com/office/drawing/2014/main" val="3216501790"/>
                    </a:ext>
                  </a:extLst>
                </a:gridCol>
                <a:gridCol w="411480">
                  <a:extLst>
                    <a:ext uri="{9D8B030D-6E8A-4147-A177-3AD203B41FA5}">
                      <a16:colId xmlns:a16="http://schemas.microsoft.com/office/drawing/2014/main" val="2649365598"/>
                    </a:ext>
                  </a:extLst>
                </a:gridCol>
                <a:gridCol w="411480">
                  <a:extLst>
                    <a:ext uri="{9D8B030D-6E8A-4147-A177-3AD203B41FA5}">
                      <a16:colId xmlns:a16="http://schemas.microsoft.com/office/drawing/2014/main" val="4228164005"/>
                    </a:ext>
                  </a:extLst>
                </a:gridCol>
                <a:gridCol w="411480">
                  <a:extLst>
                    <a:ext uri="{9D8B030D-6E8A-4147-A177-3AD203B41FA5}">
                      <a16:colId xmlns:a16="http://schemas.microsoft.com/office/drawing/2014/main" val="1615982273"/>
                    </a:ext>
                  </a:extLst>
                </a:gridCol>
                <a:gridCol w="411480">
                  <a:extLst>
                    <a:ext uri="{9D8B030D-6E8A-4147-A177-3AD203B41FA5}">
                      <a16:colId xmlns:a16="http://schemas.microsoft.com/office/drawing/2014/main" val="4181353018"/>
                    </a:ext>
                  </a:extLst>
                </a:gridCol>
                <a:gridCol w="411480">
                  <a:extLst>
                    <a:ext uri="{9D8B030D-6E8A-4147-A177-3AD203B41FA5}">
                      <a16:colId xmlns:a16="http://schemas.microsoft.com/office/drawing/2014/main" val="3253716238"/>
                    </a:ext>
                  </a:extLst>
                </a:gridCol>
                <a:gridCol w="411480">
                  <a:extLst>
                    <a:ext uri="{9D8B030D-6E8A-4147-A177-3AD203B41FA5}">
                      <a16:colId xmlns:a16="http://schemas.microsoft.com/office/drawing/2014/main" val="2007732873"/>
                    </a:ext>
                  </a:extLst>
                </a:gridCol>
                <a:gridCol w="411480">
                  <a:extLst>
                    <a:ext uri="{9D8B030D-6E8A-4147-A177-3AD203B41FA5}">
                      <a16:colId xmlns:a16="http://schemas.microsoft.com/office/drawing/2014/main" val="1154384218"/>
                    </a:ext>
                  </a:extLst>
                </a:gridCol>
                <a:gridCol w="1728216">
                  <a:extLst>
                    <a:ext uri="{9D8B030D-6E8A-4147-A177-3AD203B41FA5}">
                      <a16:colId xmlns:a16="http://schemas.microsoft.com/office/drawing/2014/main" val="3286432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819995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https://quintly-eu-image-storage.s3.amazonaws.com/ce3c7051b24efe7a43caa2123c501328/750cbfb77e92df5c53ccfa9612f78cb3.png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275.23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06146345"/>
                  </a:ext>
                </a:extLst>
              </a:tr>
            </a:tbl>
          </a:graphicData>
        </a:graphic>
      </p:graphicFrame>
      <p:sp>
        <p:nvSpPr>
          <p:cNvPr id="4" name="Text Placeholder 3">
            <a:extLst>
              <a:ext uri="{FF2B5EF4-FFF2-40B4-BE49-F238E27FC236}">
                <a16:creationId xmlns:a16="http://schemas.microsoft.com/office/drawing/2014/main" id="{7E5A4D2A-33EB-458B-B530-9CBB044E2ECA}"/>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5755513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CC00C-23F0-47EB-9CC2-28FF5FBFCFAF}"/>
              </a:ext>
            </a:extLst>
          </p:cNvPr>
          <p:cNvSpPr>
            <a:spLocks noGrp="1"/>
          </p:cNvSpPr>
          <p:nvPr>
            <p:ph type="title"/>
          </p:nvPr>
        </p:nvSpPr>
        <p:spPr/>
        <p:txBody>
          <a:bodyPr/>
          <a:lstStyle/>
          <a:p>
            <a:r>
              <a:rPr lang="en-US"/>
              <a:t>Facebook Facebook Paid Post Performance | 1 group and 2 profiles - 10 of 24</a:t>
            </a:r>
          </a:p>
        </p:txBody>
      </p:sp>
      <p:graphicFrame>
        <p:nvGraphicFramePr>
          <p:cNvPr id="5" name="Table Placeholder 4">
            <a:extLst>
              <a:ext uri="{FF2B5EF4-FFF2-40B4-BE49-F238E27FC236}">
                <a16:creationId xmlns:a16="http://schemas.microsoft.com/office/drawing/2014/main" id="{BBF6E4C9-E2DC-43E2-9D89-6DD9348AA691}"/>
              </a:ext>
            </a:extLst>
          </p:cNvPr>
          <p:cNvGraphicFramePr>
            <a:graphicFrameLocks noGrp="1"/>
          </p:cNvGraphicFramePr>
          <p:nvPr>
            <p:ph type="tbl" sz="quarter" idx="13"/>
            <p:extLst>
              <p:ext uri="{D42A27DB-BD31-4B8C-83A1-F6EECF244321}">
                <p14:modId xmlns:p14="http://schemas.microsoft.com/office/powerpoint/2010/main" val="289057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98962280"/>
                    </a:ext>
                  </a:extLst>
                </a:gridCol>
                <a:gridCol w="1152144">
                  <a:extLst>
                    <a:ext uri="{9D8B030D-6E8A-4147-A177-3AD203B41FA5}">
                      <a16:colId xmlns:a16="http://schemas.microsoft.com/office/drawing/2014/main" val="21947825"/>
                    </a:ext>
                  </a:extLst>
                </a:gridCol>
                <a:gridCol w="411480">
                  <a:extLst>
                    <a:ext uri="{9D8B030D-6E8A-4147-A177-3AD203B41FA5}">
                      <a16:colId xmlns:a16="http://schemas.microsoft.com/office/drawing/2014/main" val="1028210988"/>
                    </a:ext>
                  </a:extLst>
                </a:gridCol>
                <a:gridCol w="411480">
                  <a:extLst>
                    <a:ext uri="{9D8B030D-6E8A-4147-A177-3AD203B41FA5}">
                      <a16:colId xmlns:a16="http://schemas.microsoft.com/office/drawing/2014/main" val="2800855878"/>
                    </a:ext>
                  </a:extLst>
                </a:gridCol>
                <a:gridCol w="411480">
                  <a:extLst>
                    <a:ext uri="{9D8B030D-6E8A-4147-A177-3AD203B41FA5}">
                      <a16:colId xmlns:a16="http://schemas.microsoft.com/office/drawing/2014/main" val="2001795633"/>
                    </a:ext>
                  </a:extLst>
                </a:gridCol>
                <a:gridCol w="411480">
                  <a:extLst>
                    <a:ext uri="{9D8B030D-6E8A-4147-A177-3AD203B41FA5}">
                      <a16:colId xmlns:a16="http://schemas.microsoft.com/office/drawing/2014/main" val="3133867229"/>
                    </a:ext>
                  </a:extLst>
                </a:gridCol>
                <a:gridCol w="411480">
                  <a:extLst>
                    <a:ext uri="{9D8B030D-6E8A-4147-A177-3AD203B41FA5}">
                      <a16:colId xmlns:a16="http://schemas.microsoft.com/office/drawing/2014/main" val="768478977"/>
                    </a:ext>
                  </a:extLst>
                </a:gridCol>
                <a:gridCol w="411480">
                  <a:extLst>
                    <a:ext uri="{9D8B030D-6E8A-4147-A177-3AD203B41FA5}">
                      <a16:colId xmlns:a16="http://schemas.microsoft.com/office/drawing/2014/main" val="3420328930"/>
                    </a:ext>
                  </a:extLst>
                </a:gridCol>
                <a:gridCol w="411480">
                  <a:extLst>
                    <a:ext uri="{9D8B030D-6E8A-4147-A177-3AD203B41FA5}">
                      <a16:colId xmlns:a16="http://schemas.microsoft.com/office/drawing/2014/main" val="179708440"/>
                    </a:ext>
                  </a:extLst>
                </a:gridCol>
                <a:gridCol w="411480">
                  <a:extLst>
                    <a:ext uri="{9D8B030D-6E8A-4147-A177-3AD203B41FA5}">
                      <a16:colId xmlns:a16="http://schemas.microsoft.com/office/drawing/2014/main" val="3481961561"/>
                    </a:ext>
                  </a:extLst>
                </a:gridCol>
                <a:gridCol w="411480">
                  <a:extLst>
                    <a:ext uri="{9D8B030D-6E8A-4147-A177-3AD203B41FA5}">
                      <a16:colId xmlns:a16="http://schemas.microsoft.com/office/drawing/2014/main" val="1930937483"/>
                    </a:ext>
                  </a:extLst>
                </a:gridCol>
                <a:gridCol w="1728216">
                  <a:extLst>
                    <a:ext uri="{9D8B030D-6E8A-4147-A177-3AD203B41FA5}">
                      <a16:colId xmlns:a16="http://schemas.microsoft.com/office/drawing/2014/main" val="3243461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30164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https://quintly-eu-image-storage.s3.amazonaws.com/ce3c7051b24efe7a43caa2123c501328/e2ba57a274d8f6a3fede2c31414ba237.jpg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362500364"/>
                  </a:ext>
                </a:extLst>
              </a:tr>
            </a:tbl>
          </a:graphicData>
        </a:graphic>
      </p:graphicFrame>
      <p:sp>
        <p:nvSpPr>
          <p:cNvPr id="4" name="Text Placeholder 3">
            <a:extLst>
              <a:ext uri="{FF2B5EF4-FFF2-40B4-BE49-F238E27FC236}">
                <a16:creationId xmlns:a16="http://schemas.microsoft.com/office/drawing/2014/main" id="{94F5DA90-D929-4DE9-9F61-E504BD20500D}"/>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5456870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478F6-D2A0-40A4-AD99-770E2828FBB7}"/>
              </a:ext>
            </a:extLst>
          </p:cNvPr>
          <p:cNvSpPr>
            <a:spLocks noGrp="1"/>
          </p:cNvSpPr>
          <p:nvPr>
            <p:ph type="title"/>
          </p:nvPr>
        </p:nvSpPr>
        <p:spPr/>
        <p:txBody>
          <a:bodyPr/>
          <a:lstStyle/>
          <a:p>
            <a:r>
              <a:rPr lang="en-US"/>
              <a:t>Facebook Facebook Paid Post Performance | 1 group and 2 profiles - 11 of 24</a:t>
            </a:r>
          </a:p>
        </p:txBody>
      </p:sp>
      <p:graphicFrame>
        <p:nvGraphicFramePr>
          <p:cNvPr id="5" name="Table Placeholder 4">
            <a:extLst>
              <a:ext uri="{FF2B5EF4-FFF2-40B4-BE49-F238E27FC236}">
                <a16:creationId xmlns:a16="http://schemas.microsoft.com/office/drawing/2014/main" id="{A0BB9ABE-F9B0-4B7D-9CD7-286190611099}"/>
              </a:ext>
            </a:extLst>
          </p:cNvPr>
          <p:cNvGraphicFramePr>
            <a:graphicFrameLocks noGrp="1"/>
          </p:cNvGraphicFramePr>
          <p:nvPr>
            <p:ph type="tbl" sz="quarter" idx="13"/>
            <p:extLst>
              <p:ext uri="{D42A27DB-BD31-4B8C-83A1-F6EECF244321}">
                <p14:modId xmlns:p14="http://schemas.microsoft.com/office/powerpoint/2010/main" val="3121628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31526224"/>
                    </a:ext>
                  </a:extLst>
                </a:gridCol>
                <a:gridCol w="1152144">
                  <a:extLst>
                    <a:ext uri="{9D8B030D-6E8A-4147-A177-3AD203B41FA5}">
                      <a16:colId xmlns:a16="http://schemas.microsoft.com/office/drawing/2014/main" val="693844924"/>
                    </a:ext>
                  </a:extLst>
                </a:gridCol>
                <a:gridCol w="411480">
                  <a:extLst>
                    <a:ext uri="{9D8B030D-6E8A-4147-A177-3AD203B41FA5}">
                      <a16:colId xmlns:a16="http://schemas.microsoft.com/office/drawing/2014/main" val="1615591086"/>
                    </a:ext>
                  </a:extLst>
                </a:gridCol>
                <a:gridCol w="411480">
                  <a:extLst>
                    <a:ext uri="{9D8B030D-6E8A-4147-A177-3AD203B41FA5}">
                      <a16:colId xmlns:a16="http://schemas.microsoft.com/office/drawing/2014/main" val="2470953813"/>
                    </a:ext>
                  </a:extLst>
                </a:gridCol>
                <a:gridCol w="411480">
                  <a:extLst>
                    <a:ext uri="{9D8B030D-6E8A-4147-A177-3AD203B41FA5}">
                      <a16:colId xmlns:a16="http://schemas.microsoft.com/office/drawing/2014/main" val="1497938219"/>
                    </a:ext>
                  </a:extLst>
                </a:gridCol>
                <a:gridCol w="411480">
                  <a:extLst>
                    <a:ext uri="{9D8B030D-6E8A-4147-A177-3AD203B41FA5}">
                      <a16:colId xmlns:a16="http://schemas.microsoft.com/office/drawing/2014/main" val="220204506"/>
                    </a:ext>
                  </a:extLst>
                </a:gridCol>
                <a:gridCol w="411480">
                  <a:extLst>
                    <a:ext uri="{9D8B030D-6E8A-4147-A177-3AD203B41FA5}">
                      <a16:colId xmlns:a16="http://schemas.microsoft.com/office/drawing/2014/main" val="1288613910"/>
                    </a:ext>
                  </a:extLst>
                </a:gridCol>
                <a:gridCol w="411480">
                  <a:extLst>
                    <a:ext uri="{9D8B030D-6E8A-4147-A177-3AD203B41FA5}">
                      <a16:colId xmlns:a16="http://schemas.microsoft.com/office/drawing/2014/main" val="4037268996"/>
                    </a:ext>
                  </a:extLst>
                </a:gridCol>
                <a:gridCol w="411480">
                  <a:extLst>
                    <a:ext uri="{9D8B030D-6E8A-4147-A177-3AD203B41FA5}">
                      <a16:colId xmlns:a16="http://schemas.microsoft.com/office/drawing/2014/main" val="868555290"/>
                    </a:ext>
                  </a:extLst>
                </a:gridCol>
                <a:gridCol w="411480">
                  <a:extLst>
                    <a:ext uri="{9D8B030D-6E8A-4147-A177-3AD203B41FA5}">
                      <a16:colId xmlns:a16="http://schemas.microsoft.com/office/drawing/2014/main" val="476438226"/>
                    </a:ext>
                  </a:extLst>
                </a:gridCol>
                <a:gridCol w="411480">
                  <a:extLst>
                    <a:ext uri="{9D8B030D-6E8A-4147-A177-3AD203B41FA5}">
                      <a16:colId xmlns:a16="http://schemas.microsoft.com/office/drawing/2014/main" val="399508897"/>
                    </a:ext>
                  </a:extLst>
                </a:gridCol>
                <a:gridCol w="1728216">
                  <a:extLst>
                    <a:ext uri="{9D8B030D-6E8A-4147-A177-3AD203B41FA5}">
                      <a16:colId xmlns:a16="http://schemas.microsoft.com/office/drawing/2014/main" val="1703135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544543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11:34:38</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https://quintly-eu-image-storage.s3.amazonaws.com/ce3c7051b24efe7a43caa2123c501328/61af4630fb7e5be39e94fb3ba78b82f7.png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537651592"/>
                  </a:ext>
                </a:extLst>
              </a:tr>
            </a:tbl>
          </a:graphicData>
        </a:graphic>
      </p:graphicFrame>
      <p:sp>
        <p:nvSpPr>
          <p:cNvPr id="4" name="Text Placeholder 3">
            <a:extLst>
              <a:ext uri="{FF2B5EF4-FFF2-40B4-BE49-F238E27FC236}">
                <a16:creationId xmlns:a16="http://schemas.microsoft.com/office/drawing/2014/main" id="{FC7BD10E-CE0C-43F3-A460-C165B331B473}"/>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8894629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B00D6-6611-41B0-9264-D04F5EEB2768}"/>
              </a:ext>
            </a:extLst>
          </p:cNvPr>
          <p:cNvSpPr>
            <a:spLocks noGrp="1"/>
          </p:cNvSpPr>
          <p:nvPr>
            <p:ph type="title"/>
          </p:nvPr>
        </p:nvSpPr>
        <p:spPr/>
        <p:txBody>
          <a:bodyPr/>
          <a:lstStyle/>
          <a:p>
            <a:r>
              <a:rPr lang="en-US"/>
              <a:t>Facebook Facebook Paid Post Performance | 1 group and 2 profiles - 12 of 24</a:t>
            </a:r>
          </a:p>
        </p:txBody>
      </p:sp>
      <p:graphicFrame>
        <p:nvGraphicFramePr>
          <p:cNvPr id="5" name="Table Placeholder 4">
            <a:extLst>
              <a:ext uri="{FF2B5EF4-FFF2-40B4-BE49-F238E27FC236}">
                <a16:creationId xmlns:a16="http://schemas.microsoft.com/office/drawing/2014/main" id="{D4550694-CE5A-4916-8473-8D753C86F21A}"/>
              </a:ext>
            </a:extLst>
          </p:cNvPr>
          <p:cNvGraphicFramePr>
            <a:graphicFrameLocks noGrp="1"/>
          </p:cNvGraphicFramePr>
          <p:nvPr>
            <p:ph type="tbl" sz="quarter" idx="13"/>
            <p:extLst>
              <p:ext uri="{D42A27DB-BD31-4B8C-83A1-F6EECF244321}">
                <p14:modId xmlns:p14="http://schemas.microsoft.com/office/powerpoint/2010/main" val="1429424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52878115"/>
                    </a:ext>
                  </a:extLst>
                </a:gridCol>
                <a:gridCol w="1152144">
                  <a:extLst>
                    <a:ext uri="{9D8B030D-6E8A-4147-A177-3AD203B41FA5}">
                      <a16:colId xmlns:a16="http://schemas.microsoft.com/office/drawing/2014/main" val="430977878"/>
                    </a:ext>
                  </a:extLst>
                </a:gridCol>
                <a:gridCol w="411480">
                  <a:extLst>
                    <a:ext uri="{9D8B030D-6E8A-4147-A177-3AD203B41FA5}">
                      <a16:colId xmlns:a16="http://schemas.microsoft.com/office/drawing/2014/main" val="3060970870"/>
                    </a:ext>
                  </a:extLst>
                </a:gridCol>
                <a:gridCol w="411480">
                  <a:extLst>
                    <a:ext uri="{9D8B030D-6E8A-4147-A177-3AD203B41FA5}">
                      <a16:colId xmlns:a16="http://schemas.microsoft.com/office/drawing/2014/main" val="3561736808"/>
                    </a:ext>
                  </a:extLst>
                </a:gridCol>
                <a:gridCol w="411480">
                  <a:extLst>
                    <a:ext uri="{9D8B030D-6E8A-4147-A177-3AD203B41FA5}">
                      <a16:colId xmlns:a16="http://schemas.microsoft.com/office/drawing/2014/main" val="1372938587"/>
                    </a:ext>
                  </a:extLst>
                </a:gridCol>
                <a:gridCol w="411480">
                  <a:extLst>
                    <a:ext uri="{9D8B030D-6E8A-4147-A177-3AD203B41FA5}">
                      <a16:colId xmlns:a16="http://schemas.microsoft.com/office/drawing/2014/main" val="3209431404"/>
                    </a:ext>
                  </a:extLst>
                </a:gridCol>
                <a:gridCol w="411480">
                  <a:extLst>
                    <a:ext uri="{9D8B030D-6E8A-4147-A177-3AD203B41FA5}">
                      <a16:colId xmlns:a16="http://schemas.microsoft.com/office/drawing/2014/main" val="1604262510"/>
                    </a:ext>
                  </a:extLst>
                </a:gridCol>
                <a:gridCol w="411480">
                  <a:extLst>
                    <a:ext uri="{9D8B030D-6E8A-4147-A177-3AD203B41FA5}">
                      <a16:colId xmlns:a16="http://schemas.microsoft.com/office/drawing/2014/main" val="1087237331"/>
                    </a:ext>
                  </a:extLst>
                </a:gridCol>
                <a:gridCol w="411480">
                  <a:extLst>
                    <a:ext uri="{9D8B030D-6E8A-4147-A177-3AD203B41FA5}">
                      <a16:colId xmlns:a16="http://schemas.microsoft.com/office/drawing/2014/main" val="81025747"/>
                    </a:ext>
                  </a:extLst>
                </a:gridCol>
                <a:gridCol w="411480">
                  <a:extLst>
                    <a:ext uri="{9D8B030D-6E8A-4147-A177-3AD203B41FA5}">
                      <a16:colId xmlns:a16="http://schemas.microsoft.com/office/drawing/2014/main" val="2026031870"/>
                    </a:ext>
                  </a:extLst>
                </a:gridCol>
                <a:gridCol w="411480">
                  <a:extLst>
                    <a:ext uri="{9D8B030D-6E8A-4147-A177-3AD203B41FA5}">
                      <a16:colId xmlns:a16="http://schemas.microsoft.com/office/drawing/2014/main" val="4177753039"/>
                    </a:ext>
                  </a:extLst>
                </a:gridCol>
                <a:gridCol w="1728216">
                  <a:extLst>
                    <a:ext uri="{9D8B030D-6E8A-4147-A177-3AD203B41FA5}">
                      <a16:colId xmlns:a16="http://schemas.microsoft.com/office/drawing/2014/main" val="212471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641924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11:34:33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https://quintly-eu-image-storage.s3.amazonaws.com/ce3c7051b24efe7a43caa2123c501328/5b4e0d826c62733a1ebf5e1d218a9893.png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318103132"/>
                  </a:ext>
                </a:extLst>
              </a:tr>
            </a:tbl>
          </a:graphicData>
        </a:graphic>
      </p:graphicFrame>
      <p:sp>
        <p:nvSpPr>
          <p:cNvPr id="4" name="Text Placeholder 3">
            <a:extLst>
              <a:ext uri="{FF2B5EF4-FFF2-40B4-BE49-F238E27FC236}">
                <a16:creationId xmlns:a16="http://schemas.microsoft.com/office/drawing/2014/main" id="{130B7CE6-7269-4D56-839A-A589A12FC2CD}"/>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41277620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60D60-3058-4F3A-ACF9-ED76B595B156}"/>
              </a:ext>
            </a:extLst>
          </p:cNvPr>
          <p:cNvSpPr>
            <a:spLocks noGrp="1"/>
          </p:cNvSpPr>
          <p:nvPr>
            <p:ph type="title"/>
          </p:nvPr>
        </p:nvSpPr>
        <p:spPr/>
        <p:txBody>
          <a:bodyPr/>
          <a:lstStyle/>
          <a:p>
            <a:r>
              <a:rPr lang="en-US"/>
              <a:t>Facebook Facebook Paid Post Performance | 1 group and 2 profiles - 13 of 24</a:t>
            </a:r>
          </a:p>
        </p:txBody>
      </p:sp>
      <p:graphicFrame>
        <p:nvGraphicFramePr>
          <p:cNvPr id="5" name="Table Placeholder 4">
            <a:extLst>
              <a:ext uri="{FF2B5EF4-FFF2-40B4-BE49-F238E27FC236}">
                <a16:creationId xmlns:a16="http://schemas.microsoft.com/office/drawing/2014/main" id="{7470D212-780C-48A7-8760-C76DA0E45691}"/>
              </a:ext>
            </a:extLst>
          </p:cNvPr>
          <p:cNvGraphicFramePr>
            <a:graphicFrameLocks noGrp="1"/>
          </p:cNvGraphicFramePr>
          <p:nvPr>
            <p:ph type="tbl" sz="quarter" idx="13"/>
            <p:extLst>
              <p:ext uri="{D42A27DB-BD31-4B8C-83A1-F6EECF244321}">
                <p14:modId xmlns:p14="http://schemas.microsoft.com/office/powerpoint/2010/main" val="754357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04548218"/>
                    </a:ext>
                  </a:extLst>
                </a:gridCol>
                <a:gridCol w="1152144">
                  <a:extLst>
                    <a:ext uri="{9D8B030D-6E8A-4147-A177-3AD203B41FA5}">
                      <a16:colId xmlns:a16="http://schemas.microsoft.com/office/drawing/2014/main" val="1013222364"/>
                    </a:ext>
                  </a:extLst>
                </a:gridCol>
                <a:gridCol w="411480">
                  <a:extLst>
                    <a:ext uri="{9D8B030D-6E8A-4147-A177-3AD203B41FA5}">
                      <a16:colId xmlns:a16="http://schemas.microsoft.com/office/drawing/2014/main" val="3712968446"/>
                    </a:ext>
                  </a:extLst>
                </a:gridCol>
                <a:gridCol w="411480">
                  <a:extLst>
                    <a:ext uri="{9D8B030D-6E8A-4147-A177-3AD203B41FA5}">
                      <a16:colId xmlns:a16="http://schemas.microsoft.com/office/drawing/2014/main" val="2155732642"/>
                    </a:ext>
                  </a:extLst>
                </a:gridCol>
                <a:gridCol w="411480">
                  <a:extLst>
                    <a:ext uri="{9D8B030D-6E8A-4147-A177-3AD203B41FA5}">
                      <a16:colId xmlns:a16="http://schemas.microsoft.com/office/drawing/2014/main" val="3635724089"/>
                    </a:ext>
                  </a:extLst>
                </a:gridCol>
                <a:gridCol w="411480">
                  <a:extLst>
                    <a:ext uri="{9D8B030D-6E8A-4147-A177-3AD203B41FA5}">
                      <a16:colId xmlns:a16="http://schemas.microsoft.com/office/drawing/2014/main" val="1967338122"/>
                    </a:ext>
                  </a:extLst>
                </a:gridCol>
                <a:gridCol w="411480">
                  <a:extLst>
                    <a:ext uri="{9D8B030D-6E8A-4147-A177-3AD203B41FA5}">
                      <a16:colId xmlns:a16="http://schemas.microsoft.com/office/drawing/2014/main" val="3140044441"/>
                    </a:ext>
                  </a:extLst>
                </a:gridCol>
                <a:gridCol w="411480">
                  <a:extLst>
                    <a:ext uri="{9D8B030D-6E8A-4147-A177-3AD203B41FA5}">
                      <a16:colId xmlns:a16="http://schemas.microsoft.com/office/drawing/2014/main" val="3294295279"/>
                    </a:ext>
                  </a:extLst>
                </a:gridCol>
                <a:gridCol w="411480">
                  <a:extLst>
                    <a:ext uri="{9D8B030D-6E8A-4147-A177-3AD203B41FA5}">
                      <a16:colId xmlns:a16="http://schemas.microsoft.com/office/drawing/2014/main" val="2582279346"/>
                    </a:ext>
                  </a:extLst>
                </a:gridCol>
                <a:gridCol w="411480">
                  <a:extLst>
                    <a:ext uri="{9D8B030D-6E8A-4147-A177-3AD203B41FA5}">
                      <a16:colId xmlns:a16="http://schemas.microsoft.com/office/drawing/2014/main" val="3464819229"/>
                    </a:ext>
                  </a:extLst>
                </a:gridCol>
                <a:gridCol w="411480">
                  <a:extLst>
                    <a:ext uri="{9D8B030D-6E8A-4147-A177-3AD203B41FA5}">
                      <a16:colId xmlns:a16="http://schemas.microsoft.com/office/drawing/2014/main" val="569875858"/>
                    </a:ext>
                  </a:extLst>
                </a:gridCol>
                <a:gridCol w="1728216">
                  <a:extLst>
                    <a:ext uri="{9D8B030D-6E8A-4147-A177-3AD203B41FA5}">
                      <a16:colId xmlns:a16="http://schemas.microsoft.com/office/drawing/2014/main" val="2741566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01194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11:34:33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https://quintly-eu-image-storage.s3.amazonaws.com/ce3c7051b24efe7a43caa2123c501328/750cbfb77e92df5c53ccfa9612f78cb3.png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992561159"/>
                  </a:ext>
                </a:extLst>
              </a:tr>
            </a:tbl>
          </a:graphicData>
        </a:graphic>
      </p:graphicFrame>
      <p:sp>
        <p:nvSpPr>
          <p:cNvPr id="4" name="Text Placeholder 3">
            <a:extLst>
              <a:ext uri="{FF2B5EF4-FFF2-40B4-BE49-F238E27FC236}">
                <a16:creationId xmlns:a16="http://schemas.microsoft.com/office/drawing/2014/main" id="{699824F2-2A07-4928-8F6F-34E6729C7A38}"/>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9302847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1C71D-4E13-46DC-82DB-9C993254241C}"/>
              </a:ext>
            </a:extLst>
          </p:cNvPr>
          <p:cNvSpPr>
            <a:spLocks noGrp="1"/>
          </p:cNvSpPr>
          <p:nvPr>
            <p:ph type="title"/>
          </p:nvPr>
        </p:nvSpPr>
        <p:spPr/>
        <p:txBody>
          <a:bodyPr/>
          <a:lstStyle/>
          <a:p>
            <a:r>
              <a:rPr lang="en-US"/>
              <a:t>Facebook Facebook Paid Post Performance | 1 group and 2 profiles - 14 of 24</a:t>
            </a:r>
          </a:p>
        </p:txBody>
      </p:sp>
      <p:graphicFrame>
        <p:nvGraphicFramePr>
          <p:cNvPr id="5" name="Table Placeholder 4">
            <a:extLst>
              <a:ext uri="{FF2B5EF4-FFF2-40B4-BE49-F238E27FC236}">
                <a16:creationId xmlns:a16="http://schemas.microsoft.com/office/drawing/2014/main" id="{0183A1E1-C4BD-41E2-B760-D2337FE0C061}"/>
              </a:ext>
            </a:extLst>
          </p:cNvPr>
          <p:cNvGraphicFramePr>
            <a:graphicFrameLocks noGrp="1"/>
          </p:cNvGraphicFramePr>
          <p:nvPr>
            <p:ph type="tbl" sz="quarter" idx="13"/>
            <p:extLst>
              <p:ext uri="{D42A27DB-BD31-4B8C-83A1-F6EECF244321}">
                <p14:modId xmlns:p14="http://schemas.microsoft.com/office/powerpoint/2010/main" val="390713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694020290"/>
                    </a:ext>
                  </a:extLst>
                </a:gridCol>
                <a:gridCol w="1152144">
                  <a:extLst>
                    <a:ext uri="{9D8B030D-6E8A-4147-A177-3AD203B41FA5}">
                      <a16:colId xmlns:a16="http://schemas.microsoft.com/office/drawing/2014/main" val="1429385054"/>
                    </a:ext>
                  </a:extLst>
                </a:gridCol>
                <a:gridCol w="411480">
                  <a:extLst>
                    <a:ext uri="{9D8B030D-6E8A-4147-A177-3AD203B41FA5}">
                      <a16:colId xmlns:a16="http://schemas.microsoft.com/office/drawing/2014/main" val="399195630"/>
                    </a:ext>
                  </a:extLst>
                </a:gridCol>
                <a:gridCol w="411480">
                  <a:extLst>
                    <a:ext uri="{9D8B030D-6E8A-4147-A177-3AD203B41FA5}">
                      <a16:colId xmlns:a16="http://schemas.microsoft.com/office/drawing/2014/main" val="685053784"/>
                    </a:ext>
                  </a:extLst>
                </a:gridCol>
                <a:gridCol w="411480">
                  <a:extLst>
                    <a:ext uri="{9D8B030D-6E8A-4147-A177-3AD203B41FA5}">
                      <a16:colId xmlns:a16="http://schemas.microsoft.com/office/drawing/2014/main" val="3884540720"/>
                    </a:ext>
                  </a:extLst>
                </a:gridCol>
                <a:gridCol w="411480">
                  <a:extLst>
                    <a:ext uri="{9D8B030D-6E8A-4147-A177-3AD203B41FA5}">
                      <a16:colId xmlns:a16="http://schemas.microsoft.com/office/drawing/2014/main" val="2582324506"/>
                    </a:ext>
                  </a:extLst>
                </a:gridCol>
                <a:gridCol w="411480">
                  <a:extLst>
                    <a:ext uri="{9D8B030D-6E8A-4147-A177-3AD203B41FA5}">
                      <a16:colId xmlns:a16="http://schemas.microsoft.com/office/drawing/2014/main" val="2483394644"/>
                    </a:ext>
                  </a:extLst>
                </a:gridCol>
                <a:gridCol w="411480">
                  <a:extLst>
                    <a:ext uri="{9D8B030D-6E8A-4147-A177-3AD203B41FA5}">
                      <a16:colId xmlns:a16="http://schemas.microsoft.com/office/drawing/2014/main" val="3675261094"/>
                    </a:ext>
                  </a:extLst>
                </a:gridCol>
                <a:gridCol w="411480">
                  <a:extLst>
                    <a:ext uri="{9D8B030D-6E8A-4147-A177-3AD203B41FA5}">
                      <a16:colId xmlns:a16="http://schemas.microsoft.com/office/drawing/2014/main" val="1706346432"/>
                    </a:ext>
                  </a:extLst>
                </a:gridCol>
                <a:gridCol w="411480">
                  <a:extLst>
                    <a:ext uri="{9D8B030D-6E8A-4147-A177-3AD203B41FA5}">
                      <a16:colId xmlns:a16="http://schemas.microsoft.com/office/drawing/2014/main" val="2147780787"/>
                    </a:ext>
                  </a:extLst>
                </a:gridCol>
                <a:gridCol w="411480">
                  <a:extLst>
                    <a:ext uri="{9D8B030D-6E8A-4147-A177-3AD203B41FA5}">
                      <a16:colId xmlns:a16="http://schemas.microsoft.com/office/drawing/2014/main" val="2125740124"/>
                    </a:ext>
                  </a:extLst>
                </a:gridCol>
                <a:gridCol w="1728216">
                  <a:extLst>
                    <a:ext uri="{9D8B030D-6E8A-4147-A177-3AD203B41FA5}">
                      <a16:colId xmlns:a16="http://schemas.microsoft.com/office/drawing/2014/main" val="1006470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980695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https://quintly-eu-image-storage.s3.amazonaws.com/ce3c7051b24efe7a43caa2123c501328/9936c693f9fc550956951a0ecb27fd71.jpg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35013468"/>
                  </a:ext>
                </a:extLst>
              </a:tr>
            </a:tbl>
          </a:graphicData>
        </a:graphic>
      </p:graphicFrame>
      <p:sp>
        <p:nvSpPr>
          <p:cNvPr id="4" name="Text Placeholder 3">
            <a:extLst>
              <a:ext uri="{FF2B5EF4-FFF2-40B4-BE49-F238E27FC236}">
                <a16:creationId xmlns:a16="http://schemas.microsoft.com/office/drawing/2014/main" id="{199373C4-D3D2-45E7-AABC-9B100F3681F4}"/>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4677851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E4EE6-0120-4914-82E9-1380B13AB4F3}"/>
              </a:ext>
            </a:extLst>
          </p:cNvPr>
          <p:cNvSpPr>
            <a:spLocks noGrp="1"/>
          </p:cNvSpPr>
          <p:nvPr>
            <p:ph type="title"/>
          </p:nvPr>
        </p:nvSpPr>
        <p:spPr/>
        <p:txBody>
          <a:bodyPr/>
          <a:lstStyle/>
          <a:p>
            <a:r>
              <a:rPr lang="en-US"/>
              <a:t>Facebook Facebook Paid Post Performance | 1 group and 2 profiles - 15 of 24</a:t>
            </a:r>
          </a:p>
        </p:txBody>
      </p:sp>
      <p:graphicFrame>
        <p:nvGraphicFramePr>
          <p:cNvPr id="5" name="Table Placeholder 4">
            <a:extLst>
              <a:ext uri="{FF2B5EF4-FFF2-40B4-BE49-F238E27FC236}">
                <a16:creationId xmlns:a16="http://schemas.microsoft.com/office/drawing/2014/main" id="{0E7329DF-DB6F-4E36-BDC1-662A0B39FEBF}"/>
              </a:ext>
            </a:extLst>
          </p:cNvPr>
          <p:cNvGraphicFramePr>
            <a:graphicFrameLocks noGrp="1"/>
          </p:cNvGraphicFramePr>
          <p:nvPr>
            <p:ph type="tbl" sz="quarter" idx="13"/>
            <p:extLst>
              <p:ext uri="{D42A27DB-BD31-4B8C-83A1-F6EECF244321}">
                <p14:modId xmlns:p14="http://schemas.microsoft.com/office/powerpoint/2010/main" val="1650546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554775422"/>
                    </a:ext>
                  </a:extLst>
                </a:gridCol>
                <a:gridCol w="1152144">
                  <a:extLst>
                    <a:ext uri="{9D8B030D-6E8A-4147-A177-3AD203B41FA5}">
                      <a16:colId xmlns:a16="http://schemas.microsoft.com/office/drawing/2014/main" val="2508084441"/>
                    </a:ext>
                  </a:extLst>
                </a:gridCol>
                <a:gridCol w="411480">
                  <a:extLst>
                    <a:ext uri="{9D8B030D-6E8A-4147-A177-3AD203B41FA5}">
                      <a16:colId xmlns:a16="http://schemas.microsoft.com/office/drawing/2014/main" val="516460113"/>
                    </a:ext>
                  </a:extLst>
                </a:gridCol>
                <a:gridCol w="411480">
                  <a:extLst>
                    <a:ext uri="{9D8B030D-6E8A-4147-A177-3AD203B41FA5}">
                      <a16:colId xmlns:a16="http://schemas.microsoft.com/office/drawing/2014/main" val="1951345696"/>
                    </a:ext>
                  </a:extLst>
                </a:gridCol>
                <a:gridCol w="411480">
                  <a:extLst>
                    <a:ext uri="{9D8B030D-6E8A-4147-A177-3AD203B41FA5}">
                      <a16:colId xmlns:a16="http://schemas.microsoft.com/office/drawing/2014/main" val="3287726873"/>
                    </a:ext>
                  </a:extLst>
                </a:gridCol>
                <a:gridCol w="411480">
                  <a:extLst>
                    <a:ext uri="{9D8B030D-6E8A-4147-A177-3AD203B41FA5}">
                      <a16:colId xmlns:a16="http://schemas.microsoft.com/office/drawing/2014/main" val="999318348"/>
                    </a:ext>
                  </a:extLst>
                </a:gridCol>
                <a:gridCol w="411480">
                  <a:extLst>
                    <a:ext uri="{9D8B030D-6E8A-4147-A177-3AD203B41FA5}">
                      <a16:colId xmlns:a16="http://schemas.microsoft.com/office/drawing/2014/main" val="1654157117"/>
                    </a:ext>
                  </a:extLst>
                </a:gridCol>
                <a:gridCol w="411480">
                  <a:extLst>
                    <a:ext uri="{9D8B030D-6E8A-4147-A177-3AD203B41FA5}">
                      <a16:colId xmlns:a16="http://schemas.microsoft.com/office/drawing/2014/main" val="3905876997"/>
                    </a:ext>
                  </a:extLst>
                </a:gridCol>
                <a:gridCol w="411480">
                  <a:extLst>
                    <a:ext uri="{9D8B030D-6E8A-4147-A177-3AD203B41FA5}">
                      <a16:colId xmlns:a16="http://schemas.microsoft.com/office/drawing/2014/main" val="661478514"/>
                    </a:ext>
                  </a:extLst>
                </a:gridCol>
                <a:gridCol w="411480">
                  <a:extLst>
                    <a:ext uri="{9D8B030D-6E8A-4147-A177-3AD203B41FA5}">
                      <a16:colId xmlns:a16="http://schemas.microsoft.com/office/drawing/2014/main" val="1296396844"/>
                    </a:ext>
                  </a:extLst>
                </a:gridCol>
                <a:gridCol w="411480">
                  <a:extLst>
                    <a:ext uri="{9D8B030D-6E8A-4147-A177-3AD203B41FA5}">
                      <a16:colId xmlns:a16="http://schemas.microsoft.com/office/drawing/2014/main" val="3234089290"/>
                    </a:ext>
                  </a:extLst>
                </a:gridCol>
                <a:gridCol w="1728216">
                  <a:extLst>
                    <a:ext uri="{9D8B030D-6E8A-4147-A177-3AD203B41FA5}">
                      <a16:colId xmlns:a16="http://schemas.microsoft.com/office/drawing/2014/main" val="263536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516202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https://quintly-eu-image-storage.s3.amazonaws.com/ce3c7051b24efe7a43caa2123c501328/d43e6892ada7a0872b9f7c2010a20604.jpg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496915855"/>
                  </a:ext>
                </a:extLst>
              </a:tr>
            </a:tbl>
          </a:graphicData>
        </a:graphic>
      </p:graphicFrame>
      <p:sp>
        <p:nvSpPr>
          <p:cNvPr id="4" name="Text Placeholder 3">
            <a:extLst>
              <a:ext uri="{FF2B5EF4-FFF2-40B4-BE49-F238E27FC236}">
                <a16:creationId xmlns:a16="http://schemas.microsoft.com/office/drawing/2014/main" id="{59D35D44-F057-41C6-A440-D288D5E70995}"/>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0002051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6E9D0-C68C-4773-A5A9-CF3E86287FAB}"/>
              </a:ext>
            </a:extLst>
          </p:cNvPr>
          <p:cNvSpPr>
            <a:spLocks noGrp="1"/>
          </p:cNvSpPr>
          <p:nvPr>
            <p:ph type="title"/>
          </p:nvPr>
        </p:nvSpPr>
        <p:spPr/>
        <p:txBody>
          <a:bodyPr/>
          <a:lstStyle/>
          <a:p>
            <a:r>
              <a:rPr lang="en-US"/>
              <a:t>Facebook Facebook Paid Post Performance | 1 group and 2 profiles - 16 of 24</a:t>
            </a:r>
          </a:p>
        </p:txBody>
      </p:sp>
      <p:graphicFrame>
        <p:nvGraphicFramePr>
          <p:cNvPr id="5" name="Table Placeholder 4">
            <a:extLst>
              <a:ext uri="{FF2B5EF4-FFF2-40B4-BE49-F238E27FC236}">
                <a16:creationId xmlns:a16="http://schemas.microsoft.com/office/drawing/2014/main" id="{6CD7C3A4-C47F-4752-8078-B0E69157FF62}"/>
              </a:ext>
            </a:extLst>
          </p:cNvPr>
          <p:cNvGraphicFramePr>
            <a:graphicFrameLocks noGrp="1"/>
          </p:cNvGraphicFramePr>
          <p:nvPr>
            <p:ph type="tbl" sz="quarter" idx="13"/>
            <p:extLst>
              <p:ext uri="{D42A27DB-BD31-4B8C-83A1-F6EECF244321}">
                <p14:modId xmlns:p14="http://schemas.microsoft.com/office/powerpoint/2010/main" val="4272083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38373572"/>
                    </a:ext>
                  </a:extLst>
                </a:gridCol>
                <a:gridCol w="1152144">
                  <a:extLst>
                    <a:ext uri="{9D8B030D-6E8A-4147-A177-3AD203B41FA5}">
                      <a16:colId xmlns:a16="http://schemas.microsoft.com/office/drawing/2014/main" val="4169423831"/>
                    </a:ext>
                  </a:extLst>
                </a:gridCol>
                <a:gridCol w="411480">
                  <a:extLst>
                    <a:ext uri="{9D8B030D-6E8A-4147-A177-3AD203B41FA5}">
                      <a16:colId xmlns:a16="http://schemas.microsoft.com/office/drawing/2014/main" val="62081678"/>
                    </a:ext>
                  </a:extLst>
                </a:gridCol>
                <a:gridCol w="411480">
                  <a:extLst>
                    <a:ext uri="{9D8B030D-6E8A-4147-A177-3AD203B41FA5}">
                      <a16:colId xmlns:a16="http://schemas.microsoft.com/office/drawing/2014/main" val="1548018901"/>
                    </a:ext>
                  </a:extLst>
                </a:gridCol>
                <a:gridCol w="411480">
                  <a:extLst>
                    <a:ext uri="{9D8B030D-6E8A-4147-A177-3AD203B41FA5}">
                      <a16:colId xmlns:a16="http://schemas.microsoft.com/office/drawing/2014/main" val="2345858243"/>
                    </a:ext>
                  </a:extLst>
                </a:gridCol>
                <a:gridCol w="411480">
                  <a:extLst>
                    <a:ext uri="{9D8B030D-6E8A-4147-A177-3AD203B41FA5}">
                      <a16:colId xmlns:a16="http://schemas.microsoft.com/office/drawing/2014/main" val="1785757273"/>
                    </a:ext>
                  </a:extLst>
                </a:gridCol>
                <a:gridCol w="411480">
                  <a:extLst>
                    <a:ext uri="{9D8B030D-6E8A-4147-A177-3AD203B41FA5}">
                      <a16:colId xmlns:a16="http://schemas.microsoft.com/office/drawing/2014/main" val="1215926533"/>
                    </a:ext>
                  </a:extLst>
                </a:gridCol>
                <a:gridCol w="411480">
                  <a:extLst>
                    <a:ext uri="{9D8B030D-6E8A-4147-A177-3AD203B41FA5}">
                      <a16:colId xmlns:a16="http://schemas.microsoft.com/office/drawing/2014/main" val="3436353346"/>
                    </a:ext>
                  </a:extLst>
                </a:gridCol>
                <a:gridCol w="411480">
                  <a:extLst>
                    <a:ext uri="{9D8B030D-6E8A-4147-A177-3AD203B41FA5}">
                      <a16:colId xmlns:a16="http://schemas.microsoft.com/office/drawing/2014/main" val="360555441"/>
                    </a:ext>
                  </a:extLst>
                </a:gridCol>
                <a:gridCol w="411480">
                  <a:extLst>
                    <a:ext uri="{9D8B030D-6E8A-4147-A177-3AD203B41FA5}">
                      <a16:colId xmlns:a16="http://schemas.microsoft.com/office/drawing/2014/main" val="3534487981"/>
                    </a:ext>
                  </a:extLst>
                </a:gridCol>
                <a:gridCol w="411480">
                  <a:extLst>
                    <a:ext uri="{9D8B030D-6E8A-4147-A177-3AD203B41FA5}">
                      <a16:colId xmlns:a16="http://schemas.microsoft.com/office/drawing/2014/main" val="1284696728"/>
                    </a:ext>
                  </a:extLst>
                </a:gridCol>
                <a:gridCol w="1728216">
                  <a:extLst>
                    <a:ext uri="{9D8B030D-6E8A-4147-A177-3AD203B41FA5}">
                      <a16:colId xmlns:a16="http://schemas.microsoft.com/office/drawing/2014/main" val="2698794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446136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10:13:05</a:t>
                      </a:r>
                      <a:r>
                        <a:rPr kumimoji="0" lang="de-DE" sz="1000" b="0" i="0" u="none" strike="noStrike" kern="1200" cap="none" spc="0" normalizeH="0" baseline="0" noProof="0">
                          <a:ln>
                            <a:noFill/>
                          </a:ln>
                          <a:solidFill>
                            <a:prstClr val="black"/>
                          </a:solidFill>
                          <a:effectLst/>
                          <a:uLnTx/>
                          <a:uFillTx/>
                          <a:latin typeface="Calibri"/>
                          <a:ea typeface="+mn-ea"/>
                          <a:cs typeface="+mn-cs"/>
                        </a:rPr>
                        <a:t>
 Das ist keine normale Schokolade, das ist eine coole Schokolade! Von den Plastics empfohlen! 🍫💞
#fakesorte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https://quintly-eu-image-storage.s3.amazonaws.com/b9dc53e473abea7bd41eec49e0c7e58d/dbdb0d47c00070c85711cc96a470d204.jpg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4239296848"/>
                  </a:ext>
                </a:extLst>
              </a:tr>
            </a:tbl>
          </a:graphicData>
        </a:graphic>
      </p:graphicFrame>
      <p:sp>
        <p:nvSpPr>
          <p:cNvPr id="4" name="Text Placeholder 3">
            <a:extLst>
              <a:ext uri="{FF2B5EF4-FFF2-40B4-BE49-F238E27FC236}">
                <a16:creationId xmlns:a16="http://schemas.microsoft.com/office/drawing/2014/main" id="{0BE16301-BEE0-46F1-AF12-7E7F97E883E4}"/>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7426748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9CBF5-AC5B-4426-9B68-00F0A45EE0DB}"/>
              </a:ext>
            </a:extLst>
          </p:cNvPr>
          <p:cNvSpPr>
            <a:spLocks noGrp="1"/>
          </p:cNvSpPr>
          <p:nvPr>
            <p:ph type="title"/>
          </p:nvPr>
        </p:nvSpPr>
        <p:spPr/>
        <p:txBody>
          <a:bodyPr/>
          <a:lstStyle/>
          <a:p>
            <a:r>
              <a:rPr lang="en-US"/>
              <a:t>Facebook Facebook Paid Post Performance | 1 group and 2 profiles - 17 of 24</a:t>
            </a:r>
          </a:p>
        </p:txBody>
      </p:sp>
      <p:graphicFrame>
        <p:nvGraphicFramePr>
          <p:cNvPr id="5" name="Table Placeholder 4">
            <a:extLst>
              <a:ext uri="{FF2B5EF4-FFF2-40B4-BE49-F238E27FC236}">
                <a16:creationId xmlns:a16="http://schemas.microsoft.com/office/drawing/2014/main" id="{0F02C538-63BD-4BDC-9546-AD1DCB773056}"/>
              </a:ext>
            </a:extLst>
          </p:cNvPr>
          <p:cNvGraphicFramePr>
            <a:graphicFrameLocks noGrp="1"/>
          </p:cNvGraphicFramePr>
          <p:nvPr>
            <p:ph type="tbl" sz="quarter" idx="13"/>
            <p:extLst>
              <p:ext uri="{D42A27DB-BD31-4B8C-83A1-F6EECF244321}">
                <p14:modId xmlns:p14="http://schemas.microsoft.com/office/powerpoint/2010/main" val="170998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364236535"/>
                    </a:ext>
                  </a:extLst>
                </a:gridCol>
                <a:gridCol w="1152144">
                  <a:extLst>
                    <a:ext uri="{9D8B030D-6E8A-4147-A177-3AD203B41FA5}">
                      <a16:colId xmlns:a16="http://schemas.microsoft.com/office/drawing/2014/main" val="1506257074"/>
                    </a:ext>
                  </a:extLst>
                </a:gridCol>
                <a:gridCol w="411480">
                  <a:extLst>
                    <a:ext uri="{9D8B030D-6E8A-4147-A177-3AD203B41FA5}">
                      <a16:colId xmlns:a16="http://schemas.microsoft.com/office/drawing/2014/main" val="2135429341"/>
                    </a:ext>
                  </a:extLst>
                </a:gridCol>
                <a:gridCol w="411480">
                  <a:extLst>
                    <a:ext uri="{9D8B030D-6E8A-4147-A177-3AD203B41FA5}">
                      <a16:colId xmlns:a16="http://schemas.microsoft.com/office/drawing/2014/main" val="330406459"/>
                    </a:ext>
                  </a:extLst>
                </a:gridCol>
                <a:gridCol w="411480">
                  <a:extLst>
                    <a:ext uri="{9D8B030D-6E8A-4147-A177-3AD203B41FA5}">
                      <a16:colId xmlns:a16="http://schemas.microsoft.com/office/drawing/2014/main" val="1509200588"/>
                    </a:ext>
                  </a:extLst>
                </a:gridCol>
                <a:gridCol w="411480">
                  <a:extLst>
                    <a:ext uri="{9D8B030D-6E8A-4147-A177-3AD203B41FA5}">
                      <a16:colId xmlns:a16="http://schemas.microsoft.com/office/drawing/2014/main" val="4160415785"/>
                    </a:ext>
                  </a:extLst>
                </a:gridCol>
                <a:gridCol w="411480">
                  <a:extLst>
                    <a:ext uri="{9D8B030D-6E8A-4147-A177-3AD203B41FA5}">
                      <a16:colId xmlns:a16="http://schemas.microsoft.com/office/drawing/2014/main" val="429532923"/>
                    </a:ext>
                  </a:extLst>
                </a:gridCol>
                <a:gridCol w="411480">
                  <a:extLst>
                    <a:ext uri="{9D8B030D-6E8A-4147-A177-3AD203B41FA5}">
                      <a16:colId xmlns:a16="http://schemas.microsoft.com/office/drawing/2014/main" val="382494940"/>
                    </a:ext>
                  </a:extLst>
                </a:gridCol>
                <a:gridCol w="411480">
                  <a:extLst>
                    <a:ext uri="{9D8B030D-6E8A-4147-A177-3AD203B41FA5}">
                      <a16:colId xmlns:a16="http://schemas.microsoft.com/office/drawing/2014/main" val="2535142591"/>
                    </a:ext>
                  </a:extLst>
                </a:gridCol>
                <a:gridCol w="411480">
                  <a:extLst>
                    <a:ext uri="{9D8B030D-6E8A-4147-A177-3AD203B41FA5}">
                      <a16:colId xmlns:a16="http://schemas.microsoft.com/office/drawing/2014/main" val="102622030"/>
                    </a:ext>
                  </a:extLst>
                </a:gridCol>
                <a:gridCol w="411480">
                  <a:extLst>
                    <a:ext uri="{9D8B030D-6E8A-4147-A177-3AD203B41FA5}">
                      <a16:colId xmlns:a16="http://schemas.microsoft.com/office/drawing/2014/main" val="1152153304"/>
                    </a:ext>
                  </a:extLst>
                </a:gridCol>
                <a:gridCol w="1728216">
                  <a:extLst>
                    <a:ext uri="{9D8B030D-6E8A-4147-A177-3AD203B41FA5}">
                      <a16:colId xmlns:a16="http://schemas.microsoft.com/office/drawing/2014/main" val="1429049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157083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08:53:56</a:t>
                      </a:r>
                      <a:r>
                        <a:rPr kumimoji="0" lang="de-DE" sz="1000" b="0" i="0" u="none" strike="noStrike" kern="1200" cap="none" spc="0" normalizeH="0" baseline="0" noProof="0">
                          <a:ln>
                            <a:noFill/>
                          </a:ln>
                          <a:solidFill>
                            <a:prstClr val="black"/>
                          </a:solidFill>
                          <a:effectLst/>
                          <a:uLnTx/>
                          <a:uFillTx/>
                          <a:latin typeface="Calibri"/>
                          <a:ea typeface="+mn-ea"/>
                          <a:cs typeface="+mn-cs"/>
                        </a:rPr>
                        <a:t>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https://quintly-eu-image-storage.s3.amazonaws.com/ce3c7051b24efe7a43caa2123c501328/d39bde4da59207e7b89d2b2f9c4602bc.jpg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1027.51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4208843818"/>
                  </a:ext>
                </a:extLst>
              </a:tr>
            </a:tbl>
          </a:graphicData>
        </a:graphic>
      </p:graphicFrame>
      <p:sp>
        <p:nvSpPr>
          <p:cNvPr id="4" name="Text Placeholder 3">
            <a:extLst>
              <a:ext uri="{FF2B5EF4-FFF2-40B4-BE49-F238E27FC236}">
                <a16:creationId xmlns:a16="http://schemas.microsoft.com/office/drawing/2014/main" id="{54DDDE05-0CE3-481F-82AC-7E577D0523BF}"/>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9117552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83330-3A95-45B5-A602-90A0CE112E31}"/>
              </a:ext>
            </a:extLst>
          </p:cNvPr>
          <p:cNvSpPr>
            <a:spLocks noGrp="1"/>
          </p:cNvSpPr>
          <p:nvPr>
            <p:ph type="title"/>
          </p:nvPr>
        </p:nvSpPr>
        <p:spPr/>
        <p:txBody>
          <a:bodyPr/>
          <a:lstStyle/>
          <a:p>
            <a:r>
              <a:rPr lang="en-US"/>
              <a:t>Facebook Facebook Paid Post Performance | 1 group and 2 profiles - 18 of 24</a:t>
            </a:r>
          </a:p>
        </p:txBody>
      </p:sp>
      <p:graphicFrame>
        <p:nvGraphicFramePr>
          <p:cNvPr id="5" name="Table Placeholder 4">
            <a:extLst>
              <a:ext uri="{FF2B5EF4-FFF2-40B4-BE49-F238E27FC236}">
                <a16:creationId xmlns:a16="http://schemas.microsoft.com/office/drawing/2014/main" id="{EBF6BA83-C135-4480-A289-1F766C69448B}"/>
              </a:ext>
            </a:extLst>
          </p:cNvPr>
          <p:cNvGraphicFramePr>
            <a:graphicFrameLocks noGrp="1"/>
          </p:cNvGraphicFramePr>
          <p:nvPr>
            <p:ph type="tbl" sz="quarter" idx="13"/>
            <p:extLst>
              <p:ext uri="{D42A27DB-BD31-4B8C-83A1-F6EECF244321}">
                <p14:modId xmlns:p14="http://schemas.microsoft.com/office/powerpoint/2010/main" val="1863255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44409488"/>
                    </a:ext>
                  </a:extLst>
                </a:gridCol>
                <a:gridCol w="1152144">
                  <a:extLst>
                    <a:ext uri="{9D8B030D-6E8A-4147-A177-3AD203B41FA5}">
                      <a16:colId xmlns:a16="http://schemas.microsoft.com/office/drawing/2014/main" val="1678524408"/>
                    </a:ext>
                  </a:extLst>
                </a:gridCol>
                <a:gridCol w="411480">
                  <a:extLst>
                    <a:ext uri="{9D8B030D-6E8A-4147-A177-3AD203B41FA5}">
                      <a16:colId xmlns:a16="http://schemas.microsoft.com/office/drawing/2014/main" val="2020166021"/>
                    </a:ext>
                  </a:extLst>
                </a:gridCol>
                <a:gridCol w="411480">
                  <a:extLst>
                    <a:ext uri="{9D8B030D-6E8A-4147-A177-3AD203B41FA5}">
                      <a16:colId xmlns:a16="http://schemas.microsoft.com/office/drawing/2014/main" val="2909678496"/>
                    </a:ext>
                  </a:extLst>
                </a:gridCol>
                <a:gridCol w="411480">
                  <a:extLst>
                    <a:ext uri="{9D8B030D-6E8A-4147-A177-3AD203B41FA5}">
                      <a16:colId xmlns:a16="http://schemas.microsoft.com/office/drawing/2014/main" val="4080740379"/>
                    </a:ext>
                  </a:extLst>
                </a:gridCol>
                <a:gridCol w="411480">
                  <a:extLst>
                    <a:ext uri="{9D8B030D-6E8A-4147-A177-3AD203B41FA5}">
                      <a16:colId xmlns:a16="http://schemas.microsoft.com/office/drawing/2014/main" val="2174480244"/>
                    </a:ext>
                  </a:extLst>
                </a:gridCol>
                <a:gridCol w="411480">
                  <a:extLst>
                    <a:ext uri="{9D8B030D-6E8A-4147-A177-3AD203B41FA5}">
                      <a16:colId xmlns:a16="http://schemas.microsoft.com/office/drawing/2014/main" val="1475280887"/>
                    </a:ext>
                  </a:extLst>
                </a:gridCol>
                <a:gridCol w="411480">
                  <a:extLst>
                    <a:ext uri="{9D8B030D-6E8A-4147-A177-3AD203B41FA5}">
                      <a16:colId xmlns:a16="http://schemas.microsoft.com/office/drawing/2014/main" val="2725354513"/>
                    </a:ext>
                  </a:extLst>
                </a:gridCol>
                <a:gridCol w="411480">
                  <a:extLst>
                    <a:ext uri="{9D8B030D-6E8A-4147-A177-3AD203B41FA5}">
                      <a16:colId xmlns:a16="http://schemas.microsoft.com/office/drawing/2014/main" val="2185965938"/>
                    </a:ext>
                  </a:extLst>
                </a:gridCol>
                <a:gridCol w="411480">
                  <a:extLst>
                    <a:ext uri="{9D8B030D-6E8A-4147-A177-3AD203B41FA5}">
                      <a16:colId xmlns:a16="http://schemas.microsoft.com/office/drawing/2014/main" val="2780392368"/>
                    </a:ext>
                  </a:extLst>
                </a:gridCol>
                <a:gridCol w="411480">
                  <a:extLst>
                    <a:ext uri="{9D8B030D-6E8A-4147-A177-3AD203B41FA5}">
                      <a16:colId xmlns:a16="http://schemas.microsoft.com/office/drawing/2014/main" val="1425387646"/>
                    </a:ext>
                  </a:extLst>
                </a:gridCol>
                <a:gridCol w="1728216">
                  <a:extLst>
                    <a:ext uri="{9D8B030D-6E8A-4147-A177-3AD203B41FA5}">
                      <a16:colId xmlns:a16="http://schemas.microsoft.com/office/drawing/2014/main" val="4066369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83849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- 2024-01-23 16:46:58</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100g Schokoladentafeln von myRitterSport schenkst du deinem Liebsten am Valentinstag ein einzigartiges und individuelles Geschenk. 🎁
Jetzt Minis gestalten und rechtzeitig vor dem Valentinstag noch bestellen. 🚛
OR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https://quintly-eu-image-storage.s3.amazonaws.com/ce3c7051b24efe7a43caa2123c501328/d907787494bcef82ba8e6b22769bb701.jpg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032180443"/>
                  </a:ext>
                </a:extLst>
              </a:tr>
            </a:tbl>
          </a:graphicData>
        </a:graphic>
      </p:graphicFrame>
      <p:sp>
        <p:nvSpPr>
          <p:cNvPr id="4" name="Text Placeholder 3">
            <a:extLst>
              <a:ext uri="{FF2B5EF4-FFF2-40B4-BE49-F238E27FC236}">
                <a16:creationId xmlns:a16="http://schemas.microsoft.com/office/drawing/2014/main" id="{05658407-6624-4E39-B006-F35B154E73BF}"/>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6838398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B7DB1-4058-4135-861A-CA8F7EEEE2EF}"/>
              </a:ext>
            </a:extLst>
          </p:cNvPr>
          <p:cNvSpPr>
            <a:spLocks noGrp="1"/>
          </p:cNvSpPr>
          <p:nvPr>
            <p:ph type="title"/>
          </p:nvPr>
        </p:nvSpPr>
        <p:spPr/>
        <p:txBody>
          <a:bodyPr/>
          <a:lstStyle/>
          <a:p>
            <a:r>
              <a:rPr lang="en-US"/>
              <a:t>Facebook Facebook Paid Post Performance | 1 group and 2 profiles - 19 of 24</a:t>
            </a:r>
          </a:p>
        </p:txBody>
      </p:sp>
      <p:graphicFrame>
        <p:nvGraphicFramePr>
          <p:cNvPr id="5" name="Table Placeholder 4">
            <a:extLst>
              <a:ext uri="{FF2B5EF4-FFF2-40B4-BE49-F238E27FC236}">
                <a16:creationId xmlns:a16="http://schemas.microsoft.com/office/drawing/2014/main" id="{58FA4430-56B4-44F4-88ED-EFED41F1B7DB}"/>
              </a:ext>
            </a:extLst>
          </p:cNvPr>
          <p:cNvGraphicFramePr>
            <a:graphicFrameLocks noGrp="1"/>
          </p:cNvGraphicFramePr>
          <p:nvPr>
            <p:ph type="tbl" sz="quarter" idx="13"/>
            <p:extLst>
              <p:ext uri="{D42A27DB-BD31-4B8C-83A1-F6EECF244321}">
                <p14:modId xmlns:p14="http://schemas.microsoft.com/office/powerpoint/2010/main" val="1521036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38493814"/>
                    </a:ext>
                  </a:extLst>
                </a:gridCol>
                <a:gridCol w="1152144">
                  <a:extLst>
                    <a:ext uri="{9D8B030D-6E8A-4147-A177-3AD203B41FA5}">
                      <a16:colId xmlns:a16="http://schemas.microsoft.com/office/drawing/2014/main" val="3405679522"/>
                    </a:ext>
                  </a:extLst>
                </a:gridCol>
                <a:gridCol w="411480">
                  <a:extLst>
                    <a:ext uri="{9D8B030D-6E8A-4147-A177-3AD203B41FA5}">
                      <a16:colId xmlns:a16="http://schemas.microsoft.com/office/drawing/2014/main" val="2215594379"/>
                    </a:ext>
                  </a:extLst>
                </a:gridCol>
                <a:gridCol w="411480">
                  <a:extLst>
                    <a:ext uri="{9D8B030D-6E8A-4147-A177-3AD203B41FA5}">
                      <a16:colId xmlns:a16="http://schemas.microsoft.com/office/drawing/2014/main" val="1766479634"/>
                    </a:ext>
                  </a:extLst>
                </a:gridCol>
                <a:gridCol w="411480">
                  <a:extLst>
                    <a:ext uri="{9D8B030D-6E8A-4147-A177-3AD203B41FA5}">
                      <a16:colId xmlns:a16="http://schemas.microsoft.com/office/drawing/2014/main" val="1632930283"/>
                    </a:ext>
                  </a:extLst>
                </a:gridCol>
                <a:gridCol w="411480">
                  <a:extLst>
                    <a:ext uri="{9D8B030D-6E8A-4147-A177-3AD203B41FA5}">
                      <a16:colId xmlns:a16="http://schemas.microsoft.com/office/drawing/2014/main" val="3272273188"/>
                    </a:ext>
                  </a:extLst>
                </a:gridCol>
                <a:gridCol w="411480">
                  <a:extLst>
                    <a:ext uri="{9D8B030D-6E8A-4147-A177-3AD203B41FA5}">
                      <a16:colId xmlns:a16="http://schemas.microsoft.com/office/drawing/2014/main" val="3165059778"/>
                    </a:ext>
                  </a:extLst>
                </a:gridCol>
                <a:gridCol w="411480">
                  <a:extLst>
                    <a:ext uri="{9D8B030D-6E8A-4147-A177-3AD203B41FA5}">
                      <a16:colId xmlns:a16="http://schemas.microsoft.com/office/drawing/2014/main" val="4199211650"/>
                    </a:ext>
                  </a:extLst>
                </a:gridCol>
                <a:gridCol w="411480">
                  <a:extLst>
                    <a:ext uri="{9D8B030D-6E8A-4147-A177-3AD203B41FA5}">
                      <a16:colId xmlns:a16="http://schemas.microsoft.com/office/drawing/2014/main" val="4199464680"/>
                    </a:ext>
                  </a:extLst>
                </a:gridCol>
                <a:gridCol w="411480">
                  <a:extLst>
                    <a:ext uri="{9D8B030D-6E8A-4147-A177-3AD203B41FA5}">
                      <a16:colId xmlns:a16="http://schemas.microsoft.com/office/drawing/2014/main" val="3779477038"/>
                    </a:ext>
                  </a:extLst>
                </a:gridCol>
                <a:gridCol w="411480">
                  <a:extLst>
                    <a:ext uri="{9D8B030D-6E8A-4147-A177-3AD203B41FA5}">
                      <a16:colId xmlns:a16="http://schemas.microsoft.com/office/drawing/2014/main" val="195249158"/>
                    </a:ext>
                  </a:extLst>
                </a:gridCol>
                <a:gridCol w="1728216">
                  <a:extLst>
                    <a:ext uri="{9D8B030D-6E8A-4147-A177-3AD203B41FA5}">
                      <a16:colId xmlns:a16="http://schemas.microsoft.com/office/drawing/2014/main" val="3015819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688178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- 2024-01-19 09:09:23</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100g Schokoladentafeln von myRitterSport schenkst du deinem Liebsten am Valentinstag ein einzigartiges und individuelles Geschenk. 🎁
Jetzt Minis gestalten und rechtzeitig vor dem Valentinstag noch bestellen. 🚛
OR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https://quintly-eu-image-storage.s3.amazonaws.com/ce3c7051b24efe7a43caa2123c501328/409cf634ef91c2c09a77640545c31e9c.jpg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276.38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093280671"/>
                  </a:ext>
                </a:extLst>
              </a:tr>
            </a:tbl>
          </a:graphicData>
        </a:graphic>
      </p:graphicFrame>
      <p:sp>
        <p:nvSpPr>
          <p:cNvPr id="4" name="Text Placeholder 3">
            <a:extLst>
              <a:ext uri="{FF2B5EF4-FFF2-40B4-BE49-F238E27FC236}">
                <a16:creationId xmlns:a16="http://schemas.microsoft.com/office/drawing/2014/main" id="{6E088DD2-4F30-49BF-AE72-6F319B94E7E2}"/>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2346262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10150-6813-43DA-AFF3-0A18234D19E3}"/>
              </a:ext>
            </a:extLst>
          </p:cNvPr>
          <p:cNvSpPr>
            <a:spLocks noGrp="1"/>
          </p:cNvSpPr>
          <p:nvPr>
            <p:ph type="title"/>
          </p:nvPr>
        </p:nvSpPr>
        <p:spPr/>
        <p:txBody>
          <a:bodyPr/>
          <a:lstStyle/>
          <a:p>
            <a:r>
              <a:rPr lang="en-US"/>
              <a:t>Facebook Facebook Paid Post Performance | 1 group and 2 profiles - 20 of 24</a:t>
            </a:r>
          </a:p>
        </p:txBody>
      </p:sp>
      <p:graphicFrame>
        <p:nvGraphicFramePr>
          <p:cNvPr id="5" name="Table Placeholder 4">
            <a:extLst>
              <a:ext uri="{FF2B5EF4-FFF2-40B4-BE49-F238E27FC236}">
                <a16:creationId xmlns:a16="http://schemas.microsoft.com/office/drawing/2014/main" id="{020B7FD0-9117-495A-988D-54EC733D33B3}"/>
              </a:ext>
            </a:extLst>
          </p:cNvPr>
          <p:cNvGraphicFramePr>
            <a:graphicFrameLocks noGrp="1"/>
          </p:cNvGraphicFramePr>
          <p:nvPr>
            <p:ph type="tbl" sz="quarter" idx="13"/>
            <p:extLst>
              <p:ext uri="{D42A27DB-BD31-4B8C-83A1-F6EECF244321}">
                <p14:modId xmlns:p14="http://schemas.microsoft.com/office/powerpoint/2010/main" val="2797660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97240486"/>
                    </a:ext>
                  </a:extLst>
                </a:gridCol>
                <a:gridCol w="1152144">
                  <a:extLst>
                    <a:ext uri="{9D8B030D-6E8A-4147-A177-3AD203B41FA5}">
                      <a16:colId xmlns:a16="http://schemas.microsoft.com/office/drawing/2014/main" val="2216215250"/>
                    </a:ext>
                  </a:extLst>
                </a:gridCol>
                <a:gridCol w="411480">
                  <a:extLst>
                    <a:ext uri="{9D8B030D-6E8A-4147-A177-3AD203B41FA5}">
                      <a16:colId xmlns:a16="http://schemas.microsoft.com/office/drawing/2014/main" val="3347548380"/>
                    </a:ext>
                  </a:extLst>
                </a:gridCol>
                <a:gridCol w="411480">
                  <a:extLst>
                    <a:ext uri="{9D8B030D-6E8A-4147-A177-3AD203B41FA5}">
                      <a16:colId xmlns:a16="http://schemas.microsoft.com/office/drawing/2014/main" val="1402656747"/>
                    </a:ext>
                  </a:extLst>
                </a:gridCol>
                <a:gridCol w="411480">
                  <a:extLst>
                    <a:ext uri="{9D8B030D-6E8A-4147-A177-3AD203B41FA5}">
                      <a16:colId xmlns:a16="http://schemas.microsoft.com/office/drawing/2014/main" val="3561272555"/>
                    </a:ext>
                  </a:extLst>
                </a:gridCol>
                <a:gridCol w="411480">
                  <a:extLst>
                    <a:ext uri="{9D8B030D-6E8A-4147-A177-3AD203B41FA5}">
                      <a16:colId xmlns:a16="http://schemas.microsoft.com/office/drawing/2014/main" val="1212986199"/>
                    </a:ext>
                  </a:extLst>
                </a:gridCol>
                <a:gridCol w="411480">
                  <a:extLst>
                    <a:ext uri="{9D8B030D-6E8A-4147-A177-3AD203B41FA5}">
                      <a16:colId xmlns:a16="http://schemas.microsoft.com/office/drawing/2014/main" val="2889506428"/>
                    </a:ext>
                  </a:extLst>
                </a:gridCol>
                <a:gridCol w="411480">
                  <a:extLst>
                    <a:ext uri="{9D8B030D-6E8A-4147-A177-3AD203B41FA5}">
                      <a16:colId xmlns:a16="http://schemas.microsoft.com/office/drawing/2014/main" val="445266384"/>
                    </a:ext>
                  </a:extLst>
                </a:gridCol>
                <a:gridCol w="411480">
                  <a:extLst>
                    <a:ext uri="{9D8B030D-6E8A-4147-A177-3AD203B41FA5}">
                      <a16:colId xmlns:a16="http://schemas.microsoft.com/office/drawing/2014/main" val="4121321879"/>
                    </a:ext>
                  </a:extLst>
                </a:gridCol>
                <a:gridCol w="411480">
                  <a:extLst>
                    <a:ext uri="{9D8B030D-6E8A-4147-A177-3AD203B41FA5}">
                      <a16:colId xmlns:a16="http://schemas.microsoft.com/office/drawing/2014/main" val="2541117102"/>
                    </a:ext>
                  </a:extLst>
                </a:gridCol>
                <a:gridCol w="411480">
                  <a:extLst>
                    <a:ext uri="{9D8B030D-6E8A-4147-A177-3AD203B41FA5}">
                      <a16:colId xmlns:a16="http://schemas.microsoft.com/office/drawing/2014/main" val="3459777828"/>
                    </a:ext>
                  </a:extLst>
                </a:gridCol>
                <a:gridCol w="1728216">
                  <a:extLst>
                    <a:ext uri="{9D8B030D-6E8A-4147-A177-3AD203B41FA5}">
                      <a16:colId xmlns:a16="http://schemas.microsoft.com/office/drawing/2014/main" val="722098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568569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- 2024-01-19 08:56:32</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100g Schokoladentafeln von myRitterSport schenkst du deinem Liebsten am Valentinstag ein einzigartiges und individuelles Geschenk. 🎁
Jetzt Minis gestalten und rechtzeitig vor dem Valentinstag noch bestellen. 🚛
OR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https://quintly-eu-image-storage.s3.amazonaws.com/ce3c7051b24efe7a43caa2123c501328/a0e3ce4dec70280385ffb50059993b6a.jpg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7609.88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030912164"/>
                  </a:ext>
                </a:extLst>
              </a:tr>
            </a:tbl>
          </a:graphicData>
        </a:graphic>
      </p:graphicFrame>
      <p:sp>
        <p:nvSpPr>
          <p:cNvPr id="4" name="Text Placeholder 3">
            <a:extLst>
              <a:ext uri="{FF2B5EF4-FFF2-40B4-BE49-F238E27FC236}">
                <a16:creationId xmlns:a16="http://schemas.microsoft.com/office/drawing/2014/main" id="{CEB15FE6-E165-4E6E-AC38-45B6F8E26CBC}"/>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45964602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E7054-39E1-499E-9DFB-D6ECC4969331}"/>
              </a:ext>
            </a:extLst>
          </p:cNvPr>
          <p:cNvSpPr>
            <a:spLocks noGrp="1"/>
          </p:cNvSpPr>
          <p:nvPr>
            <p:ph type="title"/>
          </p:nvPr>
        </p:nvSpPr>
        <p:spPr/>
        <p:txBody>
          <a:bodyPr/>
          <a:lstStyle/>
          <a:p>
            <a:r>
              <a:rPr lang="en-US"/>
              <a:t>Facebook Facebook Paid Post Performance | 1 group and 2 profiles - 21 of 24</a:t>
            </a:r>
          </a:p>
        </p:txBody>
      </p:sp>
      <p:graphicFrame>
        <p:nvGraphicFramePr>
          <p:cNvPr id="5" name="Table Placeholder 4">
            <a:extLst>
              <a:ext uri="{FF2B5EF4-FFF2-40B4-BE49-F238E27FC236}">
                <a16:creationId xmlns:a16="http://schemas.microsoft.com/office/drawing/2014/main" id="{BF8FC2A9-F133-4547-9B21-30939B9B0054}"/>
              </a:ext>
            </a:extLst>
          </p:cNvPr>
          <p:cNvGraphicFramePr>
            <a:graphicFrameLocks noGrp="1"/>
          </p:cNvGraphicFramePr>
          <p:nvPr>
            <p:ph type="tbl" sz="quarter" idx="13"/>
            <p:extLst>
              <p:ext uri="{D42A27DB-BD31-4B8C-83A1-F6EECF244321}">
                <p14:modId xmlns:p14="http://schemas.microsoft.com/office/powerpoint/2010/main" val="3438982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186573619"/>
                    </a:ext>
                  </a:extLst>
                </a:gridCol>
                <a:gridCol w="1152144">
                  <a:extLst>
                    <a:ext uri="{9D8B030D-6E8A-4147-A177-3AD203B41FA5}">
                      <a16:colId xmlns:a16="http://schemas.microsoft.com/office/drawing/2014/main" val="889104331"/>
                    </a:ext>
                  </a:extLst>
                </a:gridCol>
                <a:gridCol w="411480">
                  <a:extLst>
                    <a:ext uri="{9D8B030D-6E8A-4147-A177-3AD203B41FA5}">
                      <a16:colId xmlns:a16="http://schemas.microsoft.com/office/drawing/2014/main" val="1797759724"/>
                    </a:ext>
                  </a:extLst>
                </a:gridCol>
                <a:gridCol w="411480">
                  <a:extLst>
                    <a:ext uri="{9D8B030D-6E8A-4147-A177-3AD203B41FA5}">
                      <a16:colId xmlns:a16="http://schemas.microsoft.com/office/drawing/2014/main" val="2001631449"/>
                    </a:ext>
                  </a:extLst>
                </a:gridCol>
                <a:gridCol w="411480">
                  <a:extLst>
                    <a:ext uri="{9D8B030D-6E8A-4147-A177-3AD203B41FA5}">
                      <a16:colId xmlns:a16="http://schemas.microsoft.com/office/drawing/2014/main" val="653107264"/>
                    </a:ext>
                  </a:extLst>
                </a:gridCol>
                <a:gridCol w="411480">
                  <a:extLst>
                    <a:ext uri="{9D8B030D-6E8A-4147-A177-3AD203B41FA5}">
                      <a16:colId xmlns:a16="http://schemas.microsoft.com/office/drawing/2014/main" val="3396297286"/>
                    </a:ext>
                  </a:extLst>
                </a:gridCol>
                <a:gridCol w="411480">
                  <a:extLst>
                    <a:ext uri="{9D8B030D-6E8A-4147-A177-3AD203B41FA5}">
                      <a16:colId xmlns:a16="http://schemas.microsoft.com/office/drawing/2014/main" val="661399373"/>
                    </a:ext>
                  </a:extLst>
                </a:gridCol>
                <a:gridCol w="411480">
                  <a:extLst>
                    <a:ext uri="{9D8B030D-6E8A-4147-A177-3AD203B41FA5}">
                      <a16:colId xmlns:a16="http://schemas.microsoft.com/office/drawing/2014/main" val="3401126109"/>
                    </a:ext>
                  </a:extLst>
                </a:gridCol>
                <a:gridCol w="411480">
                  <a:extLst>
                    <a:ext uri="{9D8B030D-6E8A-4147-A177-3AD203B41FA5}">
                      <a16:colId xmlns:a16="http://schemas.microsoft.com/office/drawing/2014/main" val="1498061224"/>
                    </a:ext>
                  </a:extLst>
                </a:gridCol>
                <a:gridCol w="411480">
                  <a:extLst>
                    <a:ext uri="{9D8B030D-6E8A-4147-A177-3AD203B41FA5}">
                      <a16:colId xmlns:a16="http://schemas.microsoft.com/office/drawing/2014/main" val="1293317118"/>
                    </a:ext>
                  </a:extLst>
                </a:gridCol>
                <a:gridCol w="411480">
                  <a:extLst>
                    <a:ext uri="{9D8B030D-6E8A-4147-A177-3AD203B41FA5}">
                      <a16:colId xmlns:a16="http://schemas.microsoft.com/office/drawing/2014/main" val="2418498212"/>
                    </a:ext>
                  </a:extLst>
                </a:gridCol>
                <a:gridCol w="1728216">
                  <a:extLst>
                    <a:ext uri="{9D8B030D-6E8A-4147-A177-3AD203B41FA5}">
                      <a16:colId xmlns:a16="http://schemas.microsoft.com/office/drawing/2014/main" val="3928510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23360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- 2024-01-19 08:54:35</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Es gibt mindestens 50 Gründe um Danke zu sagen, hier findest du ein paar davon:
💫 Danke, dass du mein Herz so besonders machst!
💫 Danke, dass du meine Welt mit Liebe gestaltest!
💫 Danke, dass du mich immer wieder zum Lächeln bringst!
Entdecke die süße Welt von MyRitterSport Minis und mache deinen Liebsten eine Freude, die direkt ins Herz trifft. 💘
Gestalte dafür jetzt deinen eigenen Schokoladenmoment!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Minis von myRitterSport schenkst du deinem Liebsten am Valentinstag ein einzigartiges und individuelles Geschenk. 🎁
Jetzt Minis gestalten und rechtzeitig vor dem Valentinstag noch bestellen.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https://quintly-eu-image-storage.s3.amazonaws.com/ce3c7051b24efe7a43caa2123c501328/a0e3ce4dec70280385ffb50059993b6a.jpg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280.58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809592175"/>
                  </a:ext>
                </a:extLst>
              </a:tr>
            </a:tbl>
          </a:graphicData>
        </a:graphic>
      </p:graphicFrame>
      <p:sp>
        <p:nvSpPr>
          <p:cNvPr id="4" name="Text Placeholder 3">
            <a:extLst>
              <a:ext uri="{FF2B5EF4-FFF2-40B4-BE49-F238E27FC236}">
                <a16:creationId xmlns:a16="http://schemas.microsoft.com/office/drawing/2014/main" id="{97DE2EE5-91A2-4A33-83FE-84520ED7BD42}"/>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54708850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372F2-A7A8-4D05-A39D-7E4C913CC24B}"/>
              </a:ext>
            </a:extLst>
          </p:cNvPr>
          <p:cNvSpPr>
            <a:spLocks noGrp="1"/>
          </p:cNvSpPr>
          <p:nvPr>
            <p:ph type="title"/>
          </p:nvPr>
        </p:nvSpPr>
        <p:spPr/>
        <p:txBody>
          <a:bodyPr/>
          <a:lstStyle/>
          <a:p>
            <a:r>
              <a:rPr lang="en-US"/>
              <a:t>Facebook Facebook Paid Post Performance | 1 group and 2 profiles - 22 of 24</a:t>
            </a:r>
          </a:p>
        </p:txBody>
      </p:sp>
      <p:graphicFrame>
        <p:nvGraphicFramePr>
          <p:cNvPr id="5" name="Table Placeholder 4">
            <a:extLst>
              <a:ext uri="{FF2B5EF4-FFF2-40B4-BE49-F238E27FC236}">
                <a16:creationId xmlns:a16="http://schemas.microsoft.com/office/drawing/2014/main" id="{8D76739F-EE90-4684-B5B9-4EAB1A9BF82A}"/>
              </a:ext>
            </a:extLst>
          </p:cNvPr>
          <p:cNvGraphicFramePr>
            <a:graphicFrameLocks noGrp="1"/>
          </p:cNvGraphicFramePr>
          <p:nvPr>
            <p:ph type="tbl" sz="quarter" idx="13"/>
            <p:extLst>
              <p:ext uri="{D42A27DB-BD31-4B8C-83A1-F6EECF244321}">
                <p14:modId xmlns:p14="http://schemas.microsoft.com/office/powerpoint/2010/main" val="141476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58708036"/>
                    </a:ext>
                  </a:extLst>
                </a:gridCol>
                <a:gridCol w="1152144">
                  <a:extLst>
                    <a:ext uri="{9D8B030D-6E8A-4147-A177-3AD203B41FA5}">
                      <a16:colId xmlns:a16="http://schemas.microsoft.com/office/drawing/2014/main" val="84689627"/>
                    </a:ext>
                  </a:extLst>
                </a:gridCol>
                <a:gridCol w="411480">
                  <a:extLst>
                    <a:ext uri="{9D8B030D-6E8A-4147-A177-3AD203B41FA5}">
                      <a16:colId xmlns:a16="http://schemas.microsoft.com/office/drawing/2014/main" val="1489300238"/>
                    </a:ext>
                  </a:extLst>
                </a:gridCol>
                <a:gridCol w="411480">
                  <a:extLst>
                    <a:ext uri="{9D8B030D-6E8A-4147-A177-3AD203B41FA5}">
                      <a16:colId xmlns:a16="http://schemas.microsoft.com/office/drawing/2014/main" val="2965698480"/>
                    </a:ext>
                  </a:extLst>
                </a:gridCol>
                <a:gridCol w="411480">
                  <a:extLst>
                    <a:ext uri="{9D8B030D-6E8A-4147-A177-3AD203B41FA5}">
                      <a16:colId xmlns:a16="http://schemas.microsoft.com/office/drawing/2014/main" val="1714443842"/>
                    </a:ext>
                  </a:extLst>
                </a:gridCol>
                <a:gridCol w="411480">
                  <a:extLst>
                    <a:ext uri="{9D8B030D-6E8A-4147-A177-3AD203B41FA5}">
                      <a16:colId xmlns:a16="http://schemas.microsoft.com/office/drawing/2014/main" val="4108732388"/>
                    </a:ext>
                  </a:extLst>
                </a:gridCol>
                <a:gridCol w="411480">
                  <a:extLst>
                    <a:ext uri="{9D8B030D-6E8A-4147-A177-3AD203B41FA5}">
                      <a16:colId xmlns:a16="http://schemas.microsoft.com/office/drawing/2014/main" val="53157848"/>
                    </a:ext>
                  </a:extLst>
                </a:gridCol>
                <a:gridCol w="411480">
                  <a:extLst>
                    <a:ext uri="{9D8B030D-6E8A-4147-A177-3AD203B41FA5}">
                      <a16:colId xmlns:a16="http://schemas.microsoft.com/office/drawing/2014/main" val="1334697262"/>
                    </a:ext>
                  </a:extLst>
                </a:gridCol>
                <a:gridCol w="411480">
                  <a:extLst>
                    <a:ext uri="{9D8B030D-6E8A-4147-A177-3AD203B41FA5}">
                      <a16:colId xmlns:a16="http://schemas.microsoft.com/office/drawing/2014/main" val="4151861488"/>
                    </a:ext>
                  </a:extLst>
                </a:gridCol>
                <a:gridCol w="411480">
                  <a:extLst>
                    <a:ext uri="{9D8B030D-6E8A-4147-A177-3AD203B41FA5}">
                      <a16:colId xmlns:a16="http://schemas.microsoft.com/office/drawing/2014/main" val="1358941741"/>
                    </a:ext>
                  </a:extLst>
                </a:gridCol>
                <a:gridCol w="411480">
                  <a:extLst>
                    <a:ext uri="{9D8B030D-6E8A-4147-A177-3AD203B41FA5}">
                      <a16:colId xmlns:a16="http://schemas.microsoft.com/office/drawing/2014/main" val="3755663480"/>
                    </a:ext>
                  </a:extLst>
                </a:gridCol>
                <a:gridCol w="1728216">
                  <a:extLst>
                    <a:ext uri="{9D8B030D-6E8A-4147-A177-3AD203B41FA5}">
                      <a16:colId xmlns:a16="http://schemas.microsoft.com/office/drawing/2014/main" val="1099972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154112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- 2024-01-15 10:14:13</a:t>
                      </a:r>
                      <a:r>
                        <a:rPr kumimoji="0" lang="de-DE" sz="1000" b="0" i="0" u="none" strike="noStrike" kern="1200" cap="none" spc="0" normalizeH="0" baseline="0" noProof="0">
                          <a:ln>
                            <a:noFill/>
                          </a:ln>
                          <a:solidFill>
                            <a:prstClr val="black"/>
                          </a:solidFill>
                          <a:effectLst/>
                          <a:uLnTx/>
                          <a:uFillTx/>
                          <a:latin typeface="Calibri"/>
                          <a:ea typeface="+mn-ea"/>
                          <a:cs typeface="+mn-cs"/>
                        </a:rPr>
                        <a:t>
 🍫 Verschenke Liebe in jeder Tafel!
Mit myRitterSport personalisierst du jetzt deine eigene Schokolade. Ob für Geburtstage, Hochzeiten oder als kleine Aufmerksamkeit für deine Lieblingsmenschen – unsere individuellen Verpackungen machen jedes Geschenk einzigartig. 
Überrasche deine Liebsten mit Geschmack und Herz! 
Jetzt online personalisieren und Freude bereiten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https://quintly-eu-image-storage.s3.amazonaws.com/ce3c7051b24efe7a43caa2123c501328/527e3645e1aac463988d27bb19fc3f42.png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WCA_90</a:t>
                      </a:r>
                    </a:p>
                  </a:txBody>
                  <a:tcPr/>
                </a:tc>
                <a:extLst>
                  <a:ext uri="{0D108BD9-81ED-4DB2-BD59-A6C34878D82A}">
                    <a16:rowId xmlns:a16="http://schemas.microsoft.com/office/drawing/2014/main" val="660037662"/>
                  </a:ext>
                </a:extLst>
              </a:tr>
            </a:tbl>
          </a:graphicData>
        </a:graphic>
      </p:graphicFrame>
      <p:sp>
        <p:nvSpPr>
          <p:cNvPr id="4" name="Text Placeholder 3">
            <a:extLst>
              <a:ext uri="{FF2B5EF4-FFF2-40B4-BE49-F238E27FC236}">
                <a16:creationId xmlns:a16="http://schemas.microsoft.com/office/drawing/2014/main" id="{6D534CCF-9E60-42C2-98EB-6B9679C96693}"/>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6853472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9C89B-8A9A-45D9-BC7C-4FEA6FFE4664}"/>
              </a:ext>
            </a:extLst>
          </p:cNvPr>
          <p:cNvSpPr>
            <a:spLocks noGrp="1"/>
          </p:cNvSpPr>
          <p:nvPr>
            <p:ph type="title"/>
          </p:nvPr>
        </p:nvSpPr>
        <p:spPr/>
        <p:txBody>
          <a:bodyPr/>
          <a:lstStyle/>
          <a:p>
            <a:r>
              <a:rPr lang="en-US"/>
              <a:t>Facebook Facebook Paid Post Performance | 1 group and 2 profiles - 23 of 24</a:t>
            </a:r>
          </a:p>
        </p:txBody>
      </p:sp>
      <p:graphicFrame>
        <p:nvGraphicFramePr>
          <p:cNvPr id="5" name="Table Placeholder 4">
            <a:extLst>
              <a:ext uri="{FF2B5EF4-FFF2-40B4-BE49-F238E27FC236}">
                <a16:creationId xmlns:a16="http://schemas.microsoft.com/office/drawing/2014/main" id="{4067ECBE-D968-4804-91F0-ADA2E5396EC9}"/>
              </a:ext>
            </a:extLst>
          </p:cNvPr>
          <p:cNvGraphicFramePr>
            <a:graphicFrameLocks noGrp="1"/>
          </p:cNvGraphicFramePr>
          <p:nvPr>
            <p:ph type="tbl" sz="quarter" idx="13"/>
            <p:extLst>
              <p:ext uri="{D42A27DB-BD31-4B8C-83A1-F6EECF244321}">
                <p14:modId xmlns:p14="http://schemas.microsoft.com/office/powerpoint/2010/main" val="4192877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58818972"/>
                    </a:ext>
                  </a:extLst>
                </a:gridCol>
                <a:gridCol w="1152144">
                  <a:extLst>
                    <a:ext uri="{9D8B030D-6E8A-4147-A177-3AD203B41FA5}">
                      <a16:colId xmlns:a16="http://schemas.microsoft.com/office/drawing/2014/main" val="3884505437"/>
                    </a:ext>
                  </a:extLst>
                </a:gridCol>
                <a:gridCol w="411480">
                  <a:extLst>
                    <a:ext uri="{9D8B030D-6E8A-4147-A177-3AD203B41FA5}">
                      <a16:colId xmlns:a16="http://schemas.microsoft.com/office/drawing/2014/main" val="2131899637"/>
                    </a:ext>
                  </a:extLst>
                </a:gridCol>
                <a:gridCol w="411480">
                  <a:extLst>
                    <a:ext uri="{9D8B030D-6E8A-4147-A177-3AD203B41FA5}">
                      <a16:colId xmlns:a16="http://schemas.microsoft.com/office/drawing/2014/main" val="814828055"/>
                    </a:ext>
                  </a:extLst>
                </a:gridCol>
                <a:gridCol w="411480">
                  <a:extLst>
                    <a:ext uri="{9D8B030D-6E8A-4147-A177-3AD203B41FA5}">
                      <a16:colId xmlns:a16="http://schemas.microsoft.com/office/drawing/2014/main" val="1416101538"/>
                    </a:ext>
                  </a:extLst>
                </a:gridCol>
                <a:gridCol w="411480">
                  <a:extLst>
                    <a:ext uri="{9D8B030D-6E8A-4147-A177-3AD203B41FA5}">
                      <a16:colId xmlns:a16="http://schemas.microsoft.com/office/drawing/2014/main" val="953625763"/>
                    </a:ext>
                  </a:extLst>
                </a:gridCol>
                <a:gridCol w="411480">
                  <a:extLst>
                    <a:ext uri="{9D8B030D-6E8A-4147-A177-3AD203B41FA5}">
                      <a16:colId xmlns:a16="http://schemas.microsoft.com/office/drawing/2014/main" val="1629259404"/>
                    </a:ext>
                  </a:extLst>
                </a:gridCol>
                <a:gridCol w="411480">
                  <a:extLst>
                    <a:ext uri="{9D8B030D-6E8A-4147-A177-3AD203B41FA5}">
                      <a16:colId xmlns:a16="http://schemas.microsoft.com/office/drawing/2014/main" val="1159915955"/>
                    </a:ext>
                  </a:extLst>
                </a:gridCol>
                <a:gridCol w="411480">
                  <a:extLst>
                    <a:ext uri="{9D8B030D-6E8A-4147-A177-3AD203B41FA5}">
                      <a16:colId xmlns:a16="http://schemas.microsoft.com/office/drawing/2014/main" val="3382176883"/>
                    </a:ext>
                  </a:extLst>
                </a:gridCol>
                <a:gridCol w="411480">
                  <a:extLst>
                    <a:ext uri="{9D8B030D-6E8A-4147-A177-3AD203B41FA5}">
                      <a16:colId xmlns:a16="http://schemas.microsoft.com/office/drawing/2014/main" val="1038475770"/>
                    </a:ext>
                  </a:extLst>
                </a:gridCol>
                <a:gridCol w="411480">
                  <a:extLst>
                    <a:ext uri="{9D8B030D-6E8A-4147-A177-3AD203B41FA5}">
                      <a16:colId xmlns:a16="http://schemas.microsoft.com/office/drawing/2014/main" val="921778375"/>
                    </a:ext>
                  </a:extLst>
                </a:gridCol>
                <a:gridCol w="1728216">
                  <a:extLst>
                    <a:ext uri="{9D8B030D-6E8A-4147-A177-3AD203B41FA5}">
                      <a16:colId xmlns:a16="http://schemas.microsoft.com/office/drawing/2014/main" val="3412727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671923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- 2024-01-15 10:12:50</a:t>
                      </a:r>
                      <a:r>
                        <a:rPr kumimoji="0" lang="en-US" sz="1000" b="0" i="0" u="none" strike="noStrike" kern="1200" cap="none" spc="0" normalizeH="0" baseline="0" noProof="0">
                          <a:ln>
                            <a:noFill/>
                          </a:ln>
                          <a:solidFill>
                            <a:prstClr val="black"/>
                          </a:solidFill>
                          <a:effectLst/>
                          <a:uLnTx/>
                          <a:uFillTx/>
                          <a:latin typeface="Calibri"/>
                          <a:ea typeface="+mn-ea"/>
                          <a:cs typeface="+mn-cs"/>
                        </a:rPr>
                        <a:t>
 myRitterSport - personalisierte Schokoladen für deine Liebsten 🍫 
Mit myRitterSport findest du immer das passende Geschenk für jeden Anlass. 
💒 Hochzeits-Gastgeschenk
👯‍♀️ Aufmerksamkeit für deinen Lieblingsmensch
🎂 Geburtstag
👶 Babyparty
❤️ und viele weitere
Denn nichts sagt mehr “Du bist mir wichtig” als ein personalisiertes Geschenk!
Jetzt online gestalten und eine Riesen-Freude bereiten!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https://quintly-eu-image-storage.s3.amazonaws.com/ce3c7051b24efe7a43caa2123c501328/4d5ed104432c871607ae643981155968.jpg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153.59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WCA_90</a:t>
                      </a:r>
                    </a:p>
                  </a:txBody>
                  <a:tcPr/>
                </a:tc>
                <a:extLst>
                  <a:ext uri="{0D108BD9-81ED-4DB2-BD59-A6C34878D82A}">
                    <a16:rowId xmlns:a16="http://schemas.microsoft.com/office/drawing/2014/main" val="1190377502"/>
                  </a:ext>
                </a:extLst>
              </a:tr>
            </a:tbl>
          </a:graphicData>
        </a:graphic>
      </p:graphicFrame>
      <p:sp>
        <p:nvSpPr>
          <p:cNvPr id="4" name="Text Placeholder 3">
            <a:extLst>
              <a:ext uri="{FF2B5EF4-FFF2-40B4-BE49-F238E27FC236}">
                <a16:creationId xmlns:a16="http://schemas.microsoft.com/office/drawing/2014/main" id="{60941528-86E7-40F9-BDA8-478DA041519B}"/>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87927164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35E73-194E-402E-9AC7-E2C3899FFEF4}"/>
              </a:ext>
            </a:extLst>
          </p:cNvPr>
          <p:cNvSpPr>
            <a:spLocks noGrp="1"/>
          </p:cNvSpPr>
          <p:nvPr>
            <p:ph type="title"/>
          </p:nvPr>
        </p:nvSpPr>
        <p:spPr/>
        <p:txBody>
          <a:bodyPr/>
          <a:lstStyle/>
          <a:p>
            <a:r>
              <a:rPr lang="en-US"/>
              <a:t>Facebook Facebook Paid Post Performance | 1 group and 2 profiles - 24 of 24</a:t>
            </a:r>
          </a:p>
        </p:txBody>
      </p:sp>
      <p:graphicFrame>
        <p:nvGraphicFramePr>
          <p:cNvPr id="5" name="Table Placeholder 4">
            <a:extLst>
              <a:ext uri="{FF2B5EF4-FFF2-40B4-BE49-F238E27FC236}">
                <a16:creationId xmlns:a16="http://schemas.microsoft.com/office/drawing/2014/main" id="{3964EFFD-55FD-428A-9B40-EE4217737E9A}"/>
              </a:ext>
            </a:extLst>
          </p:cNvPr>
          <p:cNvGraphicFramePr>
            <a:graphicFrameLocks noGrp="1"/>
          </p:cNvGraphicFramePr>
          <p:nvPr>
            <p:ph type="tbl" sz="quarter" idx="13"/>
            <p:extLst>
              <p:ext uri="{D42A27DB-BD31-4B8C-83A1-F6EECF244321}">
                <p14:modId xmlns:p14="http://schemas.microsoft.com/office/powerpoint/2010/main" val="1350523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514583595"/>
                    </a:ext>
                  </a:extLst>
                </a:gridCol>
                <a:gridCol w="1152144">
                  <a:extLst>
                    <a:ext uri="{9D8B030D-6E8A-4147-A177-3AD203B41FA5}">
                      <a16:colId xmlns:a16="http://schemas.microsoft.com/office/drawing/2014/main" val="749874932"/>
                    </a:ext>
                  </a:extLst>
                </a:gridCol>
                <a:gridCol w="411480">
                  <a:extLst>
                    <a:ext uri="{9D8B030D-6E8A-4147-A177-3AD203B41FA5}">
                      <a16:colId xmlns:a16="http://schemas.microsoft.com/office/drawing/2014/main" val="635888061"/>
                    </a:ext>
                  </a:extLst>
                </a:gridCol>
                <a:gridCol w="411480">
                  <a:extLst>
                    <a:ext uri="{9D8B030D-6E8A-4147-A177-3AD203B41FA5}">
                      <a16:colId xmlns:a16="http://schemas.microsoft.com/office/drawing/2014/main" val="206065756"/>
                    </a:ext>
                  </a:extLst>
                </a:gridCol>
                <a:gridCol w="411480">
                  <a:extLst>
                    <a:ext uri="{9D8B030D-6E8A-4147-A177-3AD203B41FA5}">
                      <a16:colId xmlns:a16="http://schemas.microsoft.com/office/drawing/2014/main" val="2584458517"/>
                    </a:ext>
                  </a:extLst>
                </a:gridCol>
                <a:gridCol w="411480">
                  <a:extLst>
                    <a:ext uri="{9D8B030D-6E8A-4147-A177-3AD203B41FA5}">
                      <a16:colId xmlns:a16="http://schemas.microsoft.com/office/drawing/2014/main" val="2924924669"/>
                    </a:ext>
                  </a:extLst>
                </a:gridCol>
                <a:gridCol w="411480">
                  <a:extLst>
                    <a:ext uri="{9D8B030D-6E8A-4147-A177-3AD203B41FA5}">
                      <a16:colId xmlns:a16="http://schemas.microsoft.com/office/drawing/2014/main" val="4200161827"/>
                    </a:ext>
                  </a:extLst>
                </a:gridCol>
                <a:gridCol w="411480">
                  <a:extLst>
                    <a:ext uri="{9D8B030D-6E8A-4147-A177-3AD203B41FA5}">
                      <a16:colId xmlns:a16="http://schemas.microsoft.com/office/drawing/2014/main" val="3211612978"/>
                    </a:ext>
                  </a:extLst>
                </a:gridCol>
                <a:gridCol w="411480">
                  <a:extLst>
                    <a:ext uri="{9D8B030D-6E8A-4147-A177-3AD203B41FA5}">
                      <a16:colId xmlns:a16="http://schemas.microsoft.com/office/drawing/2014/main" val="3504438015"/>
                    </a:ext>
                  </a:extLst>
                </a:gridCol>
                <a:gridCol w="411480">
                  <a:extLst>
                    <a:ext uri="{9D8B030D-6E8A-4147-A177-3AD203B41FA5}">
                      <a16:colId xmlns:a16="http://schemas.microsoft.com/office/drawing/2014/main" val="4146177554"/>
                    </a:ext>
                  </a:extLst>
                </a:gridCol>
                <a:gridCol w="411480">
                  <a:extLst>
                    <a:ext uri="{9D8B030D-6E8A-4147-A177-3AD203B41FA5}">
                      <a16:colId xmlns:a16="http://schemas.microsoft.com/office/drawing/2014/main" val="528090202"/>
                    </a:ext>
                  </a:extLst>
                </a:gridCol>
                <a:gridCol w="1728216">
                  <a:extLst>
                    <a:ext uri="{9D8B030D-6E8A-4147-A177-3AD203B41FA5}">
                      <a16:colId xmlns:a16="http://schemas.microsoft.com/office/drawing/2014/main" val="3834471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326487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- 2024-01-15 10:10:37</a:t>
                      </a:r>
                      <a:r>
                        <a:rPr kumimoji="0" lang="de-DE" sz="1000" b="0" i="0" u="none" strike="noStrike" kern="1200" cap="none" spc="0" normalizeH="0" baseline="0" noProof="0">
                          <a:ln>
                            <a:noFill/>
                          </a:ln>
                          <a:solidFill>
                            <a:prstClr val="black"/>
                          </a:solidFill>
                          <a:effectLst/>
                          <a:uLnTx/>
                          <a:uFillTx/>
                          <a:latin typeface="Calibri"/>
                          <a:ea typeface="+mn-ea"/>
                          <a:cs typeface="+mn-cs"/>
                        </a:rPr>
                        <a:t>
 🍫 Verschenke Liebe in jeder Tafel!
Mit myRitterSport personalisierst du jetzt deine eigene Schokolade. Ob für Geburtstage, Hochzeiten oder als kleine Aufmerksamkeit für deine Lieblingsmenschen – unsere individuellen Verpackungen machen jedes Geschenk einzigartig. 
Überrasche deine Liebsten mit Geschmack und Herz! 
Jetzt online personalisieren und Freude bereiten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https://quintly-eu-image-storage.s3.amazonaws.com/ce3c7051b24efe7a43caa2123c501328/21c7d607d6f19331a314f6f7809a3288.jpg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WCA_90</a:t>
                      </a:r>
                    </a:p>
                  </a:txBody>
                  <a:tcPr/>
                </a:tc>
                <a:extLst>
                  <a:ext uri="{0D108BD9-81ED-4DB2-BD59-A6C34878D82A}">
                    <a16:rowId xmlns:a16="http://schemas.microsoft.com/office/drawing/2014/main" val="3632103424"/>
                  </a:ext>
                </a:extLst>
              </a:tr>
            </a:tbl>
          </a:graphicData>
        </a:graphic>
      </p:graphicFrame>
      <p:sp>
        <p:nvSpPr>
          <p:cNvPr id="4" name="Text Placeholder 3">
            <a:extLst>
              <a:ext uri="{FF2B5EF4-FFF2-40B4-BE49-F238E27FC236}">
                <a16:creationId xmlns:a16="http://schemas.microsoft.com/office/drawing/2014/main" id="{6B161305-FB8A-46E7-ACBB-D65C568DA014}"/>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4848612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3A80F-80F7-49FB-8699-7FCDA5DB9E8F}"/>
              </a:ext>
            </a:extLst>
          </p:cNvPr>
          <p:cNvSpPr>
            <a:spLocks noGrp="1"/>
          </p:cNvSpPr>
          <p:nvPr>
            <p:ph type="title"/>
          </p:nvPr>
        </p:nvSpPr>
        <p:spPr/>
        <p:txBody>
          <a:bodyPr/>
          <a:lstStyle/>
          <a:p>
            <a:r>
              <a:rPr lang="en-US"/>
              <a:t>Meta Monthly Total Ads Performance | All profiles - 1 of 2</a:t>
            </a:r>
          </a:p>
        </p:txBody>
      </p:sp>
      <p:graphicFrame>
        <p:nvGraphicFramePr>
          <p:cNvPr id="5" name="Table Placeholder 4">
            <a:extLst>
              <a:ext uri="{FF2B5EF4-FFF2-40B4-BE49-F238E27FC236}">
                <a16:creationId xmlns:a16="http://schemas.microsoft.com/office/drawing/2014/main" id="{CADA6CBC-8799-49A9-84BD-9586ECE798B9}"/>
              </a:ext>
            </a:extLst>
          </p:cNvPr>
          <p:cNvGraphicFramePr>
            <a:graphicFrameLocks noGrp="1"/>
          </p:cNvGraphicFramePr>
          <p:nvPr>
            <p:ph type="tbl" sz="quarter" idx="13"/>
            <p:extLst>
              <p:ext uri="{D42A27DB-BD31-4B8C-83A1-F6EECF244321}">
                <p14:modId xmlns:p14="http://schemas.microsoft.com/office/powerpoint/2010/main" val="1524105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792404784"/>
                    </a:ext>
                  </a:extLst>
                </a:gridCol>
                <a:gridCol w="1152144">
                  <a:extLst>
                    <a:ext uri="{9D8B030D-6E8A-4147-A177-3AD203B41FA5}">
                      <a16:colId xmlns:a16="http://schemas.microsoft.com/office/drawing/2014/main" val="2963202454"/>
                    </a:ext>
                  </a:extLst>
                </a:gridCol>
                <a:gridCol w="1152144">
                  <a:extLst>
                    <a:ext uri="{9D8B030D-6E8A-4147-A177-3AD203B41FA5}">
                      <a16:colId xmlns:a16="http://schemas.microsoft.com/office/drawing/2014/main" val="3629055472"/>
                    </a:ext>
                  </a:extLst>
                </a:gridCol>
                <a:gridCol w="1152144">
                  <a:extLst>
                    <a:ext uri="{9D8B030D-6E8A-4147-A177-3AD203B41FA5}">
                      <a16:colId xmlns:a16="http://schemas.microsoft.com/office/drawing/2014/main" val="2941123188"/>
                    </a:ext>
                  </a:extLst>
                </a:gridCol>
                <a:gridCol w="1152144">
                  <a:extLst>
                    <a:ext uri="{9D8B030D-6E8A-4147-A177-3AD203B41FA5}">
                      <a16:colId xmlns:a16="http://schemas.microsoft.com/office/drawing/2014/main" val="2510377988"/>
                    </a:ext>
                  </a:extLst>
                </a:gridCol>
                <a:gridCol w="1152144">
                  <a:extLst>
                    <a:ext uri="{9D8B030D-6E8A-4147-A177-3AD203B41FA5}">
                      <a16:colId xmlns:a16="http://schemas.microsoft.com/office/drawing/2014/main" val="1039828105"/>
                    </a:ext>
                  </a:extLst>
                </a:gridCol>
                <a:gridCol w="1152144">
                  <a:extLst>
                    <a:ext uri="{9D8B030D-6E8A-4147-A177-3AD203B41FA5}">
                      <a16:colId xmlns:a16="http://schemas.microsoft.com/office/drawing/2014/main" val="2427977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Spend 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Spend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739370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1476.760049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5779.899951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7256.66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1274650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5253667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6528317</a:t>
                      </a:r>
                    </a:p>
                  </a:txBody>
                  <a:tcPr/>
                </a:tc>
                <a:extLst>
                  <a:ext uri="{0D108BD9-81ED-4DB2-BD59-A6C34878D82A}">
                    <a16:rowId xmlns:a16="http://schemas.microsoft.com/office/drawing/2014/main" val="1570257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696.061107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1545.956578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1249979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1843007</a:t>
                      </a:r>
                    </a:p>
                  </a:txBody>
                  <a:tcPr/>
                </a:tc>
                <a:extLst>
                  <a:ext uri="{0D108BD9-81ED-4DB2-BD59-A6C34878D82A}">
                    <a16:rowId xmlns:a16="http://schemas.microsoft.com/office/drawing/2014/main" val="1503379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09443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64869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8210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50123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97011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43449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21571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81278897"/>
                  </a:ext>
                </a:extLst>
              </a:tr>
            </a:tbl>
          </a:graphicData>
        </a:graphic>
      </p:graphicFrame>
      <p:sp>
        <p:nvSpPr>
          <p:cNvPr id="4" name="Text Placeholder 3">
            <a:extLst>
              <a:ext uri="{FF2B5EF4-FFF2-40B4-BE49-F238E27FC236}">
                <a16:creationId xmlns:a16="http://schemas.microsoft.com/office/drawing/2014/main" id="{91BFE922-1330-449C-A82C-34026DCBD6EB}"/>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40420816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C84AD-0343-4EB1-A279-C3BBDBC7602B}"/>
              </a:ext>
            </a:extLst>
          </p:cNvPr>
          <p:cNvSpPr>
            <a:spLocks noGrp="1"/>
          </p:cNvSpPr>
          <p:nvPr>
            <p:ph type="title"/>
          </p:nvPr>
        </p:nvSpPr>
        <p:spPr/>
        <p:txBody>
          <a:bodyPr/>
          <a:lstStyle/>
          <a:p>
            <a:r>
              <a:rPr lang="en-US"/>
              <a:t>Meta Monthly Total Ads Performance | All profiles - 2 of 2</a:t>
            </a:r>
          </a:p>
        </p:txBody>
      </p:sp>
      <p:graphicFrame>
        <p:nvGraphicFramePr>
          <p:cNvPr id="5" name="Table Placeholder 4">
            <a:extLst>
              <a:ext uri="{FF2B5EF4-FFF2-40B4-BE49-F238E27FC236}">
                <a16:creationId xmlns:a16="http://schemas.microsoft.com/office/drawing/2014/main" id="{F0F7E667-BEC7-4990-94A0-DD400F901C4A}"/>
              </a:ext>
            </a:extLst>
          </p:cNvPr>
          <p:cNvGraphicFramePr>
            <a:graphicFrameLocks noGrp="1"/>
          </p:cNvGraphicFramePr>
          <p:nvPr>
            <p:ph type="tbl" sz="quarter" idx="13"/>
            <p:extLst>
              <p:ext uri="{D42A27DB-BD31-4B8C-83A1-F6EECF244321}">
                <p14:modId xmlns:p14="http://schemas.microsoft.com/office/powerpoint/2010/main" val="3216026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671414601"/>
                    </a:ext>
                  </a:extLst>
                </a:gridCol>
                <a:gridCol w="1152144">
                  <a:extLst>
                    <a:ext uri="{9D8B030D-6E8A-4147-A177-3AD203B41FA5}">
                      <a16:colId xmlns:a16="http://schemas.microsoft.com/office/drawing/2014/main" val="44950758"/>
                    </a:ext>
                  </a:extLst>
                </a:gridCol>
                <a:gridCol w="1152144">
                  <a:extLst>
                    <a:ext uri="{9D8B030D-6E8A-4147-A177-3AD203B41FA5}">
                      <a16:colId xmlns:a16="http://schemas.microsoft.com/office/drawing/2014/main" val="2790438664"/>
                    </a:ext>
                  </a:extLst>
                </a:gridCol>
                <a:gridCol w="1152144">
                  <a:extLst>
                    <a:ext uri="{9D8B030D-6E8A-4147-A177-3AD203B41FA5}">
                      <a16:colId xmlns:a16="http://schemas.microsoft.com/office/drawing/2014/main" val="2356186460"/>
                    </a:ext>
                  </a:extLst>
                </a:gridCol>
                <a:gridCol w="1152144">
                  <a:extLst>
                    <a:ext uri="{9D8B030D-6E8A-4147-A177-3AD203B41FA5}">
                      <a16:colId xmlns:a16="http://schemas.microsoft.com/office/drawing/2014/main" val="1642729159"/>
                    </a:ext>
                  </a:extLst>
                </a:gridCol>
                <a:gridCol w="1152144">
                  <a:extLst>
                    <a:ext uri="{9D8B030D-6E8A-4147-A177-3AD203B41FA5}">
                      <a16:colId xmlns:a16="http://schemas.microsoft.com/office/drawing/2014/main" val="2781999774"/>
                    </a:ext>
                  </a:extLst>
                </a:gridCol>
                <a:gridCol w="1152144">
                  <a:extLst>
                    <a:ext uri="{9D8B030D-6E8A-4147-A177-3AD203B41FA5}">
                      <a16:colId xmlns:a16="http://schemas.microsoft.com/office/drawing/2014/main" val="3033817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Spend 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Spend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8707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47570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56972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2173</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7326</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9501</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1867678</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6503646</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8371324</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655375726"/>
                  </a:ext>
                </a:extLst>
              </a:tr>
            </a:tbl>
          </a:graphicData>
        </a:graphic>
      </p:graphicFrame>
      <p:sp>
        <p:nvSpPr>
          <p:cNvPr id="4" name="Text Placeholder 3">
            <a:extLst>
              <a:ext uri="{FF2B5EF4-FFF2-40B4-BE49-F238E27FC236}">
                <a16:creationId xmlns:a16="http://schemas.microsoft.com/office/drawing/2014/main" id="{649EB2A6-2A1D-487A-BCE5-90116E6C945D}"/>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70992799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E76BE-C87A-40E0-869F-4FCA80E0E6B4}"/>
              </a:ext>
            </a:extLst>
          </p:cNvPr>
          <p:cNvSpPr>
            <a:spLocks noGrp="1"/>
          </p:cNvSpPr>
          <p:nvPr>
            <p:ph type="title"/>
          </p:nvPr>
        </p:nvSpPr>
        <p:spPr/>
        <p:txBody>
          <a:bodyPr/>
          <a:lstStyle/>
          <a:p>
            <a:r>
              <a:rPr lang="de-DE"/>
              <a:t>Instagram IG_Reichweite_Jahresvergleich | rittersport</a:t>
            </a:r>
            <a:endParaRPr lang="en-US"/>
          </a:p>
        </p:txBody>
      </p:sp>
      <p:graphicFrame>
        <p:nvGraphicFramePr>
          <p:cNvPr id="6" name="Chart Placeholder 5">
            <a:extLst>
              <a:ext uri="{FF2B5EF4-FFF2-40B4-BE49-F238E27FC236}">
                <a16:creationId xmlns:a16="http://schemas.microsoft.com/office/drawing/2014/main" id="{6B2DD27F-47D7-43F6-851A-D58929610D25}"/>
              </a:ext>
            </a:extLst>
          </p:cNvPr>
          <p:cNvGraphicFramePr>
            <a:graphicFrameLocks noGrp="1"/>
          </p:cNvGraphicFramePr>
          <p:nvPr>
            <p:ph type="chart" sz="quarter" idx="13"/>
            <p:extLst>
              <p:ext uri="{D42A27DB-BD31-4B8C-83A1-F6EECF244321}">
                <p14:modId xmlns:p14="http://schemas.microsoft.com/office/powerpoint/2010/main" val="7461669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ED4BC5-29F7-4A38-8E06-AAE0B015F25E}"/>
              </a:ext>
            </a:extLst>
          </p:cNvPr>
          <p:cNvSpPr>
            <a:spLocks noGrp="1"/>
          </p:cNvSpPr>
          <p:nvPr>
            <p:ph type="body" sz="quarter" idx="14"/>
          </p:nvPr>
        </p:nvSpPr>
        <p:spPr/>
        <p:txBody>
          <a:bodyPr/>
          <a:lstStyle/>
          <a:p>
            <a:r>
              <a:rPr lang="en-US"/>
              <a:t>01.01.2021 - 12.02.2024</a:t>
            </a:r>
          </a:p>
        </p:txBody>
      </p:sp>
      <p:sp>
        <p:nvSpPr>
          <p:cNvPr id="5" name="Footer Placeholder 4">
            <a:extLst>
              <a:ext uri="{FF2B5EF4-FFF2-40B4-BE49-F238E27FC236}">
                <a16:creationId xmlns:a16="http://schemas.microsoft.com/office/drawing/2014/main" id="{CD3CECA7-9C45-40F7-B0C0-5F19984C0F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182232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207DF-F1EA-4C1A-ADBE-BAD005F9E0C6}"/>
              </a:ext>
            </a:extLst>
          </p:cNvPr>
          <p:cNvSpPr>
            <a:spLocks noGrp="1"/>
          </p:cNvSpPr>
          <p:nvPr>
            <p:ph type="title"/>
          </p:nvPr>
        </p:nvSpPr>
        <p:spPr/>
        <p:txBody>
          <a:bodyPr/>
          <a:lstStyle/>
          <a:p>
            <a:r>
              <a:rPr lang="de-DE"/>
              <a:t>Instagram IG_Impressionen_Jahresvergleich | 2 profiles</a:t>
            </a:r>
            <a:endParaRPr lang="en-US"/>
          </a:p>
        </p:txBody>
      </p:sp>
      <p:graphicFrame>
        <p:nvGraphicFramePr>
          <p:cNvPr id="6" name="Chart Placeholder 5">
            <a:extLst>
              <a:ext uri="{FF2B5EF4-FFF2-40B4-BE49-F238E27FC236}">
                <a16:creationId xmlns:a16="http://schemas.microsoft.com/office/drawing/2014/main" id="{D33FA05C-C704-4991-8E97-D1C9F5926934}"/>
              </a:ext>
            </a:extLst>
          </p:cNvPr>
          <p:cNvGraphicFramePr>
            <a:graphicFrameLocks noGrp="1"/>
          </p:cNvGraphicFramePr>
          <p:nvPr>
            <p:ph type="chart" sz="quarter" idx="13"/>
            <p:extLst>
              <p:ext uri="{D42A27DB-BD31-4B8C-83A1-F6EECF244321}">
                <p14:modId xmlns:p14="http://schemas.microsoft.com/office/powerpoint/2010/main" val="28049093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DB2699-F4EC-40F0-96E8-1D3DD6806696}"/>
              </a:ext>
            </a:extLst>
          </p:cNvPr>
          <p:cNvSpPr>
            <a:spLocks noGrp="1"/>
          </p:cNvSpPr>
          <p:nvPr>
            <p:ph type="body" sz="quarter" idx="14"/>
          </p:nvPr>
        </p:nvSpPr>
        <p:spPr/>
        <p:txBody>
          <a:bodyPr/>
          <a:lstStyle/>
          <a:p>
            <a:r>
              <a:rPr lang="en-US"/>
              <a:t>01.01.2021 - 29.02.2024</a:t>
            </a:r>
          </a:p>
        </p:txBody>
      </p:sp>
      <p:sp>
        <p:nvSpPr>
          <p:cNvPr id="5" name="Footer Placeholder 4">
            <a:extLst>
              <a:ext uri="{FF2B5EF4-FFF2-40B4-BE49-F238E27FC236}">
                <a16:creationId xmlns:a16="http://schemas.microsoft.com/office/drawing/2014/main" id="{4E579228-FC00-4CDC-A8DB-D8773BEB19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360067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10E1E-E49B-4272-B5C3-80C35A310062}"/>
              </a:ext>
            </a:extLst>
          </p:cNvPr>
          <p:cNvSpPr>
            <a:spLocks noGrp="1"/>
          </p:cNvSpPr>
          <p:nvPr>
            <p:ph type="title"/>
          </p:nvPr>
        </p:nvSpPr>
        <p:spPr/>
        <p:txBody>
          <a:bodyPr/>
          <a:lstStyle/>
          <a:p>
            <a:r>
              <a:rPr lang="en-US"/>
              <a:t>Meta Campaign Spend Development By Network | All profiles</a:t>
            </a:r>
          </a:p>
        </p:txBody>
      </p:sp>
      <p:graphicFrame>
        <p:nvGraphicFramePr>
          <p:cNvPr id="6" name="Chart Placeholder 5">
            <a:extLst>
              <a:ext uri="{FF2B5EF4-FFF2-40B4-BE49-F238E27FC236}">
                <a16:creationId xmlns:a16="http://schemas.microsoft.com/office/drawing/2014/main" id="{C0970BA2-9690-4F89-8EAE-99BE43A4D9C4}"/>
              </a:ext>
            </a:extLst>
          </p:cNvPr>
          <p:cNvGraphicFramePr>
            <a:graphicFrameLocks noGrp="1"/>
          </p:cNvGraphicFramePr>
          <p:nvPr>
            <p:ph type="chart" sz="quarter" idx="13"/>
            <p:extLst>
              <p:ext uri="{D42A27DB-BD31-4B8C-83A1-F6EECF244321}">
                <p14:modId xmlns:p14="http://schemas.microsoft.com/office/powerpoint/2010/main" val="886189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9C53C1-1681-49FD-93D4-A47E6B238888}"/>
              </a:ext>
            </a:extLst>
          </p:cNvPr>
          <p:cNvSpPr>
            <a:spLocks noGrp="1"/>
          </p:cNvSpPr>
          <p:nvPr>
            <p:ph type="body" sz="quarter" idx="14"/>
          </p:nvPr>
        </p:nvSpPr>
        <p:spPr/>
        <p:txBody>
          <a:bodyPr/>
          <a:lstStyle/>
          <a:p>
            <a:r>
              <a:rPr lang="en-US"/>
              <a:t>01.02.2023 - 29.02.2024</a:t>
            </a:r>
          </a:p>
        </p:txBody>
      </p:sp>
      <p:sp>
        <p:nvSpPr>
          <p:cNvPr id="5" name="Footer Placeholder 4">
            <a:extLst>
              <a:ext uri="{FF2B5EF4-FFF2-40B4-BE49-F238E27FC236}">
                <a16:creationId xmlns:a16="http://schemas.microsoft.com/office/drawing/2014/main" id="{05D81368-8AE6-40A4-AE80-0336AB4674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613778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0FFD7-B60B-4466-919D-89D677D34671}"/>
              </a:ext>
            </a:extLst>
          </p:cNvPr>
          <p:cNvSpPr>
            <a:spLocks noGrp="1"/>
          </p:cNvSpPr>
          <p:nvPr>
            <p:ph type="title"/>
          </p:nvPr>
        </p:nvSpPr>
        <p:spPr/>
        <p:txBody>
          <a:bodyPr/>
          <a:lstStyle/>
          <a:p>
            <a:r>
              <a:rPr lang="en-US"/>
              <a:t>Instagram Posts | rittersport</a:t>
            </a:r>
          </a:p>
        </p:txBody>
      </p:sp>
      <p:graphicFrame>
        <p:nvGraphicFramePr>
          <p:cNvPr id="6" name="Chart Placeholder 5">
            <a:extLst>
              <a:ext uri="{FF2B5EF4-FFF2-40B4-BE49-F238E27FC236}">
                <a16:creationId xmlns:a16="http://schemas.microsoft.com/office/drawing/2014/main" id="{E257B736-B457-4105-AD91-DCE3464E3C35}"/>
              </a:ext>
            </a:extLst>
          </p:cNvPr>
          <p:cNvGraphicFramePr>
            <a:graphicFrameLocks noGrp="1"/>
          </p:cNvGraphicFramePr>
          <p:nvPr>
            <p:ph type="chart" sz="quarter" idx="13"/>
            <p:extLst>
              <p:ext uri="{D42A27DB-BD31-4B8C-83A1-F6EECF244321}">
                <p14:modId xmlns:p14="http://schemas.microsoft.com/office/powerpoint/2010/main" val="25340287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01ECDD-F5E9-4711-9F0F-6A4DB5491508}"/>
              </a:ext>
            </a:extLst>
          </p:cNvPr>
          <p:cNvSpPr>
            <a:spLocks noGrp="1"/>
          </p:cNvSpPr>
          <p:nvPr>
            <p:ph type="body" sz="quarter" idx="14"/>
          </p:nvPr>
        </p:nvSpPr>
        <p:spPr/>
        <p:txBody>
          <a:bodyPr/>
          <a:lstStyle/>
          <a:p>
            <a:r>
              <a:rPr lang="en-US"/>
              <a:t>01.01.2021 - 29.02.2024</a:t>
            </a:r>
          </a:p>
        </p:txBody>
      </p:sp>
      <p:sp>
        <p:nvSpPr>
          <p:cNvPr id="5" name="Footer Placeholder 4">
            <a:extLst>
              <a:ext uri="{FF2B5EF4-FFF2-40B4-BE49-F238E27FC236}">
                <a16:creationId xmlns:a16="http://schemas.microsoft.com/office/drawing/2014/main" id="{F2A39F28-B066-460B-A8E0-9C0D3E58CC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85026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580E6-C299-4F37-9D17-7984462072CD}"/>
              </a:ext>
            </a:extLst>
          </p:cNvPr>
          <p:cNvSpPr>
            <a:spLocks noGrp="1"/>
          </p:cNvSpPr>
          <p:nvPr>
            <p:ph type="title"/>
          </p:nvPr>
        </p:nvSpPr>
        <p:spPr/>
        <p:txBody>
          <a:bodyPr/>
          <a:lstStyle/>
          <a:p>
            <a:r>
              <a:rPr lang="en-US"/>
              <a:t>Tiktok Average Views Per Video | All profiles</a:t>
            </a:r>
          </a:p>
        </p:txBody>
      </p:sp>
      <p:graphicFrame>
        <p:nvGraphicFramePr>
          <p:cNvPr id="6" name="Chart Placeholder 5">
            <a:extLst>
              <a:ext uri="{FF2B5EF4-FFF2-40B4-BE49-F238E27FC236}">
                <a16:creationId xmlns:a16="http://schemas.microsoft.com/office/drawing/2014/main" id="{8850B186-5E8A-4371-B6C4-80E108470B4E}"/>
              </a:ext>
            </a:extLst>
          </p:cNvPr>
          <p:cNvGraphicFramePr>
            <a:graphicFrameLocks noGrp="1"/>
          </p:cNvGraphicFramePr>
          <p:nvPr>
            <p:ph type="chart" sz="quarter" idx="13"/>
            <p:extLst>
              <p:ext uri="{D42A27DB-BD31-4B8C-83A1-F6EECF244321}">
                <p14:modId xmlns:p14="http://schemas.microsoft.com/office/powerpoint/2010/main" val="6150772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507333-7B0D-484E-AF9F-789CD636520C}"/>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975F6ABD-96EB-46EB-861C-F474B6075E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764436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5B3BF-5442-4F11-BD52-355AFA43E53B}"/>
              </a:ext>
            </a:extLst>
          </p:cNvPr>
          <p:cNvSpPr>
            <a:spLocks noGrp="1"/>
          </p:cNvSpPr>
          <p:nvPr>
            <p:ph type="title"/>
          </p:nvPr>
        </p:nvSpPr>
        <p:spPr/>
        <p:txBody>
          <a:bodyPr/>
          <a:lstStyle/>
          <a:p>
            <a:r>
              <a:rPr lang="de-DE"/>
              <a:t>Tiktok TT_Follower_Entwicklung | All profiles</a:t>
            </a:r>
            <a:endParaRPr lang="en-US"/>
          </a:p>
        </p:txBody>
      </p:sp>
      <p:graphicFrame>
        <p:nvGraphicFramePr>
          <p:cNvPr id="6" name="Chart Placeholder 5">
            <a:extLst>
              <a:ext uri="{FF2B5EF4-FFF2-40B4-BE49-F238E27FC236}">
                <a16:creationId xmlns:a16="http://schemas.microsoft.com/office/drawing/2014/main" id="{16BF2DD9-E20F-4CA8-808A-8CD2F476822D}"/>
              </a:ext>
            </a:extLst>
          </p:cNvPr>
          <p:cNvGraphicFramePr>
            <a:graphicFrameLocks noGrp="1"/>
          </p:cNvGraphicFramePr>
          <p:nvPr>
            <p:ph type="chart" sz="quarter" idx="13"/>
            <p:extLst>
              <p:ext uri="{D42A27DB-BD31-4B8C-83A1-F6EECF244321}">
                <p14:modId xmlns:p14="http://schemas.microsoft.com/office/powerpoint/2010/main" val="23261234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AB3B1B-FBD1-4F3C-81DF-4B7FFE3FB3C9}"/>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7EFEE90F-63AE-449F-96F0-DB932C72D5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380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50BA2-36F1-44C9-B539-FF2DA5E06BA5}"/>
              </a:ext>
            </a:extLst>
          </p:cNvPr>
          <p:cNvSpPr>
            <a:spLocks noGrp="1"/>
          </p:cNvSpPr>
          <p:nvPr>
            <p:ph type="title"/>
          </p:nvPr>
        </p:nvSpPr>
        <p:spPr/>
        <p:txBody>
          <a:bodyPr/>
          <a:lstStyle/>
          <a:p>
            <a:r>
              <a:rPr lang="en-US"/>
              <a:t>Tiktok TT_Views-Impressions | All profiles</a:t>
            </a:r>
          </a:p>
        </p:txBody>
      </p:sp>
      <p:graphicFrame>
        <p:nvGraphicFramePr>
          <p:cNvPr id="6" name="Chart Placeholder 5">
            <a:extLst>
              <a:ext uri="{FF2B5EF4-FFF2-40B4-BE49-F238E27FC236}">
                <a16:creationId xmlns:a16="http://schemas.microsoft.com/office/drawing/2014/main" id="{ADE0C942-68A8-42BA-90F3-B379FF88C939}"/>
              </a:ext>
            </a:extLst>
          </p:cNvPr>
          <p:cNvGraphicFramePr>
            <a:graphicFrameLocks noGrp="1"/>
          </p:cNvGraphicFramePr>
          <p:nvPr>
            <p:ph type="chart" sz="quarter" idx="13"/>
            <p:extLst>
              <p:ext uri="{D42A27DB-BD31-4B8C-83A1-F6EECF244321}">
                <p14:modId xmlns:p14="http://schemas.microsoft.com/office/powerpoint/2010/main" val="41892301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FF6712-5A72-4602-BB37-3E005258A8A3}"/>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4F61B669-E9B4-47F5-BD10-ED3EC045DE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572492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4B17E-815A-4809-8DFF-2B123D101817}"/>
              </a:ext>
            </a:extLst>
          </p:cNvPr>
          <p:cNvSpPr>
            <a:spLocks noGrp="1"/>
          </p:cNvSpPr>
          <p:nvPr>
            <p:ph type="title"/>
          </p:nvPr>
        </p:nvSpPr>
        <p:spPr/>
        <p:txBody>
          <a:bodyPr/>
          <a:lstStyle/>
          <a:p>
            <a:r>
              <a:rPr lang="en-US"/>
              <a:t>Instagram Benchmark Instagram | 5 profiles</a:t>
            </a:r>
          </a:p>
        </p:txBody>
      </p:sp>
      <p:graphicFrame>
        <p:nvGraphicFramePr>
          <p:cNvPr id="5" name="Table Placeholder 4">
            <a:extLst>
              <a:ext uri="{FF2B5EF4-FFF2-40B4-BE49-F238E27FC236}">
                <a16:creationId xmlns:a16="http://schemas.microsoft.com/office/drawing/2014/main" id="{DFB6A362-4F80-4E68-AF6D-A1C61736EFE7}"/>
              </a:ext>
            </a:extLst>
          </p:cNvPr>
          <p:cNvGraphicFramePr>
            <a:graphicFrameLocks noGrp="1"/>
          </p:cNvGraphicFramePr>
          <p:nvPr>
            <p:ph type="tbl" sz="quarter" idx="13"/>
            <p:extLst>
              <p:ext uri="{D42A27DB-BD31-4B8C-83A1-F6EECF244321}">
                <p14:modId xmlns:p14="http://schemas.microsoft.com/office/powerpoint/2010/main" val="2800732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244788366"/>
                    </a:ext>
                  </a:extLst>
                </a:gridCol>
                <a:gridCol w="576072">
                  <a:extLst>
                    <a:ext uri="{9D8B030D-6E8A-4147-A177-3AD203B41FA5}">
                      <a16:colId xmlns:a16="http://schemas.microsoft.com/office/drawing/2014/main" val="3449230647"/>
                    </a:ext>
                  </a:extLst>
                </a:gridCol>
                <a:gridCol w="576072">
                  <a:extLst>
                    <a:ext uri="{9D8B030D-6E8A-4147-A177-3AD203B41FA5}">
                      <a16:colId xmlns:a16="http://schemas.microsoft.com/office/drawing/2014/main" val="3368660195"/>
                    </a:ext>
                  </a:extLst>
                </a:gridCol>
                <a:gridCol w="576072">
                  <a:extLst>
                    <a:ext uri="{9D8B030D-6E8A-4147-A177-3AD203B41FA5}">
                      <a16:colId xmlns:a16="http://schemas.microsoft.com/office/drawing/2014/main" val="514994802"/>
                    </a:ext>
                  </a:extLst>
                </a:gridCol>
                <a:gridCol w="576072">
                  <a:extLst>
                    <a:ext uri="{9D8B030D-6E8A-4147-A177-3AD203B41FA5}">
                      <a16:colId xmlns:a16="http://schemas.microsoft.com/office/drawing/2014/main" val="321488588"/>
                    </a:ext>
                  </a:extLst>
                </a:gridCol>
                <a:gridCol w="576072">
                  <a:extLst>
                    <a:ext uri="{9D8B030D-6E8A-4147-A177-3AD203B41FA5}">
                      <a16:colId xmlns:a16="http://schemas.microsoft.com/office/drawing/2014/main" val="331409516"/>
                    </a:ext>
                  </a:extLst>
                </a:gridCol>
                <a:gridCol w="576072">
                  <a:extLst>
                    <a:ext uri="{9D8B030D-6E8A-4147-A177-3AD203B41FA5}">
                      <a16:colId xmlns:a16="http://schemas.microsoft.com/office/drawing/2014/main" val="2148535925"/>
                    </a:ext>
                  </a:extLst>
                </a:gridCol>
                <a:gridCol w="576072">
                  <a:extLst>
                    <a:ext uri="{9D8B030D-6E8A-4147-A177-3AD203B41FA5}">
                      <a16:colId xmlns:a16="http://schemas.microsoft.com/office/drawing/2014/main" val="2889197498"/>
                    </a:ext>
                  </a:extLst>
                </a:gridCol>
                <a:gridCol w="576072">
                  <a:extLst>
                    <a:ext uri="{9D8B030D-6E8A-4147-A177-3AD203B41FA5}">
                      <a16:colId xmlns:a16="http://schemas.microsoft.com/office/drawing/2014/main" val="1368387041"/>
                    </a:ext>
                  </a:extLst>
                </a:gridCol>
                <a:gridCol w="576072">
                  <a:extLst>
                    <a:ext uri="{9D8B030D-6E8A-4147-A177-3AD203B41FA5}">
                      <a16:colId xmlns:a16="http://schemas.microsoft.com/office/drawing/2014/main" val="2182874834"/>
                    </a:ext>
                  </a:extLst>
                </a:gridCol>
                <a:gridCol w="576072">
                  <a:extLst>
                    <a:ext uri="{9D8B030D-6E8A-4147-A177-3AD203B41FA5}">
                      <a16:colId xmlns:a16="http://schemas.microsoft.com/office/drawing/2014/main" val="7079535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607922042"/>
                  </a:ext>
                </a:extLst>
              </a:tr>
              <a:tr h="370840">
                <a:tc>
                  <a:txBody>
                    <a:bodyPr/>
                    <a:lstStyle/>
                    <a:p>
                      <a:r>
                        <a:rPr lang="en-US" sz="1000"/>
                        <a:t>rittersport</a:t>
                      </a:r>
                    </a:p>
                  </a:txBody>
                  <a:tcPr/>
                </a:tc>
                <a:tc>
                  <a:txBody>
                    <a:bodyPr/>
                    <a:lstStyle/>
                    <a:p>
                      <a:r>
                        <a:rPr lang="en-US" sz="1000"/>
                        <a:t>119979</a:t>
                      </a:r>
                    </a:p>
                  </a:txBody>
                  <a:tcPr/>
                </a:tc>
                <a:tc>
                  <a:txBody>
                    <a:bodyPr/>
                    <a:lstStyle/>
                    <a:p>
                      <a:r>
                        <a:rPr lang="en-US" sz="1000"/>
                        <a:t>83</a:t>
                      </a:r>
                    </a:p>
                  </a:txBody>
                  <a:tcPr/>
                </a:tc>
                <a:tc>
                  <a:txBody>
                    <a:bodyPr/>
                    <a:lstStyle/>
                    <a:p>
                      <a:r>
                        <a:rPr lang="en-US" sz="1000"/>
                        <a:t>3</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10</a:t>
                      </a:r>
                    </a:p>
                  </a:txBody>
                  <a:tcPr/>
                </a:tc>
                <a:tc>
                  <a:txBody>
                    <a:bodyPr/>
                    <a:lstStyle/>
                    <a:p>
                      <a:r>
                        <a:rPr lang="en-US" sz="1000"/>
                        <a:t>10391</a:t>
                      </a:r>
                    </a:p>
                  </a:txBody>
                  <a:tcPr/>
                </a:tc>
                <a:tc>
                  <a:txBody>
                    <a:bodyPr/>
                    <a:lstStyle/>
                    <a:p>
                      <a:r>
                        <a:rPr lang="en-US" sz="1000"/>
                        <a:t>358</a:t>
                      </a:r>
                    </a:p>
                  </a:txBody>
                  <a:tcPr/>
                </a:tc>
                <a:tc>
                  <a:txBody>
                    <a:bodyPr/>
                    <a:lstStyle/>
                    <a:p>
                      <a:r>
                        <a:rPr lang="en-US" sz="1000"/>
                        <a:t>0.8962 %</a:t>
                      </a:r>
                    </a:p>
                  </a:txBody>
                  <a:tcPr/>
                </a:tc>
                <a:extLst>
                  <a:ext uri="{0D108BD9-81ED-4DB2-BD59-A6C34878D82A}">
                    <a16:rowId xmlns:a16="http://schemas.microsoft.com/office/drawing/2014/main" val="1475010933"/>
                  </a:ext>
                </a:extLst>
              </a:tr>
              <a:tr h="370840">
                <a:tc>
                  <a:txBody>
                    <a:bodyPr/>
                    <a:lstStyle/>
                    <a:p>
                      <a:r>
                        <a:rPr lang="en-US" sz="1000"/>
                        <a:t>milka_deutschland</a:t>
                      </a:r>
                    </a:p>
                  </a:txBody>
                  <a:tcPr/>
                </a:tc>
                <a:tc>
                  <a:txBody>
                    <a:bodyPr/>
                    <a:lstStyle/>
                    <a:p>
                      <a:r>
                        <a:rPr lang="en-US" sz="1000"/>
                        <a:t>109124</a:t>
                      </a:r>
                    </a:p>
                  </a:txBody>
                  <a:tcPr/>
                </a:tc>
                <a:tc>
                  <a:txBody>
                    <a:bodyPr/>
                    <a:lstStyle/>
                    <a:p>
                      <a:r>
                        <a:rPr lang="en-US" sz="1000"/>
                        <a:t>-821</a:t>
                      </a:r>
                    </a:p>
                  </a:txBody>
                  <a:tcPr/>
                </a:tc>
                <a:tc>
                  <a:txBody>
                    <a:bodyPr/>
                    <a:lstStyle/>
                    <a:p>
                      <a:r>
                        <a:rPr lang="en-US" sz="1000"/>
                        <a:t>6</a:t>
                      </a:r>
                    </a:p>
                  </a:txBody>
                  <a:tcPr/>
                </a:tc>
                <a:tc>
                  <a:txBody>
                    <a:bodyPr/>
                    <a:lstStyle/>
                    <a:p>
                      <a:r>
                        <a:rPr lang="en-US" sz="1000"/>
                        <a:t>1</a:t>
                      </a:r>
                    </a:p>
                  </a:txBody>
                  <a:tcPr/>
                </a:tc>
                <a:tc>
                  <a:txBody>
                    <a:bodyPr/>
                    <a:lstStyle/>
                    <a:p>
                      <a:r>
                        <a:rPr lang="en-US" sz="1000"/>
                        <a:t>0</a:t>
                      </a:r>
                    </a:p>
                  </a:txBody>
                  <a:tcPr/>
                </a:tc>
                <a:tc>
                  <a:txBody>
                    <a:bodyPr/>
                    <a:lstStyle/>
                    <a:p>
                      <a:r>
                        <a:rPr lang="en-US" sz="1000"/>
                        <a:t>10</a:t>
                      </a:r>
                    </a:p>
                  </a:txBody>
                  <a:tcPr/>
                </a:tc>
                <a:tc>
                  <a:txBody>
                    <a:bodyPr/>
                    <a:lstStyle/>
                    <a:p>
                      <a:r>
                        <a:rPr lang="en-US" sz="1000"/>
                        <a:t>17</a:t>
                      </a:r>
                    </a:p>
                  </a:txBody>
                  <a:tcPr/>
                </a:tc>
                <a:tc>
                  <a:txBody>
                    <a:bodyPr/>
                    <a:lstStyle/>
                    <a:p>
                      <a:r>
                        <a:rPr lang="en-US" sz="1000"/>
                        <a:t>4620</a:t>
                      </a:r>
                    </a:p>
                  </a:txBody>
                  <a:tcPr/>
                </a:tc>
                <a:tc>
                  <a:txBody>
                    <a:bodyPr/>
                    <a:lstStyle/>
                    <a:p>
                      <a:r>
                        <a:rPr lang="en-US" sz="1000"/>
                        <a:t>807</a:t>
                      </a:r>
                    </a:p>
                  </a:txBody>
                  <a:tcPr/>
                </a:tc>
                <a:tc>
                  <a:txBody>
                    <a:bodyPr/>
                    <a:lstStyle/>
                    <a:p>
                      <a:r>
                        <a:rPr lang="en-US" sz="1000"/>
                        <a:t>0.2914 %</a:t>
                      </a:r>
                    </a:p>
                  </a:txBody>
                  <a:tcPr/>
                </a:tc>
                <a:extLst>
                  <a:ext uri="{0D108BD9-81ED-4DB2-BD59-A6C34878D82A}">
                    <a16:rowId xmlns:a16="http://schemas.microsoft.com/office/drawing/2014/main" val="1963717896"/>
                  </a:ext>
                </a:extLst>
              </a:tr>
              <a:tr h="370840">
                <a:tc>
                  <a:txBody>
                    <a:bodyPr/>
                    <a:lstStyle/>
                    <a:p>
                      <a:r>
                        <a:rPr lang="en-US" sz="1000"/>
                        <a:t>lindt_germany</a:t>
                      </a:r>
                    </a:p>
                  </a:txBody>
                  <a:tcPr/>
                </a:tc>
                <a:tc>
                  <a:txBody>
                    <a:bodyPr/>
                    <a:lstStyle/>
                    <a:p>
                      <a:r>
                        <a:rPr lang="en-US" sz="1000"/>
                        <a:t>78609</a:t>
                      </a:r>
                    </a:p>
                  </a:txBody>
                  <a:tcPr/>
                </a:tc>
                <a:tc>
                  <a:txBody>
                    <a:bodyPr/>
                    <a:lstStyle/>
                    <a:p>
                      <a:r>
                        <a:rPr lang="en-US" sz="1000"/>
                        <a:t>643</a:t>
                      </a:r>
                    </a:p>
                  </a:txBody>
                  <a:tcPr/>
                </a:tc>
                <a:tc>
                  <a:txBody>
                    <a:bodyPr/>
                    <a:lstStyle/>
                    <a:p>
                      <a:r>
                        <a:rPr lang="en-US" sz="1000"/>
                        <a:t>18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18</a:t>
                      </a:r>
                    </a:p>
                  </a:txBody>
                  <a:tcPr/>
                </a:tc>
                <a:tc>
                  <a:txBody>
                    <a:bodyPr/>
                    <a:lstStyle/>
                    <a:p>
                      <a:r>
                        <a:rPr lang="en-US" sz="1000"/>
                        <a:t>5402</a:t>
                      </a:r>
                    </a:p>
                  </a:txBody>
                  <a:tcPr/>
                </a:tc>
                <a:tc>
                  <a:txBody>
                    <a:bodyPr/>
                    <a:lstStyle/>
                    <a:p>
                      <a:r>
                        <a:rPr lang="en-US" sz="1000"/>
                        <a:t>114</a:t>
                      </a:r>
                    </a:p>
                  </a:txBody>
                  <a:tcPr/>
                </a:tc>
                <a:tc>
                  <a:txBody>
                    <a:bodyPr/>
                    <a:lstStyle/>
                    <a:p>
                      <a:r>
                        <a:rPr lang="en-US" sz="1000"/>
                        <a:t>0.3914 %</a:t>
                      </a:r>
                    </a:p>
                  </a:txBody>
                  <a:tcPr/>
                </a:tc>
                <a:extLst>
                  <a:ext uri="{0D108BD9-81ED-4DB2-BD59-A6C34878D82A}">
                    <a16:rowId xmlns:a16="http://schemas.microsoft.com/office/drawing/2014/main" val="1084531429"/>
                  </a:ext>
                </a:extLst>
              </a:tr>
              <a:tr h="370840">
                <a:tc>
                  <a:txBody>
                    <a:bodyPr/>
                    <a:lstStyle/>
                    <a:p>
                      <a:r>
                        <a:rPr lang="en-US" sz="1000"/>
                        <a:t>nucao_de</a:t>
                      </a:r>
                    </a:p>
                  </a:txBody>
                  <a:tcPr/>
                </a:tc>
                <a:tc>
                  <a:txBody>
                    <a:bodyPr/>
                    <a:lstStyle/>
                    <a:p>
                      <a:r>
                        <a:rPr lang="en-US" sz="1000"/>
                        <a:t>70991</a:t>
                      </a:r>
                    </a:p>
                  </a:txBody>
                  <a:tcPr/>
                </a:tc>
                <a:tc>
                  <a:txBody>
                    <a:bodyPr/>
                    <a:lstStyle/>
                    <a:p>
                      <a:r>
                        <a:rPr lang="en-US" sz="1000"/>
                        <a:t>494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tc>
                  <a:txBody>
                    <a:bodyPr/>
                    <a:lstStyle/>
                    <a:p>
                      <a:r>
                        <a:rPr lang="en-US" sz="1000"/>
                        <a:t>6</a:t>
                      </a:r>
                    </a:p>
                  </a:txBody>
                  <a:tcPr/>
                </a:tc>
                <a:tc>
                  <a:txBody>
                    <a:bodyPr/>
                    <a:lstStyle/>
                    <a:p>
                      <a:r>
                        <a:rPr lang="en-US" sz="1000"/>
                        <a:t>10796</a:t>
                      </a:r>
                    </a:p>
                  </a:txBody>
                  <a:tcPr/>
                </a:tc>
                <a:tc>
                  <a:txBody>
                    <a:bodyPr/>
                    <a:lstStyle/>
                    <a:p>
                      <a:r>
                        <a:rPr lang="en-US" sz="1000"/>
                        <a:t>3350</a:t>
                      </a:r>
                    </a:p>
                  </a:txBody>
                  <a:tcPr/>
                </a:tc>
                <a:tc>
                  <a:txBody>
                    <a:bodyPr/>
                    <a:lstStyle/>
                    <a:p>
                      <a:r>
                        <a:rPr lang="en-US" sz="1000"/>
                        <a:t>3.3327 %</a:t>
                      </a:r>
                    </a:p>
                  </a:txBody>
                  <a:tcPr/>
                </a:tc>
                <a:extLst>
                  <a:ext uri="{0D108BD9-81ED-4DB2-BD59-A6C34878D82A}">
                    <a16:rowId xmlns:a16="http://schemas.microsoft.com/office/drawing/2014/main" val="2120735279"/>
                  </a:ext>
                </a:extLst>
              </a:tr>
              <a:tr h="370840">
                <a:tc>
                  <a:txBody>
                    <a:bodyPr/>
                    <a:lstStyle/>
                    <a:p>
                      <a:r>
                        <a:rPr lang="en-US" sz="1000"/>
                        <a:t>tonyschocolonely_de</a:t>
                      </a:r>
                    </a:p>
                  </a:txBody>
                  <a:tcPr/>
                </a:tc>
                <a:tc>
                  <a:txBody>
                    <a:bodyPr/>
                    <a:lstStyle/>
                    <a:p>
                      <a:r>
                        <a:rPr lang="en-US" sz="1000"/>
                        <a:t>20997</a:t>
                      </a:r>
                    </a:p>
                  </a:txBody>
                  <a:tcPr/>
                </a:tc>
                <a:tc>
                  <a:txBody>
                    <a:bodyPr/>
                    <a:lstStyle/>
                    <a:p>
                      <a:r>
                        <a:rPr lang="en-US" sz="1000"/>
                        <a:t>35</a:t>
                      </a:r>
                    </a:p>
                  </a:txBody>
                  <a:tcPr/>
                </a:tc>
                <a:tc>
                  <a:txBody>
                    <a:bodyPr/>
                    <a:lstStyle/>
                    <a:p>
                      <a:r>
                        <a:rPr lang="en-US" sz="1000"/>
                        <a:t>8</a:t>
                      </a:r>
                    </a:p>
                  </a:txBody>
                  <a:tcPr/>
                </a:tc>
                <a:tc>
                  <a:txBody>
                    <a:bodyPr/>
                    <a:lstStyle/>
                    <a:p>
                      <a:r>
                        <a:rPr lang="en-US" sz="1000"/>
                        <a:t>1</a:t>
                      </a:r>
                    </a:p>
                  </a:txBody>
                  <a:tcPr/>
                </a:tc>
                <a:tc>
                  <a:txBody>
                    <a:bodyPr/>
                    <a:lstStyle/>
                    <a:p>
                      <a:r>
                        <a:rPr lang="en-US" sz="1000"/>
                        <a:t>0</a:t>
                      </a:r>
                    </a:p>
                  </a:txBody>
                  <a:tcPr/>
                </a:tc>
                <a:tc>
                  <a:txBody>
                    <a:bodyPr/>
                    <a:lstStyle/>
                    <a:p>
                      <a:r>
                        <a:rPr lang="en-US" sz="1000"/>
                        <a:t>3</a:t>
                      </a:r>
                    </a:p>
                  </a:txBody>
                  <a:tcPr/>
                </a:tc>
                <a:tc>
                  <a:txBody>
                    <a:bodyPr/>
                    <a:lstStyle/>
                    <a:p>
                      <a:r>
                        <a:rPr lang="en-US" sz="1000"/>
                        <a:t>12</a:t>
                      </a:r>
                    </a:p>
                  </a:txBody>
                  <a:tcPr/>
                </a:tc>
                <a:tc>
                  <a:txBody>
                    <a:bodyPr/>
                    <a:lstStyle/>
                    <a:p>
                      <a:r>
                        <a:rPr lang="en-US" sz="1000"/>
                        <a:t>3856</a:t>
                      </a:r>
                    </a:p>
                  </a:txBody>
                  <a:tcPr/>
                </a:tc>
                <a:tc>
                  <a:txBody>
                    <a:bodyPr/>
                    <a:lstStyle/>
                    <a:p>
                      <a:r>
                        <a:rPr lang="en-US" sz="1000"/>
                        <a:t>170</a:t>
                      </a:r>
                    </a:p>
                  </a:txBody>
                  <a:tcPr/>
                </a:tc>
                <a:tc>
                  <a:txBody>
                    <a:bodyPr/>
                    <a:lstStyle/>
                    <a:p>
                      <a:r>
                        <a:rPr lang="en-US" sz="1000"/>
                        <a:t>1.5992 %</a:t>
                      </a:r>
                    </a:p>
                  </a:txBody>
                  <a:tcPr/>
                </a:tc>
                <a:extLst>
                  <a:ext uri="{0D108BD9-81ED-4DB2-BD59-A6C34878D82A}">
                    <a16:rowId xmlns:a16="http://schemas.microsoft.com/office/drawing/2014/main" val="4219562760"/>
                  </a:ext>
                </a:extLst>
              </a:tr>
            </a:tbl>
          </a:graphicData>
        </a:graphic>
      </p:graphicFrame>
      <p:sp>
        <p:nvSpPr>
          <p:cNvPr id="4" name="Text Placeholder 3">
            <a:extLst>
              <a:ext uri="{FF2B5EF4-FFF2-40B4-BE49-F238E27FC236}">
                <a16:creationId xmlns:a16="http://schemas.microsoft.com/office/drawing/2014/main" id="{C137B9C6-B6EA-4622-828C-AB803A52903C}"/>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5981690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15467</Words>
  <Application>Microsoft Office PowerPoint</Application>
  <PresentationFormat>On-screen Show (4:3)</PresentationFormat>
  <Paragraphs>1628</Paragraphs>
  <Slides>74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74</vt:i4>
      </vt:variant>
    </vt:vector>
  </HeadingPairs>
  <TitlesOfParts>
    <vt:vector size="77" baseType="lpstr">
      <vt:lpstr>Calibri</vt:lpstr>
      <vt:lpstr>Arial</vt:lpstr>
      <vt:lpstr>quintly_template</vt:lpstr>
      <vt:lpstr>1 Monatliche Reportings - NEW</vt:lpstr>
      <vt:lpstr>Instagram IG_Reichweite | rittersport</vt:lpstr>
      <vt:lpstr>Instagram IG_Impressions  | rittersport</vt:lpstr>
      <vt:lpstr>Instagram IG_ Follower_Entwicklung | rittersport</vt:lpstr>
      <vt:lpstr>Instagram Posts nach Impressions | rittersport - 1 of 2</vt:lpstr>
      <vt:lpstr>Instagram Posts nach Impressions | rittersport - 2 of 2</vt:lpstr>
      <vt:lpstr>Instagram Posts nach Video Views | rittersport - 1 of 2</vt:lpstr>
      <vt:lpstr>Instagram Posts nach Video Views | rittersport - 2 of 2</vt:lpstr>
      <vt:lpstr>Instagram Posts nach ERI | rittersport - 1 of 2</vt:lpstr>
      <vt:lpstr>Instagram Posts nach ERI | rittersport - 2 of 2</vt:lpstr>
      <vt:lpstr>Facebook Instagram Paid Post Performance | All profiles - 1 of 25</vt:lpstr>
      <vt:lpstr>Facebook Instagram Paid Post Performance | All profiles - 2 of 25</vt:lpstr>
      <vt:lpstr>Facebook Instagram Paid Post Performance | All profiles - 3 of 25</vt:lpstr>
      <vt:lpstr>Facebook Instagram Paid Post Performance | All profiles - 4 of 25</vt:lpstr>
      <vt:lpstr>Facebook Instagram Paid Post Performance | All profiles - 5 of 25</vt:lpstr>
      <vt:lpstr>Facebook Instagram Paid Post Performance | All profiles - 6 of 25</vt:lpstr>
      <vt:lpstr>Facebook Instagram Paid Post Performance | All profiles - 7 of 25</vt:lpstr>
      <vt:lpstr>Facebook Instagram Paid Post Performance | All profiles - 8 of 25</vt:lpstr>
      <vt:lpstr>Facebook Instagram Paid Post Performance | All profiles - 9 of 25</vt:lpstr>
      <vt:lpstr>Facebook Instagram Paid Post Performance | All profiles - 10 of 25</vt:lpstr>
      <vt:lpstr>Facebook Instagram Paid Post Performance | All profiles - 11 of 25</vt:lpstr>
      <vt:lpstr>Facebook Instagram Paid Post Performance | All profiles - 12 of 25</vt:lpstr>
      <vt:lpstr>Facebook Instagram Paid Post Performance | All profiles - 13 of 25</vt:lpstr>
      <vt:lpstr>Facebook Instagram Paid Post Performance | All profiles - 14 of 25</vt:lpstr>
      <vt:lpstr>Facebook Instagram Paid Post Performance | All profiles - 15 of 25</vt:lpstr>
      <vt:lpstr>Facebook Instagram Paid Post Performance | All profiles - 16 of 25</vt:lpstr>
      <vt:lpstr>Facebook Instagram Paid Post Performance | All profiles - 17 of 25</vt:lpstr>
      <vt:lpstr>Facebook Instagram Paid Post Performance | All profiles - 18 of 25</vt:lpstr>
      <vt:lpstr>Facebook Instagram Paid Post Performance | All profiles - 19 of 25</vt:lpstr>
      <vt:lpstr>Facebook Instagram Paid Post Performance | All profiles - 20 of 25</vt:lpstr>
      <vt:lpstr>Facebook Instagram Paid Post Performance | All profiles - 21 of 25</vt:lpstr>
      <vt:lpstr>Facebook Instagram Paid Post Performance | All profiles - 22 of 25</vt:lpstr>
      <vt:lpstr>Facebook Instagram Paid Post Performance | All profiles - 23 of 25</vt:lpstr>
      <vt:lpstr>Facebook Instagram Paid Post Performance | All profiles - 24 of 25</vt:lpstr>
      <vt:lpstr>Facebook Instagram Paid Post Performance | All profiles - 25 of 25</vt:lpstr>
      <vt:lpstr>Facebook FB_Reichweite  | All profiles</vt:lpstr>
      <vt:lpstr>Facebook FB_Impressions | Ritter Sport</vt:lpstr>
      <vt:lpstr>Facebook FB_Fans_Entwicklung | All profiles</vt:lpstr>
      <vt:lpstr>Facebook Posts nach Impressions | All profiles</vt:lpstr>
      <vt:lpstr>Facebook Posts nach Engagement Rate | All profiles</vt:lpstr>
      <vt:lpstr>Facebook Facebook Paid Post Performance | 1 group and 2 profiles - 1 of 24</vt:lpstr>
      <vt:lpstr>Facebook Facebook Paid Post Performance | 1 group and 2 profiles - 2 of 24</vt:lpstr>
      <vt:lpstr>Facebook Facebook Paid Post Performance | 1 group and 2 profiles - 3 of 24</vt:lpstr>
      <vt:lpstr>Facebook Facebook Paid Post Performance | 1 group and 2 profiles - 4 of 24</vt:lpstr>
      <vt:lpstr>Facebook Facebook Paid Post Performance | 1 group and 2 profiles - 5 of 24</vt:lpstr>
      <vt:lpstr>Facebook Facebook Paid Post Performance | 1 group and 2 profiles - 6 of 24</vt:lpstr>
      <vt:lpstr>Facebook Facebook Paid Post Performance | 1 group and 2 profiles - 7 of 24</vt:lpstr>
      <vt:lpstr>Facebook Facebook Paid Post Performance | 1 group and 2 profiles - 8 of 24</vt:lpstr>
      <vt:lpstr>Facebook Facebook Paid Post Performance | 1 group and 2 profiles - 9 of 24</vt:lpstr>
      <vt:lpstr>Facebook Facebook Paid Post Performance | 1 group and 2 profiles - 10 of 24</vt:lpstr>
      <vt:lpstr>Facebook Facebook Paid Post Performance | 1 group and 2 profiles - 11 of 24</vt:lpstr>
      <vt:lpstr>Facebook Facebook Paid Post Performance | 1 group and 2 profiles - 12 of 24</vt:lpstr>
      <vt:lpstr>Facebook Facebook Paid Post Performance | 1 group and 2 profiles - 13 of 24</vt:lpstr>
      <vt:lpstr>Facebook Facebook Paid Post Performance | 1 group and 2 profiles - 14 of 24</vt:lpstr>
      <vt:lpstr>Facebook Facebook Paid Post Performance | 1 group and 2 profiles - 15 of 24</vt:lpstr>
      <vt:lpstr>Facebook Facebook Paid Post Performance | 1 group and 2 profiles - 16 of 24</vt:lpstr>
      <vt:lpstr>Facebook Facebook Paid Post Performance | 1 group and 2 profiles - 17 of 24</vt:lpstr>
      <vt:lpstr>Facebook Facebook Paid Post Performance | 1 group and 2 profiles - 18 of 24</vt:lpstr>
      <vt:lpstr>Facebook Facebook Paid Post Performance | 1 group and 2 profiles - 19 of 24</vt:lpstr>
      <vt:lpstr>Facebook Facebook Paid Post Performance | 1 group and 2 profiles - 20 of 24</vt:lpstr>
      <vt:lpstr>Facebook Facebook Paid Post Performance | 1 group and 2 profiles - 21 of 24</vt:lpstr>
      <vt:lpstr>Facebook Facebook Paid Post Performance | 1 group and 2 profiles - 22 of 24</vt:lpstr>
      <vt:lpstr>Facebook Facebook Paid Post Performance | 1 group and 2 profiles - 23 of 24</vt:lpstr>
      <vt:lpstr>Facebook Facebook Paid Post Performance | 1 group and 2 profiles - 24 of 24</vt:lpstr>
      <vt:lpstr>Meta Monthly Total Ads Performance | All profiles - 1 of 2</vt:lpstr>
      <vt:lpstr>Meta Monthly Total Ads Performance | All profiles - 2 of 2</vt:lpstr>
      <vt:lpstr>Instagram IG_Reichweite_Jahresvergleich | rittersport</vt:lpstr>
      <vt:lpstr>Instagram IG_Impressionen_Jahresvergleich | 2 profiles</vt:lpstr>
      <vt:lpstr>Meta Campaign Spend Development By Network | All profiles</vt:lpstr>
      <vt:lpstr>Instagram Posts | rittersport</vt:lpstr>
      <vt:lpstr>Tiktok Average Views Per Video | All profiles</vt:lpstr>
      <vt:lpstr>Tiktok TT_Follower_Entwicklung | All profiles</vt:lpstr>
      <vt:lpstr>Tiktok TT_Views-Impressions | All profiles</vt:lpstr>
      <vt:lpstr>Instagram Benchmark Instagram | 5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Monatliche Reportings - NEW</dc:title>
  <dc:creator>Frederik Born</dc:creator>
  <cp:lastModifiedBy>Frederik Born</cp:lastModifiedBy>
  <cp:revision>1</cp:revision>
  <dcterms:created xsi:type="dcterms:W3CDTF">2024-02-12T12:49:14Z</dcterms:created>
  <dcterms:modified xsi:type="dcterms:W3CDTF">2024-02-12T12:52:45Z</dcterms:modified>
</cp:coreProperties>
</file>