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4" r:id="rId8"/>
    <p:sldId id="265" r:id="rId9"/>
    <p:sldId id="267" r:id="rId10"/>
    <p:sldId id="268"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6" r:id="rId66"/>
    <p:sldId id="327" r:id="rId67"/>
    <p:sldId id="328" r:id="rId68"/>
    <p:sldId id="329" r:id="rId69"/>
    <p:sldId id="330" r:id="rId70"/>
    <p:sldId id="331" r:id="rId71"/>
    <p:sldId id="332" r:id="rId72"/>
    <p:sldId id="333" r:id="rId73"/>
    <p:sldId id="334" r:id="rId74"/>
    <p:sldId id="335" r:id="rId75"/>
  </p:sldIdLst>
  <p:sldSz cx="9144000" cy="6858000" type="screen4x3"/>
  <p:notesSz cx="6858000" cy="9144000"/>
  <p:embeddedFontLst>
    <p:embeddedFont>
      <p:font typeface="Calibri" panose="020F0502020204030204" pitchFamily="3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4528563</c:v>
                </c:pt>
              </c:numCache>
            </c:numRef>
          </c:val>
          <c:smooth val="0"/>
          <c:extLst>
            <c:ext xmlns:c16="http://schemas.microsoft.com/office/drawing/2014/chart" uri="{C3380CC4-5D6E-409C-BE32-E72D297353CC}">
              <c16:uniqueId val="{00000000-73A0-43B6-9165-DF8D37412D84}"/>
            </c:ext>
          </c:extLst>
        </c:ser>
        <c:dLbls>
          <c:showLegendKey val="0"/>
          <c:showVal val="0"/>
          <c:showCatName val="0"/>
          <c:showSerName val="0"/>
          <c:showPercent val="0"/>
          <c:showBubbleSize val="0"/>
        </c:dLbls>
        <c:smooth val="0"/>
        <c:axId val="258311568"/>
        <c:axId val="258308616"/>
      </c:lineChart>
      <c:catAx>
        <c:axId val="25831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08616"/>
        <c:crosses val="autoZero"/>
        <c:auto val="1"/>
        <c:lblAlgn val="ctr"/>
        <c:lblOffset val="100"/>
        <c:noMultiLvlLbl val="0"/>
      </c:catAx>
      <c:valAx>
        <c:axId val="25830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31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10348405</c:v>
                </c:pt>
              </c:numCache>
            </c:numRef>
          </c:val>
          <c:smooth val="0"/>
          <c:extLst>
            <c:ext xmlns:c16="http://schemas.microsoft.com/office/drawing/2014/chart" uri="{C3380CC4-5D6E-409C-BE32-E72D297353CC}">
              <c16:uniqueId val="{00000000-A3E3-4F95-8557-A817BD99248D}"/>
            </c:ext>
          </c:extLst>
        </c:ser>
        <c:dLbls>
          <c:showLegendKey val="0"/>
          <c:showVal val="0"/>
          <c:showCatName val="0"/>
          <c:showSerName val="0"/>
          <c:showPercent val="0"/>
          <c:showBubbleSize val="0"/>
        </c:dLbls>
        <c:smooth val="0"/>
        <c:axId val="393742456"/>
        <c:axId val="397962312"/>
      </c:lineChart>
      <c:catAx>
        <c:axId val="39374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2312"/>
        <c:crosses val="autoZero"/>
        <c:auto val="1"/>
        <c:lblAlgn val="ctr"/>
        <c:lblOffset val="100"/>
        <c:noMultiLvlLbl val="0"/>
      </c:catAx>
      <c:valAx>
        <c:axId val="39796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4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119813</c:v>
                </c:pt>
                <c:pt idx="1">
                  <c:v>119980</c:v>
                </c:pt>
              </c:numCache>
            </c:numRef>
          </c:val>
          <c:smooth val="0"/>
          <c:extLst>
            <c:ext xmlns:c16="http://schemas.microsoft.com/office/drawing/2014/chart" uri="{C3380CC4-5D6E-409C-BE32-E72D297353CC}">
              <c16:uniqueId val="{00000000-DD45-44AD-AC88-0A4252BCE89A}"/>
            </c:ext>
          </c:extLst>
        </c:ser>
        <c:dLbls>
          <c:showLegendKey val="0"/>
          <c:showVal val="0"/>
          <c:showCatName val="0"/>
          <c:showSerName val="0"/>
          <c:showPercent val="0"/>
          <c:showBubbleSize val="0"/>
        </c:dLbls>
        <c:smooth val="0"/>
        <c:axId val="401109368"/>
        <c:axId val="401109696"/>
      </c:lineChart>
      <c:catAx>
        <c:axId val="40110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09696"/>
        <c:crosses val="autoZero"/>
        <c:auto val="1"/>
        <c:lblAlgn val="ctr"/>
        <c:lblOffset val="100"/>
        <c:noMultiLvlLbl val="0"/>
      </c:catAx>
      <c:valAx>
        <c:axId val="40110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0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2029199</c:v>
                </c:pt>
                <c:pt idx="1">
                  <c:v>1597676</c:v>
                </c:pt>
                <c:pt idx="2">
                  <c:v>0</c:v>
                </c:pt>
              </c:numCache>
            </c:numRef>
          </c:val>
          <c:smooth val="0"/>
          <c:extLst>
            <c:ext xmlns:c16="http://schemas.microsoft.com/office/drawing/2014/chart" uri="{C3380CC4-5D6E-409C-BE32-E72D297353CC}">
              <c16:uniqueId val="{00000000-BC55-480E-9FDC-45A92A696773}"/>
            </c:ext>
          </c:extLst>
        </c:ser>
        <c:dLbls>
          <c:showLegendKey val="0"/>
          <c:showVal val="0"/>
          <c:showCatName val="0"/>
          <c:showSerName val="0"/>
          <c:showPercent val="0"/>
          <c:showBubbleSize val="0"/>
        </c:dLbls>
        <c:smooth val="0"/>
        <c:axId val="581145968"/>
        <c:axId val="581150888"/>
      </c:lineChart>
      <c:catAx>
        <c:axId val="58114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150888"/>
        <c:crosses val="autoZero"/>
        <c:auto val="1"/>
        <c:lblAlgn val="ctr"/>
        <c:lblOffset val="100"/>
        <c:noMultiLvlLbl val="0"/>
      </c:catAx>
      <c:valAx>
        <c:axId val="58115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14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4069579</c:v>
                </c:pt>
                <c:pt idx="1">
                  <c:v>2742725</c:v>
                </c:pt>
                <c:pt idx="2">
                  <c:v>0</c:v>
                </c:pt>
              </c:numCache>
            </c:numRef>
          </c:val>
          <c:smooth val="0"/>
          <c:extLst>
            <c:ext xmlns:c16="http://schemas.microsoft.com/office/drawing/2014/chart" uri="{C3380CC4-5D6E-409C-BE32-E72D297353CC}">
              <c16:uniqueId val="{00000000-C9AF-48D0-B2BB-D8E7466C09A3}"/>
            </c:ext>
          </c:extLst>
        </c:ser>
        <c:dLbls>
          <c:showLegendKey val="0"/>
          <c:showVal val="0"/>
          <c:showCatName val="0"/>
          <c:showSerName val="0"/>
          <c:showPercent val="0"/>
          <c:showBubbleSize val="0"/>
        </c:dLbls>
        <c:smooth val="0"/>
        <c:axId val="581148920"/>
        <c:axId val="581147608"/>
      </c:lineChart>
      <c:catAx>
        <c:axId val="58114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147608"/>
        <c:crosses val="autoZero"/>
        <c:auto val="1"/>
        <c:lblAlgn val="ctr"/>
        <c:lblOffset val="100"/>
        <c:noMultiLvlLbl val="0"/>
      </c:catAx>
      <c:valAx>
        <c:axId val="58114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14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672485</c:v>
                </c:pt>
                <c:pt idx="1">
                  <c:v>672232</c:v>
                </c:pt>
                <c:pt idx="2">
                  <c:v>672232</c:v>
                </c:pt>
              </c:numCache>
            </c:numRef>
          </c:val>
          <c:smooth val="0"/>
          <c:extLst>
            <c:ext xmlns:c16="http://schemas.microsoft.com/office/drawing/2014/chart" uri="{C3380CC4-5D6E-409C-BE32-E72D297353CC}">
              <c16:uniqueId val="{00000000-FB04-4E37-9149-0F8F71F16ABF}"/>
            </c:ext>
          </c:extLst>
        </c:ser>
        <c:dLbls>
          <c:showLegendKey val="0"/>
          <c:showVal val="0"/>
          <c:showCatName val="0"/>
          <c:showSerName val="0"/>
          <c:showPercent val="0"/>
          <c:showBubbleSize val="0"/>
        </c:dLbls>
        <c:smooth val="0"/>
        <c:axId val="581153184"/>
        <c:axId val="581147280"/>
      </c:lineChart>
      <c:catAx>
        <c:axId val="58115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147280"/>
        <c:crosses val="autoZero"/>
        <c:auto val="1"/>
        <c:lblAlgn val="ctr"/>
        <c:lblOffset val="100"/>
        <c:noMultiLvlLbl val="0"/>
      </c:catAx>
      <c:valAx>
        <c:axId val="58114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15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8193389</c:v>
                </c:pt>
                <c:pt idx="1">
                  <c:v>11930401</c:v>
                </c:pt>
                <c:pt idx="2">
                  <c:v>11653608</c:v>
                </c:pt>
                <c:pt idx="3">
                  <c:v>2467084</c:v>
                </c:pt>
                <c:pt idx="4">
                  <c:v>11310717</c:v>
                </c:pt>
                <c:pt idx="5">
                  <c:v>12405094</c:v>
                </c:pt>
                <c:pt idx="6">
                  <c:v>10178984</c:v>
                </c:pt>
                <c:pt idx="7">
                  <c:v>3169578</c:v>
                </c:pt>
                <c:pt idx="8">
                  <c:v>10530687</c:v>
                </c:pt>
                <c:pt idx="9">
                  <c:v>12963284</c:v>
                </c:pt>
                <c:pt idx="10">
                  <c:v>6261953</c:v>
                </c:pt>
                <c:pt idx="11">
                  <c:v>3481118</c:v>
                </c:pt>
              </c:numCache>
            </c:numRef>
          </c:val>
          <c:smooth val="0"/>
          <c:extLst>
            <c:ext xmlns:c16="http://schemas.microsoft.com/office/drawing/2014/chart" uri="{C3380CC4-5D6E-409C-BE32-E72D297353CC}">
              <c16:uniqueId val="{00000000-B1D5-4F38-90EF-AA9AF3CCCAE0}"/>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11838736</c:v>
                </c:pt>
                <c:pt idx="1">
                  <c:v>17279597</c:v>
                </c:pt>
                <c:pt idx="2">
                  <c:v>699490</c:v>
                </c:pt>
                <c:pt idx="3">
                  <c:v>213872</c:v>
                </c:pt>
                <c:pt idx="4">
                  <c:v>2347817</c:v>
                </c:pt>
                <c:pt idx="5">
                  <c:v>4338699</c:v>
                </c:pt>
                <c:pt idx="6">
                  <c:v>5246430</c:v>
                </c:pt>
                <c:pt idx="7">
                  <c:v>6122766</c:v>
                </c:pt>
                <c:pt idx="8">
                  <c:v>6664486</c:v>
                </c:pt>
                <c:pt idx="9">
                  <c:v>6873266</c:v>
                </c:pt>
                <c:pt idx="10">
                  <c:v>8189951</c:v>
                </c:pt>
                <c:pt idx="11">
                  <c:v>9532980</c:v>
                </c:pt>
              </c:numCache>
            </c:numRef>
          </c:val>
          <c:smooth val="0"/>
          <c:extLst>
            <c:ext xmlns:c16="http://schemas.microsoft.com/office/drawing/2014/chart" uri="{C3380CC4-5D6E-409C-BE32-E72D297353CC}">
              <c16:uniqueId val="{00000001-B1D5-4F38-90EF-AA9AF3CCCAE0}"/>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4255617</c:v>
                </c:pt>
                <c:pt idx="1">
                  <c:v>11933406</c:v>
                </c:pt>
                <c:pt idx="2">
                  <c:v>9096975</c:v>
                </c:pt>
                <c:pt idx="3">
                  <c:v>7784707</c:v>
                </c:pt>
                <c:pt idx="4">
                  <c:v>5716354</c:v>
                </c:pt>
                <c:pt idx="5">
                  <c:v>5682313</c:v>
                </c:pt>
                <c:pt idx="6">
                  <c:v>4926666</c:v>
                </c:pt>
                <c:pt idx="7">
                  <c:v>4299806</c:v>
                </c:pt>
                <c:pt idx="8">
                  <c:v>3730902</c:v>
                </c:pt>
                <c:pt idx="9">
                  <c:v>11006792</c:v>
                </c:pt>
                <c:pt idx="10">
                  <c:v>9109111</c:v>
                </c:pt>
                <c:pt idx="11">
                  <c:v>15055415</c:v>
                </c:pt>
              </c:numCache>
            </c:numRef>
          </c:val>
          <c:smooth val="0"/>
          <c:extLst>
            <c:ext xmlns:c16="http://schemas.microsoft.com/office/drawing/2014/chart" uri="{C3380CC4-5D6E-409C-BE32-E72D297353CC}">
              <c16:uniqueId val="{00000002-B1D5-4F38-90EF-AA9AF3CCCAE0}"/>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9879350</c:v>
                </c:pt>
                <c:pt idx="1">
                  <c:v>8308147</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B1D5-4F38-90EF-AA9AF3CCCAE0}"/>
            </c:ext>
          </c:extLst>
        </c:ser>
        <c:dLbls>
          <c:showLegendKey val="0"/>
          <c:showVal val="0"/>
          <c:showCatName val="0"/>
          <c:showSerName val="0"/>
          <c:showPercent val="0"/>
          <c:showBubbleSize val="0"/>
        </c:dLbls>
        <c:smooth val="0"/>
        <c:axId val="682173736"/>
        <c:axId val="682177672"/>
      </c:lineChart>
      <c:catAx>
        <c:axId val="68217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77672"/>
        <c:crosses val="autoZero"/>
        <c:auto val="1"/>
        <c:lblAlgn val="ctr"/>
        <c:lblOffset val="100"/>
        <c:noMultiLvlLbl val="0"/>
      </c:catAx>
      <c:valAx>
        <c:axId val="68217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7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9622431</c:v>
                </c:pt>
                <c:pt idx="1">
                  <c:v>14518079</c:v>
                </c:pt>
                <c:pt idx="2">
                  <c:v>12773722</c:v>
                </c:pt>
                <c:pt idx="3">
                  <c:v>3323349</c:v>
                </c:pt>
                <c:pt idx="4">
                  <c:v>12315778</c:v>
                </c:pt>
                <c:pt idx="5">
                  <c:v>12975264</c:v>
                </c:pt>
                <c:pt idx="6">
                  <c:v>10228369</c:v>
                </c:pt>
                <c:pt idx="7">
                  <c:v>3188210</c:v>
                </c:pt>
                <c:pt idx="8">
                  <c:v>12434339</c:v>
                </c:pt>
                <c:pt idx="9">
                  <c:v>12309709</c:v>
                </c:pt>
                <c:pt idx="10">
                  <c:v>6831419</c:v>
                </c:pt>
                <c:pt idx="11">
                  <c:v>3929617</c:v>
                </c:pt>
              </c:numCache>
            </c:numRef>
          </c:val>
          <c:smooth val="0"/>
          <c:extLst>
            <c:ext xmlns:c16="http://schemas.microsoft.com/office/drawing/2014/chart" uri="{C3380CC4-5D6E-409C-BE32-E72D297353CC}">
              <c16:uniqueId val="{00000000-7345-4C29-AD7D-DCFD943BFAED}"/>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12898994</c:v>
                </c:pt>
                <c:pt idx="1">
                  <c:v>19294197</c:v>
                </c:pt>
                <c:pt idx="2">
                  <c:v>701810</c:v>
                </c:pt>
                <c:pt idx="3">
                  <c:v>303516</c:v>
                </c:pt>
                <c:pt idx="4">
                  <c:v>2743640</c:v>
                </c:pt>
                <c:pt idx="5">
                  <c:v>6706628</c:v>
                </c:pt>
                <c:pt idx="6">
                  <c:v>6410705</c:v>
                </c:pt>
                <c:pt idx="7">
                  <c:v>9125346</c:v>
                </c:pt>
                <c:pt idx="8">
                  <c:v>8984981</c:v>
                </c:pt>
                <c:pt idx="9">
                  <c:v>7475345</c:v>
                </c:pt>
                <c:pt idx="10">
                  <c:v>9335136</c:v>
                </c:pt>
                <c:pt idx="11">
                  <c:v>10453003</c:v>
                </c:pt>
              </c:numCache>
            </c:numRef>
          </c:val>
          <c:smooth val="0"/>
          <c:extLst>
            <c:ext xmlns:c16="http://schemas.microsoft.com/office/drawing/2014/chart" uri="{C3380CC4-5D6E-409C-BE32-E72D297353CC}">
              <c16:uniqueId val="{00000001-7345-4C29-AD7D-DCFD943BFAED}"/>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4790090</c:v>
                </c:pt>
                <c:pt idx="1">
                  <c:v>13358661</c:v>
                </c:pt>
                <c:pt idx="2">
                  <c:v>9691302</c:v>
                </c:pt>
                <c:pt idx="3">
                  <c:v>8254013</c:v>
                </c:pt>
                <c:pt idx="4">
                  <c:v>6025253</c:v>
                </c:pt>
                <c:pt idx="5">
                  <c:v>6236441</c:v>
                </c:pt>
                <c:pt idx="6">
                  <c:v>5314154</c:v>
                </c:pt>
                <c:pt idx="7">
                  <c:v>4317407</c:v>
                </c:pt>
                <c:pt idx="8">
                  <c:v>3595576</c:v>
                </c:pt>
                <c:pt idx="9">
                  <c:v>12017307</c:v>
                </c:pt>
                <c:pt idx="10">
                  <c:v>8990305</c:v>
                </c:pt>
                <c:pt idx="11">
                  <c:v>15013683</c:v>
                </c:pt>
              </c:numCache>
            </c:numRef>
          </c:val>
          <c:smooth val="0"/>
          <c:extLst>
            <c:ext xmlns:c16="http://schemas.microsoft.com/office/drawing/2014/chart" uri="{C3380CC4-5D6E-409C-BE32-E72D297353CC}">
              <c16:uniqueId val="{00000002-7345-4C29-AD7D-DCFD943BFAED}"/>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10348405</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7345-4C29-AD7D-DCFD943BFAED}"/>
            </c:ext>
          </c:extLst>
        </c:ser>
        <c:dLbls>
          <c:showLegendKey val="0"/>
          <c:showVal val="0"/>
          <c:showCatName val="0"/>
          <c:showSerName val="0"/>
          <c:showPercent val="0"/>
          <c:showBubbleSize val="0"/>
        </c:dLbls>
        <c:smooth val="0"/>
        <c:axId val="682168816"/>
        <c:axId val="682170784"/>
      </c:lineChart>
      <c:catAx>
        <c:axId val="68216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70784"/>
        <c:crosses val="autoZero"/>
        <c:auto val="1"/>
        <c:lblAlgn val="ctr"/>
        <c:lblOffset val="100"/>
        <c:noMultiLvlLbl val="0"/>
      </c:catAx>
      <c:valAx>
        <c:axId val="68217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6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Sheet1!$B$2:$B$14</c:f>
              <c:numCache>
                <c:formatCode>General</c:formatCode>
                <c:ptCount val="13"/>
                <c:pt idx="0">
                  <c:v>5743.5886650000002</c:v>
                </c:pt>
                <c:pt idx="1">
                  <c:v>7840.1025120000004</c:v>
                </c:pt>
                <c:pt idx="2">
                  <c:v>4573.6872210000001</c:v>
                </c:pt>
                <c:pt idx="3">
                  <c:v>4282.5482679999996</c:v>
                </c:pt>
                <c:pt idx="4">
                  <c:v>3839.1481669999998</c:v>
                </c:pt>
                <c:pt idx="5">
                  <c:v>1414.8796689999999</c:v>
                </c:pt>
                <c:pt idx="6">
                  <c:v>1432.706792</c:v>
                </c:pt>
                <c:pt idx="7">
                  <c:v>2067.4463919999998</c:v>
                </c:pt>
                <c:pt idx="8">
                  <c:v>2000.082799</c:v>
                </c:pt>
                <c:pt idx="9">
                  <c:v>4866.9354380000004</c:v>
                </c:pt>
                <c:pt idx="10">
                  <c:v>7751.4163879999996</c:v>
                </c:pt>
                <c:pt idx="11">
                  <c:v>1476.760049</c:v>
                </c:pt>
                <c:pt idx="12">
                  <c:v>670.30398400000001</c:v>
                </c:pt>
              </c:numCache>
            </c:numRef>
          </c:val>
          <c:smooth val="0"/>
          <c:extLst>
            <c:ext xmlns:c16="http://schemas.microsoft.com/office/drawing/2014/chart" uri="{C3380CC4-5D6E-409C-BE32-E72D297353CC}">
              <c16:uniqueId val="{00000000-CDCE-4CAD-BAB6-77F9738A258F}"/>
            </c:ext>
          </c:extLst>
        </c:ser>
        <c:ser>
          <c:idx val="1"/>
          <c:order val="1"/>
          <c:tx>
            <c:strRef>
              <c:f>Sheet1!$C$1</c:f>
              <c:strCache>
                <c:ptCount val="1"/>
                <c:pt idx="0">
                  <c:v>Instagram</c:v>
                </c:pt>
              </c:strCache>
            </c:strRef>
          </c:tx>
          <c:spPr>
            <a:ln w="28575" cap="rnd">
              <a:solidFill>
                <a:schemeClr val="accent2"/>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Sheet1!$C$2:$C$14</c:f>
              <c:numCache>
                <c:formatCode>General</c:formatCode>
                <c:ptCount val="13"/>
                <c:pt idx="0">
                  <c:v>9558.0013350000008</c:v>
                </c:pt>
                <c:pt idx="1">
                  <c:v>6436.6274880000001</c:v>
                </c:pt>
                <c:pt idx="2">
                  <c:v>8304.3427790000005</c:v>
                </c:pt>
                <c:pt idx="3">
                  <c:v>7249.4817320000002</c:v>
                </c:pt>
                <c:pt idx="4">
                  <c:v>6971.8215700000001</c:v>
                </c:pt>
                <c:pt idx="5">
                  <c:v>5992.1503110000003</c:v>
                </c:pt>
                <c:pt idx="6">
                  <c:v>6110.6532079999997</c:v>
                </c:pt>
                <c:pt idx="7">
                  <c:v>5419.8236079999997</c:v>
                </c:pt>
                <c:pt idx="8">
                  <c:v>6775.7372009999999</c:v>
                </c:pt>
                <c:pt idx="9">
                  <c:v>9681.2245619999994</c:v>
                </c:pt>
                <c:pt idx="10">
                  <c:v>22092.111964</c:v>
                </c:pt>
                <c:pt idx="11">
                  <c:v>5779.8999510000003</c:v>
                </c:pt>
                <c:pt idx="12">
                  <c:v>1492.2058569999999</c:v>
                </c:pt>
              </c:numCache>
            </c:numRef>
          </c:val>
          <c:smooth val="0"/>
          <c:extLst>
            <c:ext xmlns:c16="http://schemas.microsoft.com/office/drawing/2014/chart" uri="{C3380CC4-5D6E-409C-BE32-E72D297353CC}">
              <c16:uniqueId val="{00000001-CDCE-4CAD-BAB6-77F9738A258F}"/>
            </c:ext>
          </c:extLst>
        </c:ser>
        <c:dLbls>
          <c:showLegendKey val="0"/>
          <c:showVal val="0"/>
          <c:showCatName val="0"/>
          <c:showSerName val="0"/>
          <c:showPercent val="0"/>
          <c:showBubbleSize val="0"/>
        </c:dLbls>
        <c:smooth val="0"/>
        <c:axId val="682168488"/>
        <c:axId val="682176032"/>
      </c:lineChart>
      <c:catAx>
        <c:axId val="68216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76032"/>
        <c:crosses val="autoZero"/>
        <c:auto val="1"/>
        <c:lblAlgn val="ctr"/>
        <c:lblOffset val="100"/>
        <c:noMultiLvlLbl val="0"/>
      </c:catAx>
      <c:valAx>
        <c:axId val="68217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6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Sheet1!$A$2:$A$39</c:f>
              <c:strCache>
                <c:ptCount val="38"/>
                <c:pt idx="0">
                  <c:v>01.01.2021</c:v>
                </c:pt>
                <c:pt idx="1">
                  <c:v>01.02.2021</c:v>
                </c:pt>
                <c:pt idx="2">
                  <c:v>01.03.2021</c:v>
                </c:pt>
                <c:pt idx="3">
                  <c:v>01.04.2021</c:v>
                </c:pt>
                <c:pt idx="4">
                  <c:v>01.05.2021</c:v>
                </c:pt>
                <c:pt idx="5">
                  <c:v>01.06.2021</c:v>
                </c:pt>
                <c:pt idx="6">
                  <c:v>01.07.2021</c:v>
                </c:pt>
                <c:pt idx="7">
                  <c:v>01.08.2021</c:v>
                </c:pt>
                <c:pt idx="8">
                  <c:v>01.09.2021</c:v>
                </c:pt>
                <c:pt idx="9">
                  <c:v>01.10.2021</c:v>
                </c:pt>
                <c:pt idx="10">
                  <c:v>01.11.2021</c:v>
                </c:pt>
                <c:pt idx="11">
                  <c:v>01.12.2021</c:v>
                </c:pt>
                <c:pt idx="12">
                  <c:v>01.01.2022</c:v>
                </c:pt>
                <c:pt idx="13">
                  <c:v>01.02.2022</c:v>
                </c:pt>
                <c:pt idx="14">
                  <c:v>01.03.2022</c:v>
                </c:pt>
                <c:pt idx="15">
                  <c:v>01.04.2022</c:v>
                </c:pt>
                <c:pt idx="16">
                  <c:v>01.05.2022</c:v>
                </c:pt>
                <c:pt idx="17">
                  <c:v>01.06.2022</c:v>
                </c:pt>
                <c:pt idx="18">
                  <c:v>01.07.2022</c:v>
                </c:pt>
                <c:pt idx="19">
                  <c:v>01.08.2022</c:v>
                </c:pt>
                <c:pt idx="20">
                  <c:v>01.09.2022</c:v>
                </c:pt>
                <c:pt idx="21">
                  <c:v>01.10.2022</c:v>
                </c:pt>
                <c:pt idx="22">
                  <c:v>01.11.2022</c:v>
                </c:pt>
                <c:pt idx="23">
                  <c:v>01.12.2022</c:v>
                </c:pt>
                <c:pt idx="24">
                  <c:v>01.01.2023</c:v>
                </c:pt>
                <c:pt idx="25">
                  <c:v>01.02.2023</c:v>
                </c:pt>
                <c:pt idx="26">
                  <c:v>01.03.2023</c:v>
                </c:pt>
                <c:pt idx="27">
                  <c:v>01.04.2023</c:v>
                </c:pt>
                <c:pt idx="28">
                  <c:v>01.05.2023</c:v>
                </c:pt>
                <c:pt idx="29">
                  <c:v>01.06.2023</c:v>
                </c:pt>
                <c:pt idx="30">
                  <c:v>01.07.2023</c:v>
                </c:pt>
                <c:pt idx="31">
                  <c:v>01.08.2023</c:v>
                </c:pt>
                <c:pt idx="32">
                  <c:v>01.09.2023</c:v>
                </c:pt>
                <c:pt idx="33">
                  <c:v>01.10.2023</c:v>
                </c:pt>
                <c:pt idx="34">
                  <c:v>01.11.2023</c:v>
                </c:pt>
                <c:pt idx="35">
                  <c:v>01.12.2023</c:v>
                </c:pt>
                <c:pt idx="36">
                  <c:v>01.01.2024</c:v>
                </c:pt>
                <c:pt idx="37">
                  <c:v>01.02.2024</c:v>
                </c:pt>
              </c:strCache>
            </c:strRef>
          </c:cat>
          <c:val>
            <c:numRef>
              <c:f>Sheet1!$B$2:$B$39</c:f>
              <c:numCache>
                <c:formatCode>General</c:formatCode>
                <c:ptCount val="38"/>
                <c:pt idx="0">
                  <c:v>28</c:v>
                </c:pt>
                <c:pt idx="1">
                  <c:v>19</c:v>
                </c:pt>
                <c:pt idx="2">
                  <c:v>23</c:v>
                </c:pt>
                <c:pt idx="3">
                  <c:v>19</c:v>
                </c:pt>
                <c:pt idx="4">
                  <c:v>26</c:v>
                </c:pt>
                <c:pt idx="5">
                  <c:v>29</c:v>
                </c:pt>
                <c:pt idx="6">
                  <c:v>20</c:v>
                </c:pt>
                <c:pt idx="7">
                  <c:v>13</c:v>
                </c:pt>
                <c:pt idx="8">
                  <c:v>15</c:v>
                </c:pt>
                <c:pt idx="9">
                  <c:v>21</c:v>
                </c:pt>
                <c:pt idx="10">
                  <c:v>17</c:v>
                </c:pt>
                <c:pt idx="11">
                  <c:v>11</c:v>
                </c:pt>
                <c:pt idx="12">
                  <c:v>7</c:v>
                </c:pt>
                <c:pt idx="13">
                  <c:v>7</c:v>
                </c:pt>
                <c:pt idx="14">
                  <c:v>1</c:v>
                </c:pt>
                <c:pt idx="15">
                  <c:v>2</c:v>
                </c:pt>
                <c:pt idx="16">
                  <c:v>6</c:v>
                </c:pt>
                <c:pt idx="17">
                  <c:v>10</c:v>
                </c:pt>
                <c:pt idx="18">
                  <c:v>10</c:v>
                </c:pt>
                <c:pt idx="19">
                  <c:v>8</c:v>
                </c:pt>
                <c:pt idx="20">
                  <c:v>8</c:v>
                </c:pt>
                <c:pt idx="21">
                  <c:v>14</c:v>
                </c:pt>
                <c:pt idx="22">
                  <c:v>11</c:v>
                </c:pt>
                <c:pt idx="23">
                  <c:v>12</c:v>
                </c:pt>
                <c:pt idx="24">
                  <c:v>8</c:v>
                </c:pt>
                <c:pt idx="25">
                  <c:v>4</c:v>
                </c:pt>
                <c:pt idx="26">
                  <c:v>7</c:v>
                </c:pt>
                <c:pt idx="27">
                  <c:v>10</c:v>
                </c:pt>
                <c:pt idx="28">
                  <c:v>7</c:v>
                </c:pt>
                <c:pt idx="29">
                  <c:v>8</c:v>
                </c:pt>
                <c:pt idx="30">
                  <c:v>5</c:v>
                </c:pt>
                <c:pt idx="31">
                  <c:v>7</c:v>
                </c:pt>
                <c:pt idx="32">
                  <c:v>5</c:v>
                </c:pt>
                <c:pt idx="33">
                  <c:v>6</c:v>
                </c:pt>
                <c:pt idx="34">
                  <c:v>8</c:v>
                </c:pt>
                <c:pt idx="35">
                  <c:v>9</c:v>
                </c:pt>
                <c:pt idx="36">
                  <c:v>7</c:v>
                </c:pt>
                <c:pt idx="37">
                  <c:v>2</c:v>
                </c:pt>
              </c:numCache>
            </c:numRef>
          </c:val>
          <c:smooth val="0"/>
          <c:extLst>
            <c:ext xmlns:c16="http://schemas.microsoft.com/office/drawing/2014/chart" uri="{C3380CC4-5D6E-409C-BE32-E72D297353CC}">
              <c16:uniqueId val="{00000000-B450-4E37-BFA4-E27E5EEC3664}"/>
            </c:ext>
          </c:extLst>
        </c:ser>
        <c:dLbls>
          <c:showLegendKey val="0"/>
          <c:showVal val="0"/>
          <c:showCatName val="0"/>
          <c:showSerName val="0"/>
          <c:showPercent val="0"/>
          <c:showBubbleSize val="0"/>
        </c:dLbls>
        <c:smooth val="0"/>
        <c:axId val="682180624"/>
        <c:axId val="682188496"/>
      </c:lineChart>
      <c:catAx>
        <c:axId val="68218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88496"/>
        <c:crosses val="autoZero"/>
        <c:auto val="1"/>
        <c:lblAlgn val="ctr"/>
        <c:lblOffset val="100"/>
        <c:noMultiLvlLbl val="0"/>
      </c:catAx>
      <c:valAx>
        <c:axId val="68218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8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561164</c:v>
                </c:pt>
              </c:numCache>
            </c:numRef>
          </c:val>
          <c:smooth val="0"/>
          <c:extLst>
            <c:ext xmlns:c16="http://schemas.microsoft.com/office/drawing/2014/chart" uri="{C3380CC4-5D6E-409C-BE32-E72D297353CC}">
              <c16:uniqueId val="{00000000-9DF3-4D8F-81C7-15A2B81EC462}"/>
            </c:ext>
          </c:extLst>
        </c:ser>
        <c:dLbls>
          <c:showLegendKey val="0"/>
          <c:showVal val="0"/>
          <c:showCatName val="0"/>
          <c:showSerName val="0"/>
          <c:showPercent val="0"/>
          <c:showBubbleSize val="0"/>
        </c:dLbls>
        <c:smooth val="0"/>
        <c:axId val="682178656"/>
        <c:axId val="682182592"/>
      </c:lineChart>
      <c:catAx>
        <c:axId val="68217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82592"/>
        <c:crosses val="autoZero"/>
        <c:auto val="1"/>
        <c:lblAlgn val="ctr"/>
        <c:lblOffset val="100"/>
        <c:noMultiLvlLbl val="0"/>
      </c:catAx>
      <c:valAx>
        <c:axId val="68218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7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3880</c:v>
                </c:pt>
                <c:pt idx="1">
                  <c:v>3960</c:v>
                </c:pt>
              </c:numCache>
            </c:numRef>
          </c:val>
          <c:smooth val="0"/>
          <c:extLst>
            <c:ext xmlns:c16="http://schemas.microsoft.com/office/drawing/2014/chart" uri="{C3380CC4-5D6E-409C-BE32-E72D297353CC}">
              <c16:uniqueId val="{00000000-C175-41E3-8621-CB623C53A3C4}"/>
            </c:ext>
          </c:extLst>
        </c:ser>
        <c:dLbls>
          <c:showLegendKey val="0"/>
          <c:showVal val="0"/>
          <c:showCatName val="0"/>
          <c:showSerName val="0"/>
          <c:showPercent val="0"/>
          <c:showBubbleSize val="0"/>
        </c:dLbls>
        <c:smooth val="0"/>
        <c:axId val="682185872"/>
        <c:axId val="682187840"/>
      </c:lineChart>
      <c:catAx>
        <c:axId val="68218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87840"/>
        <c:crosses val="autoZero"/>
        <c:auto val="1"/>
        <c:lblAlgn val="ctr"/>
        <c:lblOffset val="100"/>
        <c:noMultiLvlLbl val="0"/>
      </c:catAx>
      <c:valAx>
        <c:axId val="68218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8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561164</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F177-4BD4-95F1-7788D3C7C79C}"/>
            </c:ext>
          </c:extLst>
        </c:ser>
        <c:dLbls>
          <c:showLegendKey val="0"/>
          <c:showVal val="0"/>
          <c:showCatName val="0"/>
          <c:showSerName val="0"/>
          <c:showPercent val="0"/>
          <c:showBubbleSize val="0"/>
        </c:dLbls>
        <c:smooth val="0"/>
        <c:axId val="682193088"/>
        <c:axId val="682192760"/>
      </c:lineChart>
      <c:catAx>
        <c:axId val="68219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92760"/>
        <c:crosses val="autoZero"/>
        <c:auto val="1"/>
        <c:lblAlgn val="ctr"/>
        <c:lblOffset val="100"/>
        <c:noMultiLvlLbl val="0"/>
      </c:catAx>
      <c:valAx>
        <c:axId val="68219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219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0232D-CCFB-4A72-A3C4-0DF3B4A6437E}"/>
              </a:ext>
            </a:extLst>
          </p:cNvPr>
          <p:cNvSpPr>
            <a:spLocks noGrp="1"/>
          </p:cNvSpPr>
          <p:nvPr>
            <p:ph type="ctrTitle"/>
          </p:nvPr>
        </p:nvSpPr>
        <p:spPr/>
        <p:txBody>
          <a:bodyPr/>
          <a:lstStyle/>
          <a:p>
            <a:r>
              <a:rPr lang="en-US"/>
              <a:t>1 Monatliche Reportings - NEW</a:t>
            </a:r>
          </a:p>
        </p:txBody>
      </p:sp>
      <p:sp>
        <p:nvSpPr>
          <p:cNvPr id="3" name="Subtitle 2">
            <a:extLst>
              <a:ext uri="{FF2B5EF4-FFF2-40B4-BE49-F238E27FC236}">
                <a16:creationId xmlns:a16="http://schemas.microsoft.com/office/drawing/2014/main" id="{F4AF7443-1C11-4CD0-990E-58BED5C540AA}"/>
              </a:ext>
            </a:extLst>
          </p:cNvPr>
          <p:cNvSpPr>
            <a:spLocks noGrp="1"/>
          </p:cNvSpPr>
          <p:nvPr>
            <p:ph type="subTitle" idx="1"/>
          </p:nvPr>
        </p:nvSpPr>
        <p:spPr/>
        <p:txBody>
          <a:bodyPr/>
          <a:lstStyle/>
          <a:p>
            <a:r>
              <a:rPr lang="en-US"/>
              <a:t>Alfred Ritter GmbH &amp; Co. KG</a:t>
            </a:r>
          </a:p>
        </p:txBody>
      </p:sp>
    </p:spTree>
    <p:extLst>
      <p:ext uri="{BB962C8B-B14F-4D97-AF65-F5344CB8AC3E}">
        <p14:creationId xmlns:p14="http://schemas.microsoft.com/office/powerpoint/2010/main" val="160213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82D6C-376A-4A52-81B7-C52C0FF4D4E9}"/>
              </a:ext>
            </a:extLst>
          </p:cNvPr>
          <p:cNvSpPr>
            <a:spLocks noGrp="1"/>
          </p:cNvSpPr>
          <p:nvPr>
            <p:ph type="title"/>
          </p:nvPr>
        </p:nvSpPr>
        <p:spPr/>
        <p:txBody>
          <a:bodyPr/>
          <a:lstStyle/>
          <a:p>
            <a:r>
              <a:rPr lang="en-US"/>
              <a:t>Instagram IG_Reichweite | rittersport</a:t>
            </a:r>
          </a:p>
        </p:txBody>
      </p:sp>
      <p:graphicFrame>
        <p:nvGraphicFramePr>
          <p:cNvPr id="6" name="Chart Placeholder 5">
            <a:extLst>
              <a:ext uri="{FF2B5EF4-FFF2-40B4-BE49-F238E27FC236}">
                <a16:creationId xmlns:a16="http://schemas.microsoft.com/office/drawing/2014/main" id="{055CE659-602F-4D76-8241-E729D63DBDEB}"/>
              </a:ext>
            </a:extLst>
          </p:cNvPr>
          <p:cNvGraphicFramePr>
            <a:graphicFrameLocks noGrp="1"/>
          </p:cNvGraphicFramePr>
          <p:nvPr>
            <p:ph type="chart" sz="quarter" idx="13"/>
            <p:extLst>
              <p:ext uri="{D42A27DB-BD31-4B8C-83A1-F6EECF244321}">
                <p14:modId xmlns:p14="http://schemas.microsoft.com/office/powerpoint/2010/main" val="2305649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9AB083-E241-4247-8B4A-A4FB7A5344D3}"/>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EA114D01-D5F8-4228-89CC-F00821B273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0473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72CA-E2BD-4DBF-B52E-D9C1D8C5D325}"/>
              </a:ext>
            </a:extLst>
          </p:cNvPr>
          <p:cNvSpPr>
            <a:spLocks noGrp="1"/>
          </p:cNvSpPr>
          <p:nvPr>
            <p:ph type="title"/>
          </p:nvPr>
        </p:nvSpPr>
        <p:spPr/>
        <p:txBody>
          <a:bodyPr/>
          <a:lstStyle/>
          <a:p>
            <a:r>
              <a:rPr lang="en-US"/>
              <a:t>Instagram IG_Impressions  | rittersport</a:t>
            </a:r>
          </a:p>
        </p:txBody>
      </p:sp>
      <p:graphicFrame>
        <p:nvGraphicFramePr>
          <p:cNvPr id="6" name="Chart Placeholder 5">
            <a:extLst>
              <a:ext uri="{FF2B5EF4-FFF2-40B4-BE49-F238E27FC236}">
                <a16:creationId xmlns:a16="http://schemas.microsoft.com/office/drawing/2014/main" id="{6D7B36A3-A798-424D-A07B-D7C1FA66A897}"/>
              </a:ext>
            </a:extLst>
          </p:cNvPr>
          <p:cNvGraphicFramePr>
            <a:graphicFrameLocks noGrp="1"/>
          </p:cNvGraphicFramePr>
          <p:nvPr>
            <p:ph type="chart" sz="quarter" idx="13"/>
            <p:extLst>
              <p:ext uri="{D42A27DB-BD31-4B8C-83A1-F6EECF244321}">
                <p14:modId xmlns:p14="http://schemas.microsoft.com/office/powerpoint/2010/main" val="2868721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9E668-32FF-46C0-A72E-4E569D98FBC8}"/>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3969BE22-36D2-4BD0-8193-8C913A137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8222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3216D-840D-4905-814C-9F1794EF87B7}"/>
              </a:ext>
            </a:extLst>
          </p:cNvPr>
          <p:cNvSpPr>
            <a:spLocks noGrp="1"/>
          </p:cNvSpPr>
          <p:nvPr>
            <p:ph type="title"/>
          </p:nvPr>
        </p:nvSpPr>
        <p:spPr/>
        <p:txBody>
          <a:bodyPr/>
          <a:lstStyle/>
          <a:p>
            <a:r>
              <a:rPr lang="de-DE"/>
              <a:t>Instagram IG_ Follower_Entwicklung | rittersport</a:t>
            </a:r>
            <a:endParaRPr lang="en-US"/>
          </a:p>
        </p:txBody>
      </p:sp>
      <p:graphicFrame>
        <p:nvGraphicFramePr>
          <p:cNvPr id="6" name="Chart Placeholder 5">
            <a:extLst>
              <a:ext uri="{FF2B5EF4-FFF2-40B4-BE49-F238E27FC236}">
                <a16:creationId xmlns:a16="http://schemas.microsoft.com/office/drawing/2014/main" id="{70D48FD6-2AB2-4612-AE9B-9D35C3497E1C}"/>
              </a:ext>
            </a:extLst>
          </p:cNvPr>
          <p:cNvGraphicFramePr>
            <a:graphicFrameLocks noGrp="1"/>
          </p:cNvGraphicFramePr>
          <p:nvPr>
            <p:ph type="chart" sz="quarter" idx="13"/>
            <p:extLst>
              <p:ext uri="{D42A27DB-BD31-4B8C-83A1-F6EECF244321}">
                <p14:modId xmlns:p14="http://schemas.microsoft.com/office/powerpoint/2010/main" val="2657810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2636F-84D7-4DC8-A1F3-4A918376F760}"/>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FC8135C4-D4F6-4114-9AAD-8D254CB60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3998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8E35-D7D8-4E7D-B9EC-9B043D2C0CBA}"/>
              </a:ext>
            </a:extLst>
          </p:cNvPr>
          <p:cNvSpPr>
            <a:spLocks noGrp="1"/>
          </p:cNvSpPr>
          <p:nvPr>
            <p:ph type="title"/>
          </p:nvPr>
        </p:nvSpPr>
        <p:spPr/>
        <p:txBody>
          <a:bodyPr/>
          <a:lstStyle/>
          <a:p>
            <a:r>
              <a:rPr lang="de-DE"/>
              <a:t>Instagram Posts nach Impressions | rittersport - 1 of 2</a:t>
            </a:r>
            <a:endParaRPr lang="en-US"/>
          </a:p>
        </p:txBody>
      </p:sp>
      <p:graphicFrame>
        <p:nvGraphicFramePr>
          <p:cNvPr id="5" name="Table Placeholder 4">
            <a:extLst>
              <a:ext uri="{FF2B5EF4-FFF2-40B4-BE49-F238E27FC236}">
                <a16:creationId xmlns:a16="http://schemas.microsoft.com/office/drawing/2014/main" id="{251FB199-59E6-4E2B-A66C-E5EDDEB58D9F}"/>
              </a:ext>
            </a:extLst>
          </p:cNvPr>
          <p:cNvGraphicFramePr>
            <a:graphicFrameLocks noGrp="1"/>
          </p:cNvGraphicFramePr>
          <p:nvPr>
            <p:ph type="tbl" sz="quarter" idx="13"/>
            <p:extLst>
              <p:ext uri="{D42A27DB-BD31-4B8C-83A1-F6EECF244321}">
                <p14:modId xmlns:p14="http://schemas.microsoft.com/office/powerpoint/2010/main" val="98163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884179841"/>
                    </a:ext>
                  </a:extLst>
                </a:gridCol>
                <a:gridCol w="2633472">
                  <a:extLst>
                    <a:ext uri="{9D8B030D-6E8A-4147-A177-3AD203B41FA5}">
                      <a16:colId xmlns:a16="http://schemas.microsoft.com/office/drawing/2014/main" val="372658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82639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44635</a:t>
                      </a:r>
                    </a:p>
                  </a:txBody>
                  <a:tcPr/>
                </a:tc>
                <a:extLst>
                  <a:ext uri="{0D108BD9-81ED-4DB2-BD59-A6C34878D82A}">
                    <a16:rowId xmlns:a16="http://schemas.microsoft.com/office/drawing/2014/main" val="91048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37707</a:t>
                      </a:r>
                    </a:p>
                  </a:txBody>
                  <a:tcPr/>
                </a:tc>
                <a:extLst>
                  <a:ext uri="{0D108BD9-81ED-4DB2-BD59-A6C34878D82A}">
                    <a16:rowId xmlns:a16="http://schemas.microsoft.com/office/drawing/2014/main" val="89389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31037</a:t>
                      </a:r>
                    </a:p>
                  </a:txBody>
                  <a:tcPr/>
                </a:tc>
                <a:extLst>
                  <a:ext uri="{0D108BD9-81ED-4DB2-BD59-A6C34878D82A}">
                    <a16:rowId xmlns:a16="http://schemas.microsoft.com/office/drawing/2014/main" val="302128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22330</a:t>
                      </a:r>
                    </a:p>
                  </a:txBody>
                  <a:tcPr/>
                </a:tc>
                <a:extLst>
                  <a:ext uri="{0D108BD9-81ED-4DB2-BD59-A6C34878D82A}">
                    <a16:rowId xmlns:a16="http://schemas.microsoft.com/office/drawing/2014/main" val="259875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21688</a:t>
                      </a:r>
                    </a:p>
                  </a:txBody>
                  <a:tcPr/>
                </a:tc>
                <a:extLst>
                  <a:ext uri="{0D108BD9-81ED-4DB2-BD59-A6C34878D82A}">
                    <a16:rowId xmlns:a16="http://schemas.microsoft.com/office/drawing/2014/main" val="414770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17141</a:t>
                      </a:r>
                    </a:p>
                  </a:txBody>
                  <a:tcPr/>
                </a:tc>
                <a:extLst>
                  <a:ext uri="{0D108BD9-81ED-4DB2-BD59-A6C34878D82A}">
                    <a16:rowId xmlns:a16="http://schemas.microsoft.com/office/drawing/2014/main" val="180924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2399622"/>
                  </a:ext>
                </a:extLst>
              </a:tr>
            </a:tbl>
          </a:graphicData>
        </a:graphic>
      </p:graphicFrame>
      <p:sp>
        <p:nvSpPr>
          <p:cNvPr id="4" name="Text Placeholder 3">
            <a:extLst>
              <a:ext uri="{FF2B5EF4-FFF2-40B4-BE49-F238E27FC236}">
                <a16:creationId xmlns:a16="http://schemas.microsoft.com/office/drawing/2014/main" id="{2B36D1A8-7C41-4B0D-A524-FC172F06D30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99437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17B1F-C017-434E-BF36-8748687E6C91}"/>
              </a:ext>
            </a:extLst>
          </p:cNvPr>
          <p:cNvSpPr>
            <a:spLocks noGrp="1"/>
          </p:cNvSpPr>
          <p:nvPr>
            <p:ph type="title"/>
          </p:nvPr>
        </p:nvSpPr>
        <p:spPr/>
        <p:txBody>
          <a:bodyPr/>
          <a:lstStyle/>
          <a:p>
            <a:r>
              <a:rPr lang="de-DE"/>
              <a:t>Instagram Posts nach Impressions | rittersport - 2 of 2</a:t>
            </a:r>
            <a:endParaRPr lang="en-US"/>
          </a:p>
        </p:txBody>
      </p:sp>
      <p:graphicFrame>
        <p:nvGraphicFramePr>
          <p:cNvPr id="5" name="Table Placeholder 4">
            <a:extLst>
              <a:ext uri="{FF2B5EF4-FFF2-40B4-BE49-F238E27FC236}">
                <a16:creationId xmlns:a16="http://schemas.microsoft.com/office/drawing/2014/main" id="{1426F6BA-7D99-4167-8323-FDB32A67F730}"/>
              </a:ext>
            </a:extLst>
          </p:cNvPr>
          <p:cNvGraphicFramePr>
            <a:graphicFrameLocks noGrp="1"/>
          </p:cNvGraphicFramePr>
          <p:nvPr>
            <p:ph type="tbl" sz="quarter" idx="13"/>
            <p:extLst>
              <p:ext uri="{D42A27DB-BD31-4B8C-83A1-F6EECF244321}">
                <p14:modId xmlns:p14="http://schemas.microsoft.com/office/powerpoint/2010/main" val="427891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175712727"/>
                    </a:ext>
                  </a:extLst>
                </a:gridCol>
                <a:gridCol w="2633472">
                  <a:extLst>
                    <a:ext uri="{9D8B030D-6E8A-4147-A177-3AD203B41FA5}">
                      <a16:colId xmlns:a16="http://schemas.microsoft.com/office/drawing/2014/main" val="47356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79984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74072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22820576"/>
                  </a:ext>
                </a:extLst>
              </a:tr>
            </a:tbl>
          </a:graphicData>
        </a:graphic>
      </p:graphicFrame>
      <p:sp>
        <p:nvSpPr>
          <p:cNvPr id="4" name="Text Placeholder 3">
            <a:extLst>
              <a:ext uri="{FF2B5EF4-FFF2-40B4-BE49-F238E27FC236}">
                <a16:creationId xmlns:a16="http://schemas.microsoft.com/office/drawing/2014/main" id="{E9214AC9-86FC-44AB-ACE7-4762E5F6922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287357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A3C72-64AF-4F7C-8E27-9F2AF0AAB97E}"/>
              </a:ext>
            </a:extLst>
          </p:cNvPr>
          <p:cNvSpPr>
            <a:spLocks noGrp="1"/>
          </p:cNvSpPr>
          <p:nvPr>
            <p:ph type="title"/>
          </p:nvPr>
        </p:nvSpPr>
        <p:spPr/>
        <p:txBody>
          <a:bodyPr/>
          <a:lstStyle/>
          <a:p>
            <a:r>
              <a:rPr lang="en-US"/>
              <a:t>Instagram Posts nach Video Views | rittersport - 1 of 2</a:t>
            </a:r>
          </a:p>
        </p:txBody>
      </p:sp>
      <p:graphicFrame>
        <p:nvGraphicFramePr>
          <p:cNvPr id="5" name="Table Placeholder 4">
            <a:extLst>
              <a:ext uri="{FF2B5EF4-FFF2-40B4-BE49-F238E27FC236}">
                <a16:creationId xmlns:a16="http://schemas.microsoft.com/office/drawing/2014/main" id="{655CADE5-F291-4467-B6E8-4F10C1397F4B}"/>
              </a:ext>
            </a:extLst>
          </p:cNvPr>
          <p:cNvGraphicFramePr>
            <a:graphicFrameLocks noGrp="1"/>
          </p:cNvGraphicFramePr>
          <p:nvPr>
            <p:ph type="tbl" sz="quarter" idx="13"/>
            <p:extLst>
              <p:ext uri="{D42A27DB-BD31-4B8C-83A1-F6EECF244321}">
                <p14:modId xmlns:p14="http://schemas.microsoft.com/office/powerpoint/2010/main" val="2689726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4134898723"/>
                    </a:ext>
                  </a:extLst>
                </a:gridCol>
                <a:gridCol w="2633472">
                  <a:extLst>
                    <a:ext uri="{9D8B030D-6E8A-4147-A177-3AD203B41FA5}">
                      <a16:colId xmlns:a16="http://schemas.microsoft.com/office/drawing/2014/main" val="2999766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6324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122362</a:t>
                      </a:r>
                    </a:p>
                  </a:txBody>
                  <a:tcPr/>
                </a:tc>
                <a:extLst>
                  <a:ext uri="{0D108BD9-81ED-4DB2-BD59-A6C34878D82A}">
                    <a16:rowId xmlns:a16="http://schemas.microsoft.com/office/drawing/2014/main" val="180916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22068</a:t>
                      </a:r>
                    </a:p>
                  </a:txBody>
                  <a:tcPr/>
                </a:tc>
                <a:extLst>
                  <a:ext uri="{0D108BD9-81ED-4DB2-BD59-A6C34878D82A}">
                    <a16:rowId xmlns:a16="http://schemas.microsoft.com/office/drawing/2014/main" val="362879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9349</a:t>
                      </a:r>
                    </a:p>
                  </a:txBody>
                  <a:tcPr/>
                </a:tc>
                <a:extLst>
                  <a:ext uri="{0D108BD9-81ED-4DB2-BD59-A6C34878D82A}">
                    <a16:rowId xmlns:a16="http://schemas.microsoft.com/office/drawing/2014/main" val="195160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5116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3527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818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87626153"/>
                  </a:ext>
                </a:extLst>
              </a:tr>
            </a:tbl>
          </a:graphicData>
        </a:graphic>
      </p:graphicFrame>
      <p:sp>
        <p:nvSpPr>
          <p:cNvPr id="4" name="Text Placeholder 3">
            <a:extLst>
              <a:ext uri="{FF2B5EF4-FFF2-40B4-BE49-F238E27FC236}">
                <a16:creationId xmlns:a16="http://schemas.microsoft.com/office/drawing/2014/main" id="{203816C5-F1F3-4F50-9567-C91EE6AFE23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201418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1C584-5A18-404E-9072-11E68B709B13}"/>
              </a:ext>
            </a:extLst>
          </p:cNvPr>
          <p:cNvSpPr>
            <a:spLocks noGrp="1"/>
          </p:cNvSpPr>
          <p:nvPr>
            <p:ph type="title"/>
          </p:nvPr>
        </p:nvSpPr>
        <p:spPr/>
        <p:txBody>
          <a:bodyPr/>
          <a:lstStyle/>
          <a:p>
            <a:r>
              <a:rPr lang="en-US"/>
              <a:t>Instagram Posts nach Video Views | rittersport - 2 of 2</a:t>
            </a:r>
          </a:p>
        </p:txBody>
      </p:sp>
      <p:graphicFrame>
        <p:nvGraphicFramePr>
          <p:cNvPr id="5" name="Table Placeholder 4">
            <a:extLst>
              <a:ext uri="{FF2B5EF4-FFF2-40B4-BE49-F238E27FC236}">
                <a16:creationId xmlns:a16="http://schemas.microsoft.com/office/drawing/2014/main" id="{CC90B846-E11C-4F67-A5C7-886D62C40456}"/>
              </a:ext>
            </a:extLst>
          </p:cNvPr>
          <p:cNvGraphicFramePr>
            <a:graphicFrameLocks noGrp="1"/>
          </p:cNvGraphicFramePr>
          <p:nvPr>
            <p:ph type="tbl" sz="quarter" idx="13"/>
            <p:extLst>
              <p:ext uri="{D42A27DB-BD31-4B8C-83A1-F6EECF244321}">
                <p14:modId xmlns:p14="http://schemas.microsoft.com/office/powerpoint/2010/main" val="13051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362041165"/>
                    </a:ext>
                  </a:extLst>
                </a:gridCol>
                <a:gridCol w="2633472">
                  <a:extLst>
                    <a:ext uri="{9D8B030D-6E8A-4147-A177-3AD203B41FA5}">
                      <a16:colId xmlns:a16="http://schemas.microsoft.com/office/drawing/2014/main" val="133547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3744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5217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35495790"/>
                  </a:ext>
                </a:extLst>
              </a:tr>
            </a:tbl>
          </a:graphicData>
        </a:graphic>
      </p:graphicFrame>
      <p:sp>
        <p:nvSpPr>
          <p:cNvPr id="4" name="Text Placeholder 3">
            <a:extLst>
              <a:ext uri="{FF2B5EF4-FFF2-40B4-BE49-F238E27FC236}">
                <a16:creationId xmlns:a16="http://schemas.microsoft.com/office/drawing/2014/main" id="{EE2903BA-A603-40A0-9076-548E5D4F6FA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996442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AE526-3551-4147-8D94-90F69985DEC4}"/>
              </a:ext>
            </a:extLst>
          </p:cNvPr>
          <p:cNvSpPr>
            <a:spLocks noGrp="1"/>
          </p:cNvSpPr>
          <p:nvPr>
            <p:ph type="title"/>
          </p:nvPr>
        </p:nvSpPr>
        <p:spPr/>
        <p:txBody>
          <a:bodyPr/>
          <a:lstStyle/>
          <a:p>
            <a:r>
              <a:rPr lang="de-DE"/>
              <a:t>Instagram Posts nach ERI | rittersport - 1 of 2</a:t>
            </a:r>
            <a:endParaRPr lang="en-US"/>
          </a:p>
        </p:txBody>
      </p:sp>
      <p:graphicFrame>
        <p:nvGraphicFramePr>
          <p:cNvPr id="5" name="Table Placeholder 4">
            <a:extLst>
              <a:ext uri="{FF2B5EF4-FFF2-40B4-BE49-F238E27FC236}">
                <a16:creationId xmlns:a16="http://schemas.microsoft.com/office/drawing/2014/main" id="{291C7FD1-FE25-49D4-B452-EF6F5542C39D}"/>
              </a:ext>
            </a:extLst>
          </p:cNvPr>
          <p:cNvGraphicFramePr>
            <a:graphicFrameLocks noGrp="1"/>
          </p:cNvGraphicFramePr>
          <p:nvPr>
            <p:ph type="tbl" sz="quarter" idx="13"/>
            <p:extLst>
              <p:ext uri="{D42A27DB-BD31-4B8C-83A1-F6EECF244321}">
                <p14:modId xmlns:p14="http://schemas.microsoft.com/office/powerpoint/2010/main" val="1485072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4184236718"/>
                    </a:ext>
                  </a:extLst>
                </a:gridCol>
                <a:gridCol w="2633472">
                  <a:extLst>
                    <a:ext uri="{9D8B030D-6E8A-4147-A177-3AD203B41FA5}">
                      <a16:colId xmlns:a16="http://schemas.microsoft.com/office/drawing/2014/main" val="2525880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44365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5.12 %</a:t>
                      </a:r>
                    </a:p>
                  </a:txBody>
                  <a:tcPr/>
                </a:tc>
                <a:extLst>
                  <a:ext uri="{0D108BD9-81ED-4DB2-BD59-A6C34878D82A}">
                    <a16:rowId xmlns:a16="http://schemas.microsoft.com/office/drawing/2014/main" val="75612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43686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4.62 %</a:t>
                      </a:r>
                    </a:p>
                  </a:txBody>
                  <a:tcPr/>
                </a:tc>
                <a:extLst>
                  <a:ext uri="{0D108BD9-81ED-4DB2-BD59-A6C34878D82A}">
                    <a16:rowId xmlns:a16="http://schemas.microsoft.com/office/drawing/2014/main" val="312741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3.58 %</a:t>
                      </a:r>
                    </a:p>
                  </a:txBody>
                  <a:tcPr/>
                </a:tc>
                <a:extLst>
                  <a:ext uri="{0D108BD9-81ED-4DB2-BD59-A6C34878D82A}">
                    <a16:rowId xmlns:a16="http://schemas.microsoft.com/office/drawing/2014/main" val="3403502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3.57 %</a:t>
                      </a:r>
                    </a:p>
                  </a:txBody>
                  <a:tcPr/>
                </a:tc>
                <a:extLst>
                  <a:ext uri="{0D108BD9-81ED-4DB2-BD59-A6C34878D82A}">
                    <a16:rowId xmlns:a16="http://schemas.microsoft.com/office/drawing/2014/main" val="2670976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3.21 %</a:t>
                      </a:r>
                    </a:p>
                  </a:txBody>
                  <a:tcPr/>
                </a:tc>
                <a:extLst>
                  <a:ext uri="{0D108BD9-81ED-4DB2-BD59-A6C34878D82A}">
                    <a16:rowId xmlns:a16="http://schemas.microsoft.com/office/drawing/2014/main" val="52791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extLst>
                  <a:ext uri="{0D108BD9-81ED-4DB2-BD59-A6C34878D82A}">
                    <a16:rowId xmlns:a16="http://schemas.microsoft.com/office/drawing/2014/main" val="4203541985"/>
                  </a:ext>
                </a:extLst>
              </a:tr>
            </a:tbl>
          </a:graphicData>
        </a:graphic>
      </p:graphicFrame>
      <p:sp>
        <p:nvSpPr>
          <p:cNvPr id="4" name="Text Placeholder 3">
            <a:extLst>
              <a:ext uri="{FF2B5EF4-FFF2-40B4-BE49-F238E27FC236}">
                <a16:creationId xmlns:a16="http://schemas.microsoft.com/office/drawing/2014/main" id="{662D1AEC-03FB-4FDC-88AF-3CC0DEFF5DF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46736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4FEF2-A11E-4FA6-8304-899F1ACA50AA}"/>
              </a:ext>
            </a:extLst>
          </p:cNvPr>
          <p:cNvSpPr>
            <a:spLocks noGrp="1"/>
          </p:cNvSpPr>
          <p:nvPr>
            <p:ph type="title"/>
          </p:nvPr>
        </p:nvSpPr>
        <p:spPr/>
        <p:txBody>
          <a:bodyPr/>
          <a:lstStyle/>
          <a:p>
            <a:r>
              <a:rPr lang="de-DE"/>
              <a:t>Instagram Posts nach ERI | rittersport - 2 of 2</a:t>
            </a:r>
            <a:endParaRPr lang="en-US"/>
          </a:p>
        </p:txBody>
      </p:sp>
      <p:graphicFrame>
        <p:nvGraphicFramePr>
          <p:cNvPr id="5" name="Table Placeholder 4">
            <a:extLst>
              <a:ext uri="{FF2B5EF4-FFF2-40B4-BE49-F238E27FC236}">
                <a16:creationId xmlns:a16="http://schemas.microsoft.com/office/drawing/2014/main" id="{61AB8A98-370D-496E-8B0E-3CBA2FB8BCC7}"/>
              </a:ext>
            </a:extLst>
          </p:cNvPr>
          <p:cNvGraphicFramePr>
            <a:graphicFrameLocks noGrp="1"/>
          </p:cNvGraphicFramePr>
          <p:nvPr>
            <p:ph type="tbl" sz="quarter" idx="13"/>
            <p:extLst>
              <p:ext uri="{D42A27DB-BD31-4B8C-83A1-F6EECF244321}">
                <p14:modId xmlns:p14="http://schemas.microsoft.com/office/powerpoint/2010/main" val="2199861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2804603867"/>
                    </a:ext>
                  </a:extLst>
                </a:gridCol>
                <a:gridCol w="2633472">
                  <a:extLst>
                    <a:ext uri="{9D8B030D-6E8A-4147-A177-3AD203B41FA5}">
                      <a16:colId xmlns:a16="http://schemas.microsoft.com/office/drawing/2014/main" val="391710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9528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extLst>
                  <a:ext uri="{0D108BD9-81ED-4DB2-BD59-A6C34878D82A}">
                    <a16:rowId xmlns:a16="http://schemas.microsoft.com/office/drawing/2014/main" val="8459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2392741389"/>
                  </a:ext>
                </a:extLst>
              </a:tr>
            </a:tbl>
          </a:graphicData>
        </a:graphic>
      </p:graphicFrame>
      <p:sp>
        <p:nvSpPr>
          <p:cNvPr id="4" name="Text Placeholder 3">
            <a:extLst>
              <a:ext uri="{FF2B5EF4-FFF2-40B4-BE49-F238E27FC236}">
                <a16:creationId xmlns:a16="http://schemas.microsoft.com/office/drawing/2014/main" id="{50C4650C-FA66-4436-9A23-6B3EBC7D775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292251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E1E93-2C66-4A41-A31A-1FBB34401A36}"/>
              </a:ext>
            </a:extLst>
          </p:cNvPr>
          <p:cNvSpPr>
            <a:spLocks noGrp="1"/>
          </p:cNvSpPr>
          <p:nvPr>
            <p:ph type="title"/>
          </p:nvPr>
        </p:nvSpPr>
        <p:spPr/>
        <p:txBody>
          <a:bodyPr/>
          <a:lstStyle/>
          <a:p>
            <a:r>
              <a:rPr lang="en-US"/>
              <a:t>Facebook Instagram Paid Post Performance | All profiles - 1 of 25</a:t>
            </a:r>
          </a:p>
        </p:txBody>
      </p:sp>
      <p:graphicFrame>
        <p:nvGraphicFramePr>
          <p:cNvPr id="5" name="Table Placeholder 4">
            <a:extLst>
              <a:ext uri="{FF2B5EF4-FFF2-40B4-BE49-F238E27FC236}">
                <a16:creationId xmlns:a16="http://schemas.microsoft.com/office/drawing/2014/main" id="{FACDB208-6E19-4543-AF21-0B0A05443ABE}"/>
              </a:ext>
            </a:extLst>
          </p:cNvPr>
          <p:cNvGraphicFramePr>
            <a:graphicFrameLocks noGrp="1"/>
          </p:cNvGraphicFramePr>
          <p:nvPr>
            <p:ph type="tbl" sz="quarter" idx="13"/>
            <p:extLst>
              <p:ext uri="{D42A27DB-BD31-4B8C-83A1-F6EECF244321}">
                <p14:modId xmlns:p14="http://schemas.microsoft.com/office/powerpoint/2010/main" val="3008061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30046120"/>
                    </a:ext>
                  </a:extLst>
                </a:gridCol>
                <a:gridCol w="1152144">
                  <a:extLst>
                    <a:ext uri="{9D8B030D-6E8A-4147-A177-3AD203B41FA5}">
                      <a16:colId xmlns:a16="http://schemas.microsoft.com/office/drawing/2014/main" val="4225345999"/>
                    </a:ext>
                  </a:extLst>
                </a:gridCol>
                <a:gridCol w="411480">
                  <a:extLst>
                    <a:ext uri="{9D8B030D-6E8A-4147-A177-3AD203B41FA5}">
                      <a16:colId xmlns:a16="http://schemas.microsoft.com/office/drawing/2014/main" val="3245734965"/>
                    </a:ext>
                  </a:extLst>
                </a:gridCol>
                <a:gridCol w="411480">
                  <a:extLst>
                    <a:ext uri="{9D8B030D-6E8A-4147-A177-3AD203B41FA5}">
                      <a16:colId xmlns:a16="http://schemas.microsoft.com/office/drawing/2014/main" val="3273163490"/>
                    </a:ext>
                  </a:extLst>
                </a:gridCol>
                <a:gridCol w="411480">
                  <a:extLst>
                    <a:ext uri="{9D8B030D-6E8A-4147-A177-3AD203B41FA5}">
                      <a16:colId xmlns:a16="http://schemas.microsoft.com/office/drawing/2014/main" val="2623065074"/>
                    </a:ext>
                  </a:extLst>
                </a:gridCol>
                <a:gridCol w="411480">
                  <a:extLst>
                    <a:ext uri="{9D8B030D-6E8A-4147-A177-3AD203B41FA5}">
                      <a16:colId xmlns:a16="http://schemas.microsoft.com/office/drawing/2014/main" val="1754871737"/>
                    </a:ext>
                  </a:extLst>
                </a:gridCol>
                <a:gridCol w="411480">
                  <a:extLst>
                    <a:ext uri="{9D8B030D-6E8A-4147-A177-3AD203B41FA5}">
                      <a16:colId xmlns:a16="http://schemas.microsoft.com/office/drawing/2014/main" val="1482223527"/>
                    </a:ext>
                  </a:extLst>
                </a:gridCol>
                <a:gridCol w="411480">
                  <a:extLst>
                    <a:ext uri="{9D8B030D-6E8A-4147-A177-3AD203B41FA5}">
                      <a16:colId xmlns:a16="http://schemas.microsoft.com/office/drawing/2014/main" val="1515666395"/>
                    </a:ext>
                  </a:extLst>
                </a:gridCol>
                <a:gridCol w="411480">
                  <a:extLst>
                    <a:ext uri="{9D8B030D-6E8A-4147-A177-3AD203B41FA5}">
                      <a16:colId xmlns:a16="http://schemas.microsoft.com/office/drawing/2014/main" val="3347503448"/>
                    </a:ext>
                  </a:extLst>
                </a:gridCol>
                <a:gridCol w="411480">
                  <a:extLst>
                    <a:ext uri="{9D8B030D-6E8A-4147-A177-3AD203B41FA5}">
                      <a16:colId xmlns:a16="http://schemas.microsoft.com/office/drawing/2014/main" val="2563377021"/>
                    </a:ext>
                  </a:extLst>
                </a:gridCol>
                <a:gridCol w="411480">
                  <a:extLst>
                    <a:ext uri="{9D8B030D-6E8A-4147-A177-3AD203B41FA5}">
                      <a16:colId xmlns:a16="http://schemas.microsoft.com/office/drawing/2014/main" val="2099230204"/>
                    </a:ext>
                  </a:extLst>
                </a:gridCol>
                <a:gridCol w="1728216">
                  <a:extLst>
                    <a:ext uri="{9D8B030D-6E8A-4147-A177-3AD203B41FA5}">
                      <a16:colId xmlns:a16="http://schemas.microsoft.com/office/drawing/2014/main" val="395085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5303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- 2024-02-09 10:23:20</a:t>
                      </a:r>
                      <a:r>
                        <a:rPr kumimoji="0" lang="en-US" sz="1000" b="0" i="0" u="none" strike="noStrike" kern="1200" cap="none" spc="0" normalizeH="0" baseline="0" noProof="0">
                          <a:ln>
                            <a:noFill/>
                          </a:ln>
                          <a:solidFill>
                            <a:prstClr val="black"/>
                          </a:solidFill>
                          <a:effectLst/>
                          <a:uLnTx/>
                          <a:uFillTx/>
                          <a:latin typeface="Calibri"/>
                          <a:ea typeface="+mn-ea"/>
                          <a:cs typeface="+mn-cs"/>
                        </a:rPr>
                        <a:t>
 Berliner, Krapfen, Karneval, Fasching, Hellau, Alaaf, Ahoi? Wie jeck seid ihr denn? 🎉
#fakesorte #rittersport #duo #fasnet #karneval #fasching #jecken #narren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https://quintly-eu-image-storage.s3.amazonaws.com/ce3c7051b24efe7a43caa2123c501328/874797ad78f866662bfbce800add55b9.jpg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594027665"/>
                  </a:ext>
                </a:extLst>
              </a:tr>
            </a:tbl>
          </a:graphicData>
        </a:graphic>
      </p:graphicFrame>
      <p:sp>
        <p:nvSpPr>
          <p:cNvPr id="4" name="Text Placeholder 3">
            <a:extLst>
              <a:ext uri="{FF2B5EF4-FFF2-40B4-BE49-F238E27FC236}">
                <a16:creationId xmlns:a16="http://schemas.microsoft.com/office/drawing/2014/main" id="{EA6FFEB1-4331-4325-9E1B-972AFE1AA01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897880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F0838-A847-4468-8724-ADE467DEECBC}"/>
              </a:ext>
            </a:extLst>
          </p:cNvPr>
          <p:cNvSpPr>
            <a:spLocks noGrp="1"/>
          </p:cNvSpPr>
          <p:nvPr>
            <p:ph type="title"/>
          </p:nvPr>
        </p:nvSpPr>
        <p:spPr/>
        <p:txBody>
          <a:bodyPr/>
          <a:lstStyle/>
          <a:p>
            <a:r>
              <a:rPr lang="en-US"/>
              <a:t>Facebook Instagram Paid Post Performance | All profiles - 2 of 25</a:t>
            </a:r>
          </a:p>
        </p:txBody>
      </p:sp>
      <p:graphicFrame>
        <p:nvGraphicFramePr>
          <p:cNvPr id="5" name="Table Placeholder 4">
            <a:extLst>
              <a:ext uri="{FF2B5EF4-FFF2-40B4-BE49-F238E27FC236}">
                <a16:creationId xmlns:a16="http://schemas.microsoft.com/office/drawing/2014/main" id="{20BBC8B4-ED8F-4155-8FF2-940C0BBD712E}"/>
              </a:ext>
            </a:extLst>
          </p:cNvPr>
          <p:cNvGraphicFramePr>
            <a:graphicFrameLocks noGrp="1"/>
          </p:cNvGraphicFramePr>
          <p:nvPr>
            <p:ph type="tbl" sz="quarter" idx="13"/>
            <p:extLst>
              <p:ext uri="{D42A27DB-BD31-4B8C-83A1-F6EECF244321}">
                <p14:modId xmlns:p14="http://schemas.microsoft.com/office/powerpoint/2010/main" val="101777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0251276"/>
                    </a:ext>
                  </a:extLst>
                </a:gridCol>
                <a:gridCol w="1152144">
                  <a:extLst>
                    <a:ext uri="{9D8B030D-6E8A-4147-A177-3AD203B41FA5}">
                      <a16:colId xmlns:a16="http://schemas.microsoft.com/office/drawing/2014/main" val="3394939198"/>
                    </a:ext>
                  </a:extLst>
                </a:gridCol>
                <a:gridCol w="411480">
                  <a:extLst>
                    <a:ext uri="{9D8B030D-6E8A-4147-A177-3AD203B41FA5}">
                      <a16:colId xmlns:a16="http://schemas.microsoft.com/office/drawing/2014/main" val="313130982"/>
                    </a:ext>
                  </a:extLst>
                </a:gridCol>
                <a:gridCol w="411480">
                  <a:extLst>
                    <a:ext uri="{9D8B030D-6E8A-4147-A177-3AD203B41FA5}">
                      <a16:colId xmlns:a16="http://schemas.microsoft.com/office/drawing/2014/main" val="277691277"/>
                    </a:ext>
                  </a:extLst>
                </a:gridCol>
                <a:gridCol w="411480">
                  <a:extLst>
                    <a:ext uri="{9D8B030D-6E8A-4147-A177-3AD203B41FA5}">
                      <a16:colId xmlns:a16="http://schemas.microsoft.com/office/drawing/2014/main" val="624233470"/>
                    </a:ext>
                  </a:extLst>
                </a:gridCol>
                <a:gridCol w="411480">
                  <a:extLst>
                    <a:ext uri="{9D8B030D-6E8A-4147-A177-3AD203B41FA5}">
                      <a16:colId xmlns:a16="http://schemas.microsoft.com/office/drawing/2014/main" val="1891709270"/>
                    </a:ext>
                  </a:extLst>
                </a:gridCol>
                <a:gridCol w="411480">
                  <a:extLst>
                    <a:ext uri="{9D8B030D-6E8A-4147-A177-3AD203B41FA5}">
                      <a16:colId xmlns:a16="http://schemas.microsoft.com/office/drawing/2014/main" val="355078097"/>
                    </a:ext>
                  </a:extLst>
                </a:gridCol>
                <a:gridCol w="411480">
                  <a:extLst>
                    <a:ext uri="{9D8B030D-6E8A-4147-A177-3AD203B41FA5}">
                      <a16:colId xmlns:a16="http://schemas.microsoft.com/office/drawing/2014/main" val="3447500129"/>
                    </a:ext>
                  </a:extLst>
                </a:gridCol>
                <a:gridCol w="411480">
                  <a:extLst>
                    <a:ext uri="{9D8B030D-6E8A-4147-A177-3AD203B41FA5}">
                      <a16:colId xmlns:a16="http://schemas.microsoft.com/office/drawing/2014/main" val="1192547081"/>
                    </a:ext>
                  </a:extLst>
                </a:gridCol>
                <a:gridCol w="411480">
                  <a:extLst>
                    <a:ext uri="{9D8B030D-6E8A-4147-A177-3AD203B41FA5}">
                      <a16:colId xmlns:a16="http://schemas.microsoft.com/office/drawing/2014/main" val="1826352947"/>
                    </a:ext>
                  </a:extLst>
                </a:gridCol>
                <a:gridCol w="411480">
                  <a:extLst>
                    <a:ext uri="{9D8B030D-6E8A-4147-A177-3AD203B41FA5}">
                      <a16:colId xmlns:a16="http://schemas.microsoft.com/office/drawing/2014/main" val="3300036348"/>
                    </a:ext>
                  </a:extLst>
                </a:gridCol>
                <a:gridCol w="1728216">
                  <a:extLst>
                    <a:ext uri="{9D8B030D-6E8A-4147-A177-3AD203B41FA5}">
                      <a16:colId xmlns:a16="http://schemas.microsoft.com/office/drawing/2014/main" val="4249906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7615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- 2024-02-07 10:10:43</a:t>
                      </a:r>
                      <a:r>
                        <a:rPr kumimoji="0" lang="en-US" sz="1000" b="0" i="0" u="none" strike="noStrike" kern="1200" cap="none" spc="0" normalizeH="0" baseline="0" noProof="0">
                          <a:ln>
                            <a:noFill/>
                          </a:ln>
                          <a:solidFill>
                            <a:prstClr val="black"/>
                          </a:solidFill>
                          <a:effectLst/>
                          <a:uLnTx/>
                          <a:uFillTx/>
                          <a:latin typeface="Calibri"/>
                          <a:ea typeface="+mn-ea"/>
                          <a:cs typeface="+mn-cs"/>
                        </a:rPr>
                        <a:t>
 Wir haben uns ein Herz erlaubt. 🤭 Ob zum Valentinstag, Muttertag oder als kleine Aufmerksamkeit für zwischendurch: Jetzt süße Schokowürfel in neuer Herzbox verschenken. 🫶🏼
#rittersport #herzbox #allesliebe #valentinstag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https://quintly-eu-image-storage.s3.amazonaws.com/ce3c7051b24efe7a43caa2123c501328/01e72bcebe1e3ae6849c75a2b15714e2.jpg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672465079"/>
                  </a:ext>
                </a:extLst>
              </a:tr>
            </a:tbl>
          </a:graphicData>
        </a:graphic>
      </p:graphicFrame>
      <p:sp>
        <p:nvSpPr>
          <p:cNvPr id="4" name="Text Placeholder 3">
            <a:extLst>
              <a:ext uri="{FF2B5EF4-FFF2-40B4-BE49-F238E27FC236}">
                <a16:creationId xmlns:a16="http://schemas.microsoft.com/office/drawing/2014/main" id="{32EC8586-785E-4D25-9110-A06D36EF109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841572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EE61-9F7C-4A38-97A8-5B517CEF7660}"/>
              </a:ext>
            </a:extLst>
          </p:cNvPr>
          <p:cNvSpPr>
            <a:spLocks noGrp="1"/>
          </p:cNvSpPr>
          <p:nvPr>
            <p:ph type="title"/>
          </p:nvPr>
        </p:nvSpPr>
        <p:spPr/>
        <p:txBody>
          <a:bodyPr/>
          <a:lstStyle/>
          <a:p>
            <a:r>
              <a:rPr lang="en-US"/>
              <a:t>Facebook Instagram Paid Post Performance | All profiles - 3 of 25</a:t>
            </a:r>
          </a:p>
        </p:txBody>
      </p:sp>
      <p:graphicFrame>
        <p:nvGraphicFramePr>
          <p:cNvPr id="5" name="Table Placeholder 4">
            <a:extLst>
              <a:ext uri="{FF2B5EF4-FFF2-40B4-BE49-F238E27FC236}">
                <a16:creationId xmlns:a16="http://schemas.microsoft.com/office/drawing/2014/main" id="{9BD16842-4586-4AA0-8968-E3BB4CE754C0}"/>
              </a:ext>
            </a:extLst>
          </p:cNvPr>
          <p:cNvGraphicFramePr>
            <a:graphicFrameLocks noGrp="1"/>
          </p:cNvGraphicFramePr>
          <p:nvPr>
            <p:ph type="tbl" sz="quarter" idx="13"/>
            <p:extLst>
              <p:ext uri="{D42A27DB-BD31-4B8C-83A1-F6EECF244321}">
                <p14:modId xmlns:p14="http://schemas.microsoft.com/office/powerpoint/2010/main" val="700253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6904267"/>
                    </a:ext>
                  </a:extLst>
                </a:gridCol>
                <a:gridCol w="1152144">
                  <a:extLst>
                    <a:ext uri="{9D8B030D-6E8A-4147-A177-3AD203B41FA5}">
                      <a16:colId xmlns:a16="http://schemas.microsoft.com/office/drawing/2014/main" val="4010947997"/>
                    </a:ext>
                  </a:extLst>
                </a:gridCol>
                <a:gridCol w="411480">
                  <a:extLst>
                    <a:ext uri="{9D8B030D-6E8A-4147-A177-3AD203B41FA5}">
                      <a16:colId xmlns:a16="http://schemas.microsoft.com/office/drawing/2014/main" val="351470949"/>
                    </a:ext>
                  </a:extLst>
                </a:gridCol>
                <a:gridCol w="411480">
                  <a:extLst>
                    <a:ext uri="{9D8B030D-6E8A-4147-A177-3AD203B41FA5}">
                      <a16:colId xmlns:a16="http://schemas.microsoft.com/office/drawing/2014/main" val="232347667"/>
                    </a:ext>
                  </a:extLst>
                </a:gridCol>
                <a:gridCol w="411480">
                  <a:extLst>
                    <a:ext uri="{9D8B030D-6E8A-4147-A177-3AD203B41FA5}">
                      <a16:colId xmlns:a16="http://schemas.microsoft.com/office/drawing/2014/main" val="2016651781"/>
                    </a:ext>
                  </a:extLst>
                </a:gridCol>
                <a:gridCol w="411480">
                  <a:extLst>
                    <a:ext uri="{9D8B030D-6E8A-4147-A177-3AD203B41FA5}">
                      <a16:colId xmlns:a16="http://schemas.microsoft.com/office/drawing/2014/main" val="1476749043"/>
                    </a:ext>
                  </a:extLst>
                </a:gridCol>
                <a:gridCol w="411480">
                  <a:extLst>
                    <a:ext uri="{9D8B030D-6E8A-4147-A177-3AD203B41FA5}">
                      <a16:colId xmlns:a16="http://schemas.microsoft.com/office/drawing/2014/main" val="1736947921"/>
                    </a:ext>
                  </a:extLst>
                </a:gridCol>
                <a:gridCol w="411480">
                  <a:extLst>
                    <a:ext uri="{9D8B030D-6E8A-4147-A177-3AD203B41FA5}">
                      <a16:colId xmlns:a16="http://schemas.microsoft.com/office/drawing/2014/main" val="1847005226"/>
                    </a:ext>
                  </a:extLst>
                </a:gridCol>
                <a:gridCol w="411480">
                  <a:extLst>
                    <a:ext uri="{9D8B030D-6E8A-4147-A177-3AD203B41FA5}">
                      <a16:colId xmlns:a16="http://schemas.microsoft.com/office/drawing/2014/main" val="4020125904"/>
                    </a:ext>
                  </a:extLst>
                </a:gridCol>
                <a:gridCol w="411480">
                  <a:extLst>
                    <a:ext uri="{9D8B030D-6E8A-4147-A177-3AD203B41FA5}">
                      <a16:colId xmlns:a16="http://schemas.microsoft.com/office/drawing/2014/main" val="3115306965"/>
                    </a:ext>
                  </a:extLst>
                </a:gridCol>
                <a:gridCol w="411480">
                  <a:extLst>
                    <a:ext uri="{9D8B030D-6E8A-4147-A177-3AD203B41FA5}">
                      <a16:colId xmlns:a16="http://schemas.microsoft.com/office/drawing/2014/main" val="3785067238"/>
                    </a:ext>
                  </a:extLst>
                </a:gridCol>
                <a:gridCol w="1728216">
                  <a:extLst>
                    <a:ext uri="{9D8B030D-6E8A-4147-A177-3AD203B41FA5}">
                      <a16:colId xmlns:a16="http://schemas.microsoft.com/office/drawing/2014/main" val="3663789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8815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08:52:23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https://quintly-eu-image-storage.s3.amazonaws.com/ce3c7051b24efe7a43caa2123c501328/d695e063c602224d218b77f2e0d8ff51.jpg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878401091"/>
                  </a:ext>
                </a:extLst>
              </a:tr>
            </a:tbl>
          </a:graphicData>
        </a:graphic>
      </p:graphicFrame>
      <p:sp>
        <p:nvSpPr>
          <p:cNvPr id="4" name="Text Placeholder 3">
            <a:extLst>
              <a:ext uri="{FF2B5EF4-FFF2-40B4-BE49-F238E27FC236}">
                <a16:creationId xmlns:a16="http://schemas.microsoft.com/office/drawing/2014/main" id="{C87F74E7-0916-403A-801F-E98C8DAB3EB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532950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5A912-E842-4EA5-BDF5-0AD88CBC321A}"/>
              </a:ext>
            </a:extLst>
          </p:cNvPr>
          <p:cNvSpPr>
            <a:spLocks noGrp="1"/>
          </p:cNvSpPr>
          <p:nvPr>
            <p:ph type="title"/>
          </p:nvPr>
        </p:nvSpPr>
        <p:spPr/>
        <p:txBody>
          <a:bodyPr/>
          <a:lstStyle/>
          <a:p>
            <a:r>
              <a:rPr lang="en-US"/>
              <a:t>Facebook Instagram Paid Post Performance | All profiles - 4 of 25</a:t>
            </a:r>
          </a:p>
        </p:txBody>
      </p:sp>
      <p:graphicFrame>
        <p:nvGraphicFramePr>
          <p:cNvPr id="5" name="Table Placeholder 4">
            <a:extLst>
              <a:ext uri="{FF2B5EF4-FFF2-40B4-BE49-F238E27FC236}">
                <a16:creationId xmlns:a16="http://schemas.microsoft.com/office/drawing/2014/main" id="{5B6F0E88-0ACA-4EEF-BA50-F3E961DFDE23}"/>
              </a:ext>
            </a:extLst>
          </p:cNvPr>
          <p:cNvGraphicFramePr>
            <a:graphicFrameLocks noGrp="1"/>
          </p:cNvGraphicFramePr>
          <p:nvPr>
            <p:ph type="tbl" sz="quarter" idx="13"/>
            <p:extLst>
              <p:ext uri="{D42A27DB-BD31-4B8C-83A1-F6EECF244321}">
                <p14:modId xmlns:p14="http://schemas.microsoft.com/office/powerpoint/2010/main" val="4918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58696558"/>
                    </a:ext>
                  </a:extLst>
                </a:gridCol>
                <a:gridCol w="1152144">
                  <a:extLst>
                    <a:ext uri="{9D8B030D-6E8A-4147-A177-3AD203B41FA5}">
                      <a16:colId xmlns:a16="http://schemas.microsoft.com/office/drawing/2014/main" val="1980927478"/>
                    </a:ext>
                  </a:extLst>
                </a:gridCol>
                <a:gridCol w="411480">
                  <a:extLst>
                    <a:ext uri="{9D8B030D-6E8A-4147-A177-3AD203B41FA5}">
                      <a16:colId xmlns:a16="http://schemas.microsoft.com/office/drawing/2014/main" val="1227197095"/>
                    </a:ext>
                  </a:extLst>
                </a:gridCol>
                <a:gridCol w="411480">
                  <a:extLst>
                    <a:ext uri="{9D8B030D-6E8A-4147-A177-3AD203B41FA5}">
                      <a16:colId xmlns:a16="http://schemas.microsoft.com/office/drawing/2014/main" val="1626716918"/>
                    </a:ext>
                  </a:extLst>
                </a:gridCol>
                <a:gridCol w="411480">
                  <a:extLst>
                    <a:ext uri="{9D8B030D-6E8A-4147-A177-3AD203B41FA5}">
                      <a16:colId xmlns:a16="http://schemas.microsoft.com/office/drawing/2014/main" val="2297428187"/>
                    </a:ext>
                  </a:extLst>
                </a:gridCol>
                <a:gridCol w="411480">
                  <a:extLst>
                    <a:ext uri="{9D8B030D-6E8A-4147-A177-3AD203B41FA5}">
                      <a16:colId xmlns:a16="http://schemas.microsoft.com/office/drawing/2014/main" val="1710154781"/>
                    </a:ext>
                  </a:extLst>
                </a:gridCol>
                <a:gridCol w="411480">
                  <a:extLst>
                    <a:ext uri="{9D8B030D-6E8A-4147-A177-3AD203B41FA5}">
                      <a16:colId xmlns:a16="http://schemas.microsoft.com/office/drawing/2014/main" val="2316165756"/>
                    </a:ext>
                  </a:extLst>
                </a:gridCol>
                <a:gridCol w="411480">
                  <a:extLst>
                    <a:ext uri="{9D8B030D-6E8A-4147-A177-3AD203B41FA5}">
                      <a16:colId xmlns:a16="http://schemas.microsoft.com/office/drawing/2014/main" val="442935627"/>
                    </a:ext>
                  </a:extLst>
                </a:gridCol>
                <a:gridCol w="411480">
                  <a:extLst>
                    <a:ext uri="{9D8B030D-6E8A-4147-A177-3AD203B41FA5}">
                      <a16:colId xmlns:a16="http://schemas.microsoft.com/office/drawing/2014/main" val="4138317653"/>
                    </a:ext>
                  </a:extLst>
                </a:gridCol>
                <a:gridCol w="411480">
                  <a:extLst>
                    <a:ext uri="{9D8B030D-6E8A-4147-A177-3AD203B41FA5}">
                      <a16:colId xmlns:a16="http://schemas.microsoft.com/office/drawing/2014/main" val="2252016558"/>
                    </a:ext>
                  </a:extLst>
                </a:gridCol>
                <a:gridCol w="411480">
                  <a:extLst>
                    <a:ext uri="{9D8B030D-6E8A-4147-A177-3AD203B41FA5}">
                      <a16:colId xmlns:a16="http://schemas.microsoft.com/office/drawing/2014/main" val="1401628816"/>
                    </a:ext>
                  </a:extLst>
                </a:gridCol>
                <a:gridCol w="1728216">
                  <a:extLst>
                    <a:ext uri="{9D8B030D-6E8A-4147-A177-3AD203B41FA5}">
                      <a16:colId xmlns:a16="http://schemas.microsoft.com/office/drawing/2014/main" val="2743508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1368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https://quintly-eu-image-storage.s3.amazonaws.com/ce3c7051b24efe7a43caa2123c501328/933643bab5c6fae85afd8abe9b9166ea.jpg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734476299"/>
                  </a:ext>
                </a:extLst>
              </a:tr>
            </a:tbl>
          </a:graphicData>
        </a:graphic>
      </p:graphicFrame>
      <p:sp>
        <p:nvSpPr>
          <p:cNvPr id="4" name="Text Placeholder 3">
            <a:extLst>
              <a:ext uri="{FF2B5EF4-FFF2-40B4-BE49-F238E27FC236}">
                <a16:creationId xmlns:a16="http://schemas.microsoft.com/office/drawing/2014/main" id="{7CE0DA26-6EFD-463F-BE04-EAF8515BD40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880986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1C756-0A75-4FB0-9216-BE486D9FDCCF}"/>
              </a:ext>
            </a:extLst>
          </p:cNvPr>
          <p:cNvSpPr>
            <a:spLocks noGrp="1"/>
          </p:cNvSpPr>
          <p:nvPr>
            <p:ph type="title"/>
          </p:nvPr>
        </p:nvSpPr>
        <p:spPr/>
        <p:txBody>
          <a:bodyPr/>
          <a:lstStyle/>
          <a:p>
            <a:r>
              <a:rPr lang="en-US"/>
              <a:t>Facebook Instagram Paid Post Performance | All profiles - 5 of 25</a:t>
            </a:r>
          </a:p>
        </p:txBody>
      </p:sp>
      <p:graphicFrame>
        <p:nvGraphicFramePr>
          <p:cNvPr id="5" name="Table Placeholder 4">
            <a:extLst>
              <a:ext uri="{FF2B5EF4-FFF2-40B4-BE49-F238E27FC236}">
                <a16:creationId xmlns:a16="http://schemas.microsoft.com/office/drawing/2014/main" id="{143ECA99-BC62-4063-A140-A34AB0FEBE1A}"/>
              </a:ext>
            </a:extLst>
          </p:cNvPr>
          <p:cNvGraphicFramePr>
            <a:graphicFrameLocks noGrp="1"/>
          </p:cNvGraphicFramePr>
          <p:nvPr>
            <p:ph type="tbl" sz="quarter" idx="13"/>
            <p:extLst>
              <p:ext uri="{D42A27DB-BD31-4B8C-83A1-F6EECF244321}">
                <p14:modId xmlns:p14="http://schemas.microsoft.com/office/powerpoint/2010/main" val="3406914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03619997"/>
                    </a:ext>
                  </a:extLst>
                </a:gridCol>
                <a:gridCol w="1152144">
                  <a:extLst>
                    <a:ext uri="{9D8B030D-6E8A-4147-A177-3AD203B41FA5}">
                      <a16:colId xmlns:a16="http://schemas.microsoft.com/office/drawing/2014/main" val="2653798195"/>
                    </a:ext>
                  </a:extLst>
                </a:gridCol>
                <a:gridCol w="411480">
                  <a:extLst>
                    <a:ext uri="{9D8B030D-6E8A-4147-A177-3AD203B41FA5}">
                      <a16:colId xmlns:a16="http://schemas.microsoft.com/office/drawing/2014/main" val="1220642841"/>
                    </a:ext>
                  </a:extLst>
                </a:gridCol>
                <a:gridCol w="411480">
                  <a:extLst>
                    <a:ext uri="{9D8B030D-6E8A-4147-A177-3AD203B41FA5}">
                      <a16:colId xmlns:a16="http://schemas.microsoft.com/office/drawing/2014/main" val="181776004"/>
                    </a:ext>
                  </a:extLst>
                </a:gridCol>
                <a:gridCol w="411480">
                  <a:extLst>
                    <a:ext uri="{9D8B030D-6E8A-4147-A177-3AD203B41FA5}">
                      <a16:colId xmlns:a16="http://schemas.microsoft.com/office/drawing/2014/main" val="156241586"/>
                    </a:ext>
                  </a:extLst>
                </a:gridCol>
                <a:gridCol w="411480">
                  <a:extLst>
                    <a:ext uri="{9D8B030D-6E8A-4147-A177-3AD203B41FA5}">
                      <a16:colId xmlns:a16="http://schemas.microsoft.com/office/drawing/2014/main" val="79840108"/>
                    </a:ext>
                  </a:extLst>
                </a:gridCol>
                <a:gridCol w="411480">
                  <a:extLst>
                    <a:ext uri="{9D8B030D-6E8A-4147-A177-3AD203B41FA5}">
                      <a16:colId xmlns:a16="http://schemas.microsoft.com/office/drawing/2014/main" val="1634423076"/>
                    </a:ext>
                  </a:extLst>
                </a:gridCol>
                <a:gridCol w="411480">
                  <a:extLst>
                    <a:ext uri="{9D8B030D-6E8A-4147-A177-3AD203B41FA5}">
                      <a16:colId xmlns:a16="http://schemas.microsoft.com/office/drawing/2014/main" val="569221360"/>
                    </a:ext>
                  </a:extLst>
                </a:gridCol>
                <a:gridCol w="411480">
                  <a:extLst>
                    <a:ext uri="{9D8B030D-6E8A-4147-A177-3AD203B41FA5}">
                      <a16:colId xmlns:a16="http://schemas.microsoft.com/office/drawing/2014/main" val="2511367235"/>
                    </a:ext>
                  </a:extLst>
                </a:gridCol>
                <a:gridCol w="411480">
                  <a:extLst>
                    <a:ext uri="{9D8B030D-6E8A-4147-A177-3AD203B41FA5}">
                      <a16:colId xmlns:a16="http://schemas.microsoft.com/office/drawing/2014/main" val="2646486532"/>
                    </a:ext>
                  </a:extLst>
                </a:gridCol>
                <a:gridCol w="411480">
                  <a:extLst>
                    <a:ext uri="{9D8B030D-6E8A-4147-A177-3AD203B41FA5}">
                      <a16:colId xmlns:a16="http://schemas.microsoft.com/office/drawing/2014/main" val="78346620"/>
                    </a:ext>
                  </a:extLst>
                </a:gridCol>
                <a:gridCol w="1728216">
                  <a:extLst>
                    <a:ext uri="{9D8B030D-6E8A-4147-A177-3AD203B41FA5}">
                      <a16:colId xmlns:a16="http://schemas.microsoft.com/office/drawing/2014/main" val="1068738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2213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https://quintly-eu-image-storage.s3.amazonaws.com/ce3c7051b24efe7a43caa2123c501328/c92d07d5c976aa68785594e242165df9.jpg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395136680"/>
                  </a:ext>
                </a:extLst>
              </a:tr>
            </a:tbl>
          </a:graphicData>
        </a:graphic>
      </p:graphicFrame>
      <p:sp>
        <p:nvSpPr>
          <p:cNvPr id="4" name="Text Placeholder 3">
            <a:extLst>
              <a:ext uri="{FF2B5EF4-FFF2-40B4-BE49-F238E27FC236}">
                <a16:creationId xmlns:a16="http://schemas.microsoft.com/office/drawing/2014/main" id="{270EF506-7E47-416D-8E6E-19508698014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543478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D6E0C-F7EF-4CC5-97E2-CA35C62ECB2A}"/>
              </a:ext>
            </a:extLst>
          </p:cNvPr>
          <p:cNvSpPr>
            <a:spLocks noGrp="1"/>
          </p:cNvSpPr>
          <p:nvPr>
            <p:ph type="title"/>
          </p:nvPr>
        </p:nvSpPr>
        <p:spPr/>
        <p:txBody>
          <a:bodyPr/>
          <a:lstStyle/>
          <a:p>
            <a:r>
              <a:rPr lang="en-US"/>
              <a:t>Facebook Instagram Paid Post Performance | All profiles - 6 of 25</a:t>
            </a:r>
          </a:p>
        </p:txBody>
      </p:sp>
      <p:graphicFrame>
        <p:nvGraphicFramePr>
          <p:cNvPr id="5" name="Table Placeholder 4">
            <a:extLst>
              <a:ext uri="{FF2B5EF4-FFF2-40B4-BE49-F238E27FC236}">
                <a16:creationId xmlns:a16="http://schemas.microsoft.com/office/drawing/2014/main" id="{BB4A5513-2AD7-4586-BCCB-9816114F6CA6}"/>
              </a:ext>
            </a:extLst>
          </p:cNvPr>
          <p:cNvGraphicFramePr>
            <a:graphicFrameLocks noGrp="1"/>
          </p:cNvGraphicFramePr>
          <p:nvPr>
            <p:ph type="tbl" sz="quarter" idx="13"/>
            <p:extLst>
              <p:ext uri="{D42A27DB-BD31-4B8C-83A1-F6EECF244321}">
                <p14:modId xmlns:p14="http://schemas.microsoft.com/office/powerpoint/2010/main" val="243937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21201114"/>
                    </a:ext>
                  </a:extLst>
                </a:gridCol>
                <a:gridCol w="1152144">
                  <a:extLst>
                    <a:ext uri="{9D8B030D-6E8A-4147-A177-3AD203B41FA5}">
                      <a16:colId xmlns:a16="http://schemas.microsoft.com/office/drawing/2014/main" val="1667160795"/>
                    </a:ext>
                  </a:extLst>
                </a:gridCol>
                <a:gridCol w="411480">
                  <a:extLst>
                    <a:ext uri="{9D8B030D-6E8A-4147-A177-3AD203B41FA5}">
                      <a16:colId xmlns:a16="http://schemas.microsoft.com/office/drawing/2014/main" val="3647026959"/>
                    </a:ext>
                  </a:extLst>
                </a:gridCol>
                <a:gridCol w="411480">
                  <a:extLst>
                    <a:ext uri="{9D8B030D-6E8A-4147-A177-3AD203B41FA5}">
                      <a16:colId xmlns:a16="http://schemas.microsoft.com/office/drawing/2014/main" val="2276587286"/>
                    </a:ext>
                  </a:extLst>
                </a:gridCol>
                <a:gridCol w="411480">
                  <a:extLst>
                    <a:ext uri="{9D8B030D-6E8A-4147-A177-3AD203B41FA5}">
                      <a16:colId xmlns:a16="http://schemas.microsoft.com/office/drawing/2014/main" val="524627671"/>
                    </a:ext>
                  </a:extLst>
                </a:gridCol>
                <a:gridCol w="411480">
                  <a:extLst>
                    <a:ext uri="{9D8B030D-6E8A-4147-A177-3AD203B41FA5}">
                      <a16:colId xmlns:a16="http://schemas.microsoft.com/office/drawing/2014/main" val="330467327"/>
                    </a:ext>
                  </a:extLst>
                </a:gridCol>
                <a:gridCol w="411480">
                  <a:extLst>
                    <a:ext uri="{9D8B030D-6E8A-4147-A177-3AD203B41FA5}">
                      <a16:colId xmlns:a16="http://schemas.microsoft.com/office/drawing/2014/main" val="2034946866"/>
                    </a:ext>
                  </a:extLst>
                </a:gridCol>
                <a:gridCol w="411480">
                  <a:extLst>
                    <a:ext uri="{9D8B030D-6E8A-4147-A177-3AD203B41FA5}">
                      <a16:colId xmlns:a16="http://schemas.microsoft.com/office/drawing/2014/main" val="377064808"/>
                    </a:ext>
                  </a:extLst>
                </a:gridCol>
                <a:gridCol w="411480">
                  <a:extLst>
                    <a:ext uri="{9D8B030D-6E8A-4147-A177-3AD203B41FA5}">
                      <a16:colId xmlns:a16="http://schemas.microsoft.com/office/drawing/2014/main" val="2861720577"/>
                    </a:ext>
                  </a:extLst>
                </a:gridCol>
                <a:gridCol w="411480">
                  <a:extLst>
                    <a:ext uri="{9D8B030D-6E8A-4147-A177-3AD203B41FA5}">
                      <a16:colId xmlns:a16="http://schemas.microsoft.com/office/drawing/2014/main" val="3172946580"/>
                    </a:ext>
                  </a:extLst>
                </a:gridCol>
                <a:gridCol w="411480">
                  <a:extLst>
                    <a:ext uri="{9D8B030D-6E8A-4147-A177-3AD203B41FA5}">
                      <a16:colId xmlns:a16="http://schemas.microsoft.com/office/drawing/2014/main" val="1714151217"/>
                    </a:ext>
                  </a:extLst>
                </a:gridCol>
                <a:gridCol w="1728216">
                  <a:extLst>
                    <a:ext uri="{9D8B030D-6E8A-4147-A177-3AD203B41FA5}">
                      <a16:colId xmlns:a16="http://schemas.microsoft.com/office/drawing/2014/main" val="183672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62980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- 2024-01-30 10:23:18</a:t>
                      </a:r>
                      <a:r>
                        <a:rPr kumimoji="0" lang="en-US"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Link in Bio. 🍫
#rittersport #duo #doppeltschmecktbesser #neu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https://quintly-eu-image-storage.s3.amazonaws.com/ce3c7051b24efe7a43caa2123c501328/dbb57139ab3ef043538aaf7e752d0553.jpg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492293026"/>
                  </a:ext>
                </a:extLst>
              </a:tr>
            </a:tbl>
          </a:graphicData>
        </a:graphic>
      </p:graphicFrame>
      <p:sp>
        <p:nvSpPr>
          <p:cNvPr id="4" name="Text Placeholder 3">
            <a:extLst>
              <a:ext uri="{FF2B5EF4-FFF2-40B4-BE49-F238E27FC236}">
                <a16:creationId xmlns:a16="http://schemas.microsoft.com/office/drawing/2014/main" id="{92DF9FFE-1F22-49E4-8817-0B75422A9FC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777876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DE212-81B6-45DC-AB03-D5AAA6668793}"/>
              </a:ext>
            </a:extLst>
          </p:cNvPr>
          <p:cNvSpPr>
            <a:spLocks noGrp="1"/>
          </p:cNvSpPr>
          <p:nvPr>
            <p:ph type="title"/>
          </p:nvPr>
        </p:nvSpPr>
        <p:spPr/>
        <p:txBody>
          <a:bodyPr/>
          <a:lstStyle/>
          <a:p>
            <a:r>
              <a:rPr lang="en-US"/>
              <a:t>Facebook Instagram Paid Post Performance | All profiles - 7 of 25</a:t>
            </a:r>
          </a:p>
        </p:txBody>
      </p:sp>
      <p:graphicFrame>
        <p:nvGraphicFramePr>
          <p:cNvPr id="5" name="Table Placeholder 4">
            <a:extLst>
              <a:ext uri="{FF2B5EF4-FFF2-40B4-BE49-F238E27FC236}">
                <a16:creationId xmlns:a16="http://schemas.microsoft.com/office/drawing/2014/main" id="{26AE9290-64A4-462B-8BAA-850BEDE1A573}"/>
              </a:ext>
            </a:extLst>
          </p:cNvPr>
          <p:cNvGraphicFramePr>
            <a:graphicFrameLocks noGrp="1"/>
          </p:cNvGraphicFramePr>
          <p:nvPr>
            <p:ph type="tbl" sz="quarter" idx="13"/>
            <p:extLst>
              <p:ext uri="{D42A27DB-BD31-4B8C-83A1-F6EECF244321}">
                <p14:modId xmlns:p14="http://schemas.microsoft.com/office/powerpoint/2010/main" val="2999372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94646287"/>
                    </a:ext>
                  </a:extLst>
                </a:gridCol>
                <a:gridCol w="1152144">
                  <a:extLst>
                    <a:ext uri="{9D8B030D-6E8A-4147-A177-3AD203B41FA5}">
                      <a16:colId xmlns:a16="http://schemas.microsoft.com/office/drawing/2014/main" val="1040776107"/>
                    </a:ext>
                  </a:extLst>
                </a:gridCol>
                <a:gridCol w="411480">
                  <a:extLst>
                    <a:ext uri="{9D8B030D-6E8A-4147-A177-3AD203B41FA5}">
                      <a16:colId xmlns:a16="http://schemas.microsoft.com/office/drawing/2014/main" val="1038497480"/>
                    </a:ext>
                  </a:extLst>
                </a:gridCol>
                <a:gridCol w="411480">
                  <a:extLst>
                    <a:ext uri="{9D8B030D-6E8A-4147-A177-3AD203B41FA5}">
                      <a16:colId xmlns:a16="http://schemas.microsoft.com/office/drawing/2014/main" val="2228868115"/>
                    </a:ext>
                  </a:extLst>
                </a:gridCol>
                <a:gridCol w="411480">
                  <a:extLst>
                    <a:ext uri="{9D8B030D-6E8A-4147-A177-3AD203B41FA5}">
                      <a16:colId xmlns:a16="http://schemas.microsoft.com/office/drawing/2014/main" val="2610726679"/>
                    </a:ext>
                  </a:extLst>
                </a:gridCol>
                <a:gridCol w="411480">
                  <a:extLst>
                    <a:ext uri="{9D8B030D-6E8A-4147-A177-3AD203B41FA5}">
                      <a16:colId xmlns:a16="http://schemas.microsoft.com/office/drawing/2014/main" val="2610152901"/>
                    </a:ext>
                  </a:extLst>
                </a:gridCol>
                <a:gridCol w="411480">
                  <a:extLst>
                    <a:ext uri="{9D8B030D-6E8A-4147-A177-3AD203B41FA5}">
                      <a16:colId xmlns:a16="http://schemas.microsoft.com/office/drawing/2014/main" val="2053723536"/>
                    </a:ext>
                  </a:extLst>
                </a:gridCol>
                <a:gridCol w="411480">
                  <a:extLst>
                    <a:ext uri="{9D8B030D-6E8A-4147-A177-3AD203B41FA5}">
                      <a16:colId xmlns:a16="http://schemas.microsoft.com/office/drawing/2014/main" val="2199488397"/>
                    </a:ext>
                  </a:extLst>
                </a:gridCol>
                <a:gridCol w="411480">
                  <a:extLst>
                    <a:ext uri="{9D8B030D-6E8A-4147-A177-3AD203B41FA5}">
                      <a16:colId xmlns:a16="http://schemas.microsoft.com/office/drawing/2014/main" val="248804993"/>
                    </a:ext>
                  </a:extLst>
                </a:gridCol>
                <a:gridCol w="411480">
                  <a:extLst>
                    <a:ext uri="{9D8B030D-6E8A-4147-A177-3AD203B41FA5}">
                      <a16:colId xmlns:a16="http://schemas.microsoft.com/office/drawing/2014/main" val="416445046"/>
                    </a:ext>
                  </a:extLst>
                </a:gridCol>
                <a:gridCol w="411480">
                  <a:extLst>
                    <a:ext uri="{9D8B030D-6E8A-4147-A177-3AD203B41FA5}">
                      <a16:colId xmlns:a16="http://schemas.microsoft.com/office/drawing/2014/main" val="380431487"/>
                    </a:ext>
                  </a:extLst>
                </a:gridCol>
                <a:gridCol w="1728216">
                  <a:extLst>
                    <a:ext uri="{9D8B030D-6E8A-4147-A177-3AD203B41FA5}">
                      <a16:colId xmlns:a16="http://schemas.microsoft.com/office/drawing/2014/main" val="366955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2907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663677845"/>
                  </a:ext>
                </a:extLst>
              </a:tr>
            </a:tbl>
          </a:graphicData>
        </a:graphic>
      </p:graphicFrame>
      <p:sp>
        <p:nvSpPr>
          <p:cNvPr id="4" name="Text Placeholder 3">
            <a:extLst>
              <a:ext uri="{FF2B5EF4-FFF2-40B4-BE49-F238E27FC236}">
                <a16:creationId xmlns:a16="http://schemas.microsoft.com/office/drawing/2014/main" id="{6646A81E-6ECC-4827-ACDA-A7223D12581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82883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D9D5-88E2-4740-A8A4-8499888556C3}"/>
              </a:ext>
            </a:extLst>
          </p:cNvPr>
          <p:cNvSpPr>
            <a:spLocks noGrp="1"/>
          </p:cNvSpPr>
          <p:nvPr>
            <p:ph type="title"/>
          </p:nvPr>
        </p:nvSpPr>
        <p:spPr/>
        <p:txBody>
          <a:bodyPr/>
          <a:lstStyle/>
          <a:p>
            <a:r>
              <a:rPr lang="en-US"/>
              <a:t>Facebook Instagram Paid Post Performance | All profiles - 8 of 25</a:t>
            </a:r>
          </a:p>
        </p:txBody>
      </p:sp>
      <p:graphicFrame>
        <p:nvGraphicFramePr>
          <p:cNvPr id="5" name="Table Placeholder 4">
            <a:extLst>
              <a:ext uri="{FF2B5EF4-FFF2-40B4-BE49-F238E27FC236}">
                <a16:creationId xmlns:a16="http://schemas.microsoft.com/office/drawing/2014/main" id="{3C8080A4-D74D-4D28-9E7D-0404FBF0BBFE}"/>
              </a:ext>
            </a:extLst>
          </p:cNvPr>
          <p:cNvGraphicFramePr>
            <a:graphicFrameLocks noGrp="1"/>
          </p:cNvGraphicFramePr>
          <p:nvPr>
            <p:ph type="tbl" sz="quarter" idx="13"/>
            <p:extLst>
              <p:ext uri="{D42A27DB-BD31-4B8C-83A1-F6EECF244321}">
                <p14:modId xmlns:p14="http://schemas.microsoft.com/office/powerpoint/2010/main" val="1985010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00699326"/>
                    </a:ext>
                  </a:extLst>
                </a:gridCol>
                <a:gridCol w="1152144">
                  <a:extLst>
                    <a:ext uri="{9D8B030D-6E8A-4147-A177-3AD203B41FA5}">
                      <a16:colId xmlns:a16="http://schemas.microsoft.com/office/drawing/2014/main" val="557689313"/>
                    </a:ext>
                  </a:extLst>
                </a:gridCol>
                <a:gridCol w="411480">
                  <a:extLst>
                    <a:ext uri="{9D8B030D-6E8A-4147-A177-3AD203B41FA5}">
                      <a16:colId xmlns:a16="http://schemas.microsoft.com/office/drawing/2014/main" val="2523974429"/>
                    </a:ext>
                  </a:extLst>
                </a:gridCol>
                <a:gridCol w="411480">
                  <a:extLst>
                    <a:ext uri="{9D8B030D-6E8A-4147-A177-3AD203B41FA5}">
                      <a16:colId xmlns:a16="http://schemas.microsoft.com/office/drawing/2014/main" val="2049507120"/>
                    </a:ext>
                  </a:extLst>
                </a:gridCol>
                <a:gridCol w="411480">
                  <a:extLst>
                    <a:ext uri="{9D8B030D-6E8A-4147-A177-3AD203B41FA5}">
                      <a16:colId xmlns:a16="http://schemas.microsoft.com/office/drawing/2014/main" val="1679363538"/>
                    </a:ext>
                  </a:extLst>
                </a:gridCol>
                <a:gridCol w="411480">
                  <a:extLst>
                    <a:ext uri="{9D8B030D-6E8A-4147-A177-3AD203B41FA5}">
                      <a16:colId xmlns:a16="http://schemas.microsoft.com/office/drawing/2014/main" val="1265882675"/>
                    </a:ext>
                  </a:extLst>
                </a:gridCol>
                <a:gridCol w="411480">
                  <a:extLst>
                    <a:ext uri="{9D8B030D-6E8A-4147-A177-3AD203B41FA5}">
                      <a16:colId xmlns:a16="http://schemas.microsoft.com/office/drawing/2014/main" val="3487647769"/>
                    </a:ext>
                  </a:extLst>
                </a:gridCol>
                <a:gridCol w="411480">
                  <a:extLst>
                    <a:ext uri="{9D8B030D-6E8A-4147-A177-3AD203B41FA5}">
                      <a16:colId xmlns:a16="http://schemas.microsoft.com/office/drawing/2014/main" val="4090032553"/>
                    </a:ext>
                  </a:extLst>
                </a:gridCol>
                <a:gridCol w="411480">
                  <a:extLst>
                    <a:ext uri="{9D8B030D-6E8A-4147-A177-3AD203B41FA5}">
                      <a16:colId xmlns:a16="http://schemas.microsoft.com/office/drawing/2014/main" val="4041251826"/>
                    </a:ext>
                  </a:extLst>
                </a:gridCol>
                <a:gridCol w="411480">
                  <a:extLst>
                    <a:ext uri="{9D8B030D-6E8A-4147-A177-3AD203B41FA5}">
                      <a16:colId xmlns:a16="http://schemas.microsoft.com/office/drawing/2014/main" val="622406968"/>
                    </a:ext>
                  </a:extLst>
                </a:gridCol>
                <a:gridCol w="411480">
                  <a:extLst>
                    <a:ext uri="{9D8B030D-6E8A-4147-A177-3AD203B41FA5}">
                      <a16:colId xmlns:a16="http://schemas.microsoft.com/office/drawing/2014/main" val="3414844123"/>
                    </a:ext>
                  </a:extLst>
                </a:gridCol>
                <a:gridCol w="1728216">
                  <a:extLst>
                    <a:ext uri="{9D8B030D-6E8A-4147-A177-3AD203B41FA5}">
                      <a16:colId xmlns:a16="http://schemas.microsoft.com/office/drawing/2014/main" val="1853865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617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881924014"/>
                  </a:ext>
                </a:extLst>
              </a:tr>
            </a:tbl>
          </a:graphicData>
        </a:graphic>
      </p:graphicFrame>
      <p:sp>
        <p:nvSpPr>
          <p:cNvPr id="4" name="Text Placeholder 3">
            <a:extLst>
              <a:ext uri="{FF2B5EF4-FFF2-40B4-BE49-F238E27FC236}">
                <a16:creationId xmlns:a16="http://schemas.microsoft.com/office/drawing/2014/main" id="{4728BFA1-6BC7-4C17-949A-98D550212D2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200707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99E1A-62C3-4532-B9EF-B5309BFAA17C}"/>
              </a:ext>
            </a:extLst>
          </p:cNvPr>
          <p:cNvSpPr>
            <a:spLocks noGrp="1"/>
          </p:cNvSpPr>
          <p:nvPr>
            <p:ph type="title"/>
          </p:nvPr>
        </p:nvSpPr>
        <p:spPr/>
        <p:txBody>
          <a:bodyPr/>
          <a:lstStyle/>
          <a:p>
            <a:r>
              <a:rPr lang="en-US"/>
              <a:t>Facebook Instagram Paid Post Performance | All profiles - 9 of 25</a:t>
            </a:r>
          </a:p>
        </p:txBody>
      </p:sp>
      <p:graphicFrame>
        <p:nvGraphicFramePr>
          <p:cNvPr id="5" name="Table Placeholder 4">
            <a:extLst>
              <a:ext uri="{FF2B5EF4-FFF2-40B4-BE49-F238E27FC236}">
                <a16:creationId xmlns:a16="http://schemas.microsoft.com/office/drawing/2014/main" id="{BE9CCF73-76F0-4244-AE61-A9229E37E703}"/>
              </a:ext>
            </a:extLst>
          </p:cNvPr>
          <p:cNvGraphicFramePr>
            <a:graphicFrameLocks noGrp="1"/>
          </p:cNvGraphicFramePr>
          <p:nvPr>
            <p:ph type="tbl" sz="quarter" idx="13"/>
            <p:extLst>
              <p:ext uri="{D42A27DB-BD31-4B8C-83A1-F6EECF244321}">
                <p14:modId xmlns:p14="http://schemas.microsoft.com/office/powerpoint/2010/main" val="1309271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58689658"/>
                    </a:ext>
                  </a:extLst>
                </a:gridCol>
                <a:gridCol w="1152144">
                  <a:extLst>
                    <a:ext uri="{9D8B030D-6E8A-4147-A177-3AD203B41FA5}">
                      <a16:colId xmlns:a16="http://schemas.microsoft.com/office/drawing/2014/main" val="2725537779"/>
                    </a:ext>
                  </a:extLst>
                </a:gridCol>
                <a:gridCol w="411480">
                  <a:extLst>
                    <a:ext uri="{9D8B030D-6E8A-4147-A177-3AD203B41FA5}">
                      <a16:colId xmlns:a16="http://schemas.microsoft.com/office/drawing/2014/main" val="2422493839"/>
                    </a:ext>
                  </a:extLst>
                </a:gridCol>
                <a:gridCol w="411480">
                  <a:extLst>
                    <a:ext uri="{9D8B030D-6E8A-4147-A177-3AD203B41FA5}">
                      <a16:colId xmlns:a16="http://schemas.microsoft.com/office/drawing/2014/main" val="3905725895"/>
                    </a:ext>
                  </a:extLst>
                </a:gridCol>
                <a:gridCol w="411480">
                  <a:extLst>
                    <a:ext uri="{9D8B030D-6E8A-4147-A177-3AD203B41FA5}">
                      <a16:colId xmlns:a16="http://schemas.microsoft.com/office/drawing/2014/main" val="2308275000"/>
                    </a:ext>
                  </a:extLst>
                </a:gridCol>
                <a:gridCol w="411480">
                  <a:extLst>
                    <a:ext uri="{9D8B030D-6E8A-4147-A177-3AD203B41FA5}">
                      <a16:colId xmlns:a16="http://schemas.microsoft.com/office/drawing/2014/main" val="2236778092"/>
                    </a:ext>
                  </a:extLst>
                </a:gridCol>
                <a:gridCol w="411480">
                  <a:extLst>
                    <a:ext uri="{9D8B030D-6E8A-4147-A177-3AD203B41FA5}">
                      <a16:colId xmlns:a16="http://schemas.microsoft.com/office/drawing/2014/main" val="812467222"/>
                    </a:ext>
                  </a:extLst>
                </a:gridCol>
                <a:gridCol w="411480">
                  <a:extLst>
                    <a:ext uri="{9D8B030D-6E8A-4147-A177-3AD203B41FA5}">
                      <a16:colId xmlns:a16="http://schemas.microsoft.com/office/drawing/2014/main" val="3917548889"/>
                    </a:ext>
                  </a:extLst>
                </a:gridCol>
                <a:gridCol w="411480">
                  <a:extLst>
                    <a:ext uri="{9D8B030D-6E8A-4147-A177-3AD203B41FA5}">
                      <a16:colId xmlns:a16="http://schemas.microsoft.com/office/drawing/2014/main" val="37114660"/>
                    </a:ext>
                  </a:extLst>
                </a:gridCol>
                <a:gridCol w="411480">
                  <a:extLst>
                    <a:ext uri="{9D8B030D-6E8A-4147-A177-3AD203B41FA5}">
                      <a16:colId xmlns:a16="http://schemas.microsoft.com/office/drawing/2014/main" val="480437856"/>
                    </a:ext>
                  </a:extLst>
                </a:gridCol>
                <a:gridCol w="411480">
                  <a:extLst>
                    <a:ext uri="{9D8B030D-6E8A-4147-A177-3AD203B41FA5}">
                      <a16:colId xmlns:a16="http://schemas.microsoft.com/office/drawing/2014/main" val="1307272209"/>
                    </a:ext>
                  </a:extLst>
                </a:gridCol>
                <a:gridCol w="1728216">
                  <a:extLst>
                    <a:ext uri="{9D8B030D-6E8A-4147-A177-3AD203B41FA5}">
                      <a16:colId xmlns:a16="http://schemas.microsoft.com/office/drawing/2014/main" val="1351703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0996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80862757"/>
                  </a:ext>
                </a:extLst>
              </a:tr>
            </a:tbl>
          </a:graphicData>
        </a:graphic>
      </p:graphicFrame>
      <p:sp>
        <p:nvSpPr>
          <p:cNvPr id="4" name="Text Placeholder 3">
            <a:extLst>
              <a:ext uri="{FF2B5EF4-FFF2-40B4-BE49-F238E27FC236}">
                <a16:creationId xmlns:a16="http://schemas.microsoft.com/office/drawing/2014/main" id="{08B731FA-AB3B-44C5-B99D-3B9271E0CE9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658595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3999-AADD-4210-A035-8D5E583390FD}"/>
              </a:ext>
            </a:extLst>
          </p:cNvPr>
          <p:cNvSpPr>
            <a:spLocks noGrp="1"/>
          </p:cNvSpPr>
          <p:nvPr>
            <p:ph type="title"/>
          </p:nvPr>
        </p:nvSpPr>
        <p:spPr/>
        <p:txBody>
          <a:bodyPr/>
          <a:lstStyle/>
          <a:p>
            <a:r>
              <a:rPr lang="en-US"/>
              <a:t>Facebook Instagram Paid Post Performance | All profiles - 10 of 25</a:t>
            </a:r>
          </a:p>
        </p:txBody>
      </p:sp>
      <p:graphicFrame>
        <p:nvGraphicFramePr>
          <p:cNvPr id="5" name="Table Placeholder 4">
            <a:extLst>
              <a:ext uri="{FF2B5EF4-FFF2-40B4-BE49-F238E27FC236}">
                <a16:creationId xmlns:a16="http://schemas.microsoft.com/office/drawing/2014/main" id="{CFAD083E-CB7B-49B9-A913-914ABCCB481D}"/>
              </a:ext>
            </a:extLst>
          </p:cNvPr>
          <p:cNvGraphicFramePr>
            <a:graphicFrameLocks noGrp="1"/>
          </p:cNvGraphicFramePr>
          <p:nvPr>
            <p:ph type="tbl" sz="quarter" idx="13"/>
            <p:extLst>
              <p:ext uri="{D42A27DB-BD31-4B8C-83A1-F6EECF244321}">
                <p14:modId xmlns:p14="http://schemas.microsoft.com/office/powerpoint/2010/main" val="93011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53005592"/>
                    </a:ext>
                  </a:extLst>
                </a:gridCol>
                <a:gridCol w="1152144">
                  <a:extLst>
                    <a:ext uri="{9D8B030D-6E8A-4147-A177-3AD203B41FA5}">
                      <a16:colId xmlns:a16="http://schemas.microsoft.com/office/drawing/2014/main" val="1142613349"/>
                    </a:ext>
                  </a:extLst>
                </a:gridCol>
                <a:gridCol w="411480">
                  <a:extLst>
                    <a:ext uri="{9D8B030D-6E8A-4147-A177-3AD203B41FA5}">
                      <a16:colId xmlns:a16="http://schemas.microsoft.com/office/drawing/2014/main" val="1706884994"/>
                    </a:ext>
                  </a:extLst>
                </a:gridCol>
                <a:gridCol w="411480">
                  <a:extLst>
                    <a:ext uri="{9D8B030D-6E8A-4147-A177-3AD203B41FA5}">
                      <a16:colId xmlns:a16="http://schemas.microsoft.com/office/drawing/2014/main" val="57900504"/>
                    </a:ext>
                  </a:extLst>
                </a:gridCol>
                <a:gridCol w="411480">
                  <a:extLst>
                    <a:ext uri="{9D8B030D-6E8A-4147-A177-3AD203B41FA5}">
                      <a16:colId xmlns:a16="http://schemas.microsoft.com/office/drawing/2014/main" val="190668701"/>
                    </a:ext>
                  </a:extLst>
                </a:gridCol>
                <a:gridCol w="411480">
                  <a:extLst>
                    <a:ext uri="{9D8B030D-6E8A-4147-A177-3AD203B41FA5}">
                      <a16:colId xmlns:a16="http://schemas.microsoft.com/office/drawing/2014/main" val="2390104747"/>
                    </a:ext>
                  </a:extLst>
                </a:gridCol>
                <a:gridCol w="411480">
                  <a:extLst>
                    <a:ext uri="{9D8B030D-6E8A-4147-A177-3AD203B41FA5}">
                      <a16:colId xmlns:a16="http://schemas.microsoft.com/office/drawing/2014/main" val="3059931486"/>
                    </a:ext>
                  </a:extLst>
                </a:gridCol>
                <a:gridCol w="411480">
                  <a:extLst>
                    <a:ext uri="{9D8B030D-6E8A-4147-A177-3AD203B41FA5}">
                      <a16:colId xmlns:a16="http://schemas.microsoft.com/office/drawing/2014/main" val="275478022"/>
                    </a:ext>
                  </a:extLst>
                </a:gridCol>
                <a:gridCol w="411480">
                  <a:extLst>
                    <a:ext uri="{9D8B030D-6E8A-4147-A177-3AD203B41FA5}">
                      <a16:colId xmlns:a16="http://schemas.microsoft.com/office/drawing/2014/main" val="3925852094"/>
                    </a:ext>
                  </a:extLst>
                </a:gridCol>
                <a:gridCol w="411480">
                  <a:extLst>
                    <a:ext uri="{9D8B030D-6E8A-4147-A177-3AD203B41FA5}">
                      <a16:colId xmlns:a16="http://schemas.microsoft.com/office/drawing/2014/main" val="916143948"/>
                    </a:ext>
                  </a:extLst>
                </a:gridCol>
                <a:gridCol w="411480">
                  <a:extLst>
                    <a:ext uri="{9D8B030D-6E8A-4147-A177-3AD203B41FA5}">
                      <a16:colId xmlns:a16="http://schemas.microsoft.com/office/drawing/2014/main" val="822890834"/>
                    </a:ext>
                  </a:extLst>
                </a:gridCol>
                <a:gridCol w="1728216">
                  <a:extLst>
                    <a:ext uri="{9D8B030D-6E8A-4147-A177-3AD203B41FA5}">
                      <a16:colId xmlns:a16="http://schemas.microsoft.com/office/drawing/2014/main" val="1153741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3715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598909921"/>
                  </a:ext>
                </a:extLst>
              </a:tr>
            </a:tbl>
          </a:graphicData>
        </a:graphic>
      </p:graphicFrame>
      <p:sp>
        <p:nvSpPr>
          <p:cNvPr id="4" name="Text Placeholder 3">
            <a:extLst>
              <a:ext uri="{FF2B5EF4-FFF2-40B4-BE49-F238E27FC236}">
                <a16:creationId xmlns:a16="http://schemas.microsoft.com/office/drawing/2014/main" id="{4C3830D4-E601-4B59-99CE-18DB1026637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21626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29D1D-275E-4A97-8876-C4C33CCF2DB5}"/>
              </a:ext>
            </a:extLst>
          </p:cNvPr>
          <p:cNvSpPr>
            <a:spLocks noGrp="1"/>
          </p:cNvSpPr>
          <p:nvPr>
            <p:ph type="title"/>
          </p:nvPr>
        </p:nvSpPr>
        <p:spPr/>
        <p:txBody>
          <a:bodyPr/>
          <a:lstStyle/>
          <a:p>
            <a:r>
              <a:rPr lang="en-US"/>
              <a:t>Facebook Instagram Paid Post Performance | All profiles - 11 of 25</a:t>
            </a:r>
          </a:p>
        </p:txBody>
      </p:sp>
      <p:graphicFrame>
        <p:nvGraphicFramePr>
          <p:cNvPr id="5" name="Table Placeholder 4">
            <a:extLst>
              <a:ext uri="{FF2B5EF4-FFF2-40B4-BE49-F238E27FC236}">
                <a16:creationId xmlns:a16="http://schemas.microsoft.com/office/drawing/2014/main" id="{1ED8F724-9851-48D9-B479-49E2F5CD144A}"/>
              </a:ext>
            </a:extLst>
          </p:cNvPr>
          <p:cNvGraphicFramePr>
            <a:graphicFrameLocks noGrp="1"/>
          </p:cNvGraphicFramePr>
          <p:nvPr>
            <p:ph type="tbl" sz="quarter" idx="13"/>
            <p:extLst>
              <p:ext uri="{D42A27DB-BD31-4B8C-83A1-F6EECF244321}">
                <p14:modId xmlns:p14="http://schemas.microsoft.com/office/powerpoint/2010/main" val="36189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75631015"/>
                    </a:ext>
                  </a:extLst>
                </a:gridCol>
                <a:gridCol w="1152144">
                  <a:extLst>
                    <a:ext uri="{9D8B030D-6E8A-4147-A177-3AD203B41FA5}">
                      <a16:colId xmlns:a16="http://schemas.microsoft.com/office/drawing/2014/main" val="2135438841"/>
                    </a:ext>
                  </a:extLst>
                </a:gridCol>
                <a:gridCol w="411480">
                  <a:extLst>
                    <a:ext uri="{9D8B030D-6E8A-4147-A177-3AD203B41FA5}">
                      <a16:colId xmlns:a16="http://schemas.microsoft.com/office/drawing/2014/main" val="3751655046"/>
                    </a:ext>
                  </a:extLst>
                </a:gridCol>
                <a:gridCol w="411480">
                  <a:extLst>
                    <a:ext uri="{9D8B030D-6E8A-4147-A177-3AD203B41FA5}">
                      <a16:colId xmlns:a16="http://schemas.microsoft.com/office/drawing/2014/main" val="2482114468"/>
                    </a:ext>
                  </a:extLst>
                </a:gridCol>
                <a:gridCol w="411480">
                  <a:extLst>
                    <a:ext uri="{9D8B030D-6E8A-4147-A177-3AD203B41FA5}">
                      <a16:colId xmlns:a16="http://schemas.microsoft.com/office/drawing/2014/main" val="213851153"/>
                    </a:ext>
                  </a:extLst>
                </a:gridCol>
                <a:gridCol w="411480">
                  <a:extLst>
                    <a:ext uri="{9D8B030D-6E8A-4147-A177-3AD203B41FA5}">
                      <a16:colId xmlns:a16="http://schemas.microsoft.com/office/drawing/2014/main" val="1658960969"/>
                    </a:ext>
                  </a:extLst>
                </a:gridCol>
                <a:gridCol w="411480">
                  <a:extLst>
                    <a:ext uri="{9D8B030D-6E8A-4147-A177-3AD203B41FA5}">
                      <a16:colId xmlns:a16="http://schemas.microsoft.com/office/drawing/2014/main" val="3691743853"/>
                    </a:ext>
                  </a:extLst>
                </a:gridCol>
                <a:gridCol w="411480">
                  <a:extLst>
                    <a:ext uri="{9D8B030D-6E8A-4147-A177-3AD203B41FA5}">
                      <a16:colId xmlns:a16="http://schemas.microsoft.com/office/drawing/2014/main" val="867597558"/>
                    </a:ext>
                  </a:extLst>
                </a:gridCol>
                <a:gridCol w="411480">
                  <a:extLst>
                    <a:ext uri="{9D8B030D-6E8A-4147-A177-3AD203B41FA5}">
                      <a16:colId xmlns:a16="http://schemas.microsoft.com/office/drawing/2014/main" val="3681335551"/>
                    </a:ext>
                  </a:extLst>
                </a:gridCol>
                <a:gridCol w="411480">
                  <a:extLst>
                    <a:ext uri="{9D8B030D-6E8A-4147-A177-3AD203B41FA5}">
                      <a16:colId xmlns:a16="http://schemas.microsoft.com/office/drawing/2014/main" val="541805345"/>
                    </a:ext>
                  </a:extLst>
                </a:gridCol>
                <a:gridCol w="411480">
                  <a:extLst>
                    <a:ext uri="{9D8B030D-6E8A-4147-A177-3AD203B41FA5}">
                      <a16:colId xmlns:a16="http://schemas.microsoft.com/office/drawing/2014/main" val="3809640416"/>
                    </a:ext>
                  </a:extLst>
                </a:gridCol>
                <a:gridCol w="1728216">
                  <a:extLst>
                    <a:ext uri="{9D8B030D-6E8A-4147-A177-3AD203B41FA5}">
                      <a16:colId xmlns:a16="http://schemas.microsoft.com/office/drawing/2014/main" val="1697241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3269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718372486"/>
                  </a:ext>
                </a:extLst>
              </a:tr>
            </a:tbl>
          </a:graphicData>
        </a:graphic>
      </p:graphicFrame>
      <p:sp>
        <p:nvSpPr>
          <p:cNvPr id="4" name="Text Placeholder 3">
            <a:extLst>
              <a:ext uri="{FF2B5EF4-FFF2-40B4-BE49-F238E27FC236}">
                <a16:creationId xmlns:a16="http://schemas.microsoft.com/office/drawing/2014/main" id="{3541AD49-B0BB-43F1-9674-6844A753E70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5494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C77A0-9E57-4638-A434-412C5BCBCE58}"/>
              </a:ext>
            </a:extLst>
          </p:cNvPr>
          <p:cNvSpPr>
            <a:spLocks noGrp="1"/>
          </p:cNvSpPr>
          <p:nvPr>
            <p:ph type="title"/>
          </p:nvPr>
        </p:nvSpPr>
        <p:spPr/>
        <p:txBody>
          <a:bodyPr/>
          <a:lstStyle/>
          <a:p>
            <a:r>
              <a:rPr lang="en-US"/>
              <a:t>Facebook Instagram Paid Post Performance | All profiles - 12 of 25</a:t>
            </a:r>
          </a:p>
        </p:txBody>
      </p:sp>
      <p:graphicFrame>
        <p:nvGraphicFramePr>
          <p:cNvPr id="5" name="Table Placeholder 4">
            <a:extLst>
              <a:ext uri="{FF2B5EF4-FFF2-40B4-BE49-F238E27FC236}">
                <a16:creationId xmlns:a16="http://schemas.microsoft.com/office/drawing/2014/main" id="{1083C704-FE0F-4A09-93BA-C1DAA2706CF3}"/>
              </a:ext>
            </a:extLst>
          </p:cNvPr>
          <p:cNvGraphicFramePr>
            <a:graphicFrameLocks noGrp="1"/>
          </p:cNvGraphicFramePr>
          <p:nvPr>
            <p:ph type="tbl" sz="quarter" idx="13"/>
            <p:extLst>
              <p:ext uri="{D42A27DB-BD31-4B8C-83A1-F6EECF244321}">
                <p14:modId xmlns:p14="http://schemas.microsoft.com/office/powerpoint/2010/main" val="1214895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09099656"/>
                    </a:ext>
                  </a:extLst>
                </a:gridCol>
                <a:gridCol w="1152144">
                  <a:extLst>
                    <a:ext uri="{9D8B030D-6E8A-4147-A177-3AD203B41FA5}">
                      <a16:colId xmlns:a16="http://schemas.microsoft.com/office/drawing/2014/main" val="1994813413"/>
                    </a:ext>
                  </a:extLst>
                </a:gridCol>
                <a:gridCol w="411480">
                  <a:extLst>
                    <a:ext uri="{9D8B030D-6E8A-4147-A177-3AD203B41FA5}">
                      <a16:colId xmlns:a16="http://schemas.microsoft.com/office/drawing/2014/main" val="1122846548"/>
                    </a:ext>
                  </a:extLst>
                </a:gridCol>
                <a:gridCol w="411480">
                  <a:extLst>
                    <a:ext uri="{9D8B030D-6E8A-4147-A177-3AD203B41FA5}">
                      <a16:colId xmlns:a16="http://schemas.microsoft.com/office/drawing/2014/main" val="1525937856"/>
                    </a:ext>
                  </a:extLst>
                </a:gridCol>
                <a:gridCol w="411480">
                  <a:extLst>
                    <a:ext uri="{9D8B030D-6E8A-4147-A177-3AD203B41FA5}">
                      <a16:colId xmlns:a16="http://schemas.microsoft.com/office/drawing/2014/main" val="872043897"/>
                    </a:ext>
                  </a:extLst>
                </a:gridCol>
                <a:gridCol w="411480">
                  <a:extLst>
                    <a:ext uri="{9D8B030D-6E8A-4147-A177-3AD203B41FA5}">
                      <a16:colId xmlns:a16="http://schemas.microsoft.com/office/drawing/2014/main" val="3411677800"/>
                    </a:ext>
                  </a:extLst>
                </a:gridCol>
                <a:gridCol w="411480">
                  <a:extLst>
                    <a:ext uri="{9D8B030D-6E8A-4147-A177-3AD203B41FA5}">
                      <a16:colId xmlns:a16="http://schemas.microsoft.com/office/drawing/2014/main" val="3953900030"/>
                    </a:ext>
                  </a:extLst>
                </a:gridCol>
                <a:gridCol w="411480">
                  <a:extLst>
                    <a:ext uri="{9D8B030D-6E8A-4147-A177-3AD203B41FA5}">
                      <a16:colId xmlns:a16="http://schemas.microsoft.com/office/drawing/2014/main" val="292290597"/>
                    </a:ext>
                  </a:extLst>
                </a:gridCol>
                <a:gridCol w="411480">
                  <a:extLst>
                    <a:ext uri="{9D8B030D-6E8A-4147-A177-3AD203B41FA5}">
                      <a16:colId xmlns:a16="http://schemas.microsoft.com/office/drawing/2014/main" val="3022578844"/>
                    </a:ext>
                  </a:extLst>
                </a:gridCol>
                <a:gridCol w="411480">
                  <a:extLst>
                    <a:ext uri="{9D8B030D-6E8A-4147-A177-3AD203B41FA5}">
                      <a16:colId xmlns:a16="http://schemas.microsoft.com/office/drawing/2014/main" val="2832121102"/>
                    </a:ext>
                  </a:extLst>
                </a:gridCol>
                <a:gridCol w="411480">
                  <a:extLst>
                    <a:ext uri="{9D8B030D-6E8A-4147-A177-3AD203B41FA5}">
                      <a16:colId xmlns:a16="http://schemas.microsoft.com/office/drawing/2014/main" val="332709553"/>
                    </a:ext>
                  </a:extLst>
                </a:gridCol>
                <a:gridCol w="1728216">
                  <a:extLst>
                    <a:ext uri="{9D8B030D-6E8A-4147-A177-3AD203B41FA5}">
                      <a16:colId xmlns:a16="http://schemas.microsoft.com/office/drawing/2014/main" val="1840293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3131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300822948"/>
                  </a:ext>
                </a:extLst>
              </a:tr>
            </a:tbl>
          </a:graphicData>
        </a:graphic>
      </p:graphicFrame>
      <p:sp>
        <p:nvSpPr>
          <p:cNvPr id="4" name="Text Placeholder 3">
            <a:extLst>
              <a:ext uri="{FF2B5EF4-FFF2-40B4-BE49-F238E27FC236}">
                <a16:creationId xmlns:a16="http://schemas.microsoft.com/office/drawing/2014/main" id="{35E4729A-9E7B-4BD0-BD11-E5D3418154B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629342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00EBC-0761-4931-8063-F625B955CF88}"/>
              </a:ext>
            </a:extLst>
          </p:cNvPr>
          <p:cNvSpPr>
            <a:spLocks noGrp="1"/>
          </p:cNvSpPr>
          <p:nvPr>
            <p:ph type="title"/>
          </p:nvPr>
        </p:nvSpPr>
        <p:spPr/>
        <p:txBody>
          <a:bodyPr/>
          <a:lstStyle/>
          <a:p>
            <a:r>
              <a:rPr lang="en-US"/>
              <a:t>Facebook Instagram Paid Post Performance | All profiles - 13 of 25</a:t>
            </a:r>
          </a:p>
        </p:txBody>
      </p:sp>
      <p:graphicFrame>
        <p:nvGraphicFramePr>
          <p:cNvPr id="5" name="Table Placeholder 4">
            <a:extLst>
              <a:ext uri="{FF2B5EF4-FFF2-40B4-BE49-F238E27FC236}">
                <a16:creationId xmlns:a16="http://schemas.microsoft.com/office/drawing/2014/main" id="{7DD3A5A6-0190-4E79-887F-407F5A42CB79}"/>
              </a:ext>
            </a:extLst>
          </p:cNvPr>
          <p:cNvGraphicFramePr>
            <a:graphicFrameLocks noGrp="1"/>
          </p:cNvGraphicFramePr>
          <p:nvPr>
            <p:ph type="tbl" sz="quarter" idx="13"/>
            <p:extLst>
              <p:ext uri="{D42A27DB-BD31-4B8C-83A1-F6EECF244321}">
                <p14:modId xmlns:p14="http://schemas.microsoft.com/office/powerpoint/2010/main" val="351801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94251231"/>
                    </a:ext>
                  </a:extLst>
                </a:gridCol>
                <a:gridCol w="1152144">
                  <a:extLst>
                    <a:ext uri="{9D8B030D-6E8A-4147-A177-3AD203B41FA5}">
                      <a16:colId xmlns:a16="http://schemas.microsoft.com/office/drawing/2014/main" val="2412047910"/>
                    </a:ext>
                  </a:extLst>
                </a:gridCol>
                <a:gridCol w="411480">
                  <a:extLst>
                    <a:ext uri="{9D8B030D-6E8A-4147-A177-3AD203B41FA5}">
                      <a16:colId xmlns:a16="http://schemas.microsoft.com/office/drawing/2014/main" val="2119571697"/>
                    </a:ext>
                  </a:extLst>
                </a:gridCol>
                <a:gridCol w="411480">
                  <a:extLst>
                    <a:ext uri="{9D8B030D-6E8A-4147-A177-3AD203B41FA5}">
                      <a16:colId xmlns:a16="http://schemas.microsoft.com/office/drawing/2014/main" val="4011069916"/>
                    </a:ext>
                  </a:extLst>
                </a:gridCol>
                <a:gridCol w="411480">
                  <a:extLst>
                    <a:ext uri="{9D8B030D-6E8A-4147-A177-3AD203B41FA5}">
                      <a16:colId xmlns:a16="http://schemas.microsoft.com/office/drawing/2014/main" val="2774316021"/>
                    </a:ext>
                  </a:extLst>
                </a:gridCol>
                <a:gridCol w="411480">
                  <a:extLst>
                    <a:ext uri="{9D8B030D-6E8A-4147-A177-3AD203B41FA5}">
                      <a16:colId xmlns:a16="http://schemas.microsoft.com/office/drawing/2014/main" val="2009383585"/>
                    </a:ext>
                  </a:extLst>
                </a:gridCol>
                <a:gridCol w="411480">
                  <a:extLst>
                    <a:ext uri="{9D8B030D-6E8A-4147-A177-3AD203B41FA5}">
                      <a16:colId xmlns:a16="http://schemas.microsoft.com/office/drawing/2014/main" val="3956308531"/>
                    </a:ext>
                  </a:extLst>
                </a:gridCol>
                <a:gridCol w="411480">
                  <a:extLst>
                    <a:ext uri="{9D8B030D-6E8A-4147-A177-3AD203B41FA5}">
                      <a16:colId xmlns:a16="http://schemas.microsoft.com/office/drawing/2014/main" val="948488014"/>
                    </a:ext>
                  </a:extLst>
                </a:gridCol>
                <a:gridCol w="411480">
                  <a:extLst>
                    <a:ext uri="{9D8B030D-6E8A-4147-A177-3AD203B41FA5}">
                      <a16:colId xmlns:a16="http://schemas.microsoft.com/office/drawing/2014/main" val="3058786629"/>
                    </a:ext>
                  </a:extLst>
                </a:gridCol>
                <a:gridCol w="411480">
                  <a:extLst>
                    <a:ext uri="{9D8B030D-6E8A-4147-A177-3AD203B41FA5}">
                      <a16:colId xmlns:a16="http://schemas.microsoft.com/office/drawing/2014/main" val="3681961838"/>
                    </a:ext>
                  </a:extLst>
                </a:gridCol>
                <a:gridCol w="411480">
                  <a:extLst>
                    <a:ext uri="{9D8B030D-6E8A-4147-A177-3AD203B41FA5}">
                      <a16:colId xmlns:a16="http://schemas.microsoft.com/office/drawing/2014/main" val="2383876427"/>
                    </a:ext>
                  </a:extLst>
                </a:gridCol>
                <a:gridCol w="1728216">
                  <a:extLst>
                    <a:ext uri="{9D8B030D-6E8A-4147-A177-3AD203B41FA5}">
                      <a16:colId xmlns:a16="http://schemas.microsoft.com/office/drawing/2014/main" val="883114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3738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546480514"/>
                  </a:ext>
                </a:extLst>
              </a:tr>
            </a:tbl>
          </a:graphicData>
        </a:graphic>
      </p:graphicFrame>
      <p:sp>
        <p:nvSpPr>
          <p:cNvPr id="4" name="Text Placeholder 3">
            <a:extLst>
              <a:ext uri="{FF2B5EF4-FFF2-40B4-BE49-F238E27FC236}">
                <a16:creationId xmlns:a16="http://schemas.microsoft.com/office/drawing/2014/main" id="{93DCD739-7EB1-45F1-9A49-742ACE1B215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38196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0D118-0C9C-4D05-B151-959C5C866590}"/>
              </a:ext>
            </a:extLst>
          </p:cNvPr>
          <p:cNvSpPr>
            <a:spLocks noGrp="1"/>
          </p:cNvSpPr>
          <p:nvPr>
            <p:ph type="title"/>
          </p:nvPr>
        </p:nvSpPr>
        <p:spPr/>
        <p:txBody>
          <a:bodyPr/>
          <a:lstStyle/>
          <a:p>
            <a:r>
              <a:rPr lang="en-US"/>
              <a:t>Facebook Instagram Paid Post Performance | All profiles - 14 of 25</a:t>
            </a:r>
          </a:p>
        </p:txBody>
      </p:sp>
      <p:graphicFrame>
        <p:nvGraphicFramePr>
          <p:cNvPr id="5" name="Table Placeholder 4">
            <a:extLst>
              <a:ext uri="{FF2B5EF4-FFF2-40B4-BE49-F238E27FC236}">
                <a16:creationId xmlns:a16="http://schemas.microsoft.com/office/drawing/2014/main" id="{43419033-DB41-49A1-88F2-22E519D3DCBD}"/>
              </a:ext>
            </a:extLst>
          </p:cNvPr>
          <p:cNvGraphicFramePr>
            <a:graphicFrameLocks noGrp="1"/>
          </p:cNvGraphicFramePr>
          <p:nvPr>
            <p:ph type="tbl" sz="quarter" idx="13"/>
            <p:extLst>
              <p:ext uri="{D42A27DB-BD31-4B8C-83A1-F6EECF244321}">
                <p14:modId xmlns:p14="http://schemas.microsoft.com/office/powerpoint/2010/main" val="388129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25268282"/>
                    </a:ext>
                  </a:extLst>
                </a:gridCol>
                <a:gridCol w="1152144">
                  <a:extLst>
                    <a:ext uri="{9D8B030D-6E8A-4147-A177-3AD203B41FA5}">
                      <a16:colId xmlns:a16="http://schemas.microsoft.com/office/drawing/2014/main" val="3958905439"/>
                    </a:ext>
                  </a:extLst>
                </a:gridCol>
                <a:gridCol w="411480">
                  <a:extLst>
                    <a:ext uri="{9D8B030D-6E8A-4147-A177-3AD203B41FA5}">
                      <a16:colId xmlns:a16="http://schemas.microsoft.com/office/drawing/2014/main" val="2023148662"/>
                    </a:ext>
                  </a:extLst>
                </a:gridCol>
                <a:gridCol w="411480">
                  <a:extLst>
                    <a:ext uri="{9D8B030D-6E8A-4147-A177-3AD203B41FA5}">
                      <a16:colId xmlns:a16="http://schemas.microsoft.com/office/drawing/2014/main" val="4106695711"/>
                    </a:ext>
                  </a:extLst>
                </a:gridCol>
                <a:gridCol w="411480">
                  <a:extLst>
                    <a:ext uri="{9D8B030D-6E8A-4147-A177-3AD203B41FA5}">
                      <a16:colId xmlns:a16="http://schemas.microsoft.com/office/drawing/2014/main" val="2356263488"/>
                    </a:ext>
                  </a:extLst>
                </a:gridCol>
                <a:gridCol w="411480">
                  <a:extLst>
                    <a:ext uri="{9D8B030D-6E8A-4147-A177-3AD203B41FA5}">
                      <a16:colId xmlns:a16="http://schemas.microsoft.com/office/drawing/2014/main" val="1287527696"/>
                    </a:ext>
                  </a:extLst>
                </a:gridCol>
                <a:gridCol w="411480">
                  <a:extLst>
                    <a:ext uri="{9D8B030D-6E8A-4147-A177-3AD203B41FA5}">
                      <a16:colId xmlns:a16="http://schemas.microsoft.com/office/drawing/2014/main" val="3743859661"/>
                    </a:ext>
                  </a:extLst>
                </a:gridCol>
                <a:gridCol w="411480">
                  <a:extLst>
                    <a:ext uri="{9D8B030D-6E8A-4147-A177-3AD203B41FA5}">
                      <a16:colId xmlns:a16="http://schemas.microsoft.com/office/drawing/2014/main" val="1790793957"/>
                    </a:ext>
                  </a:extLst>
                </a:gridCol>
                <a:gridCol w="411480">
                  <a:extLst>
                    <a:ext uri="{9D8B030D-6E8A-4147-A177-3AD203B41FA5}">
                      <a16:colId xmlns:a16="http://schemas.microsoft.com/office/drawing/2014/main" val="3907336859"/>
                    </a:ext>
                  </a:extLst>
                </a:gridCol>
                <a:gridCol w="411480">
                  <a:extLst>
                    <a:ext uri="{9D8B030D-6E8A-4147-A177-3AD203B41FA5}">
                      <a16:colId xmlns:a16="http://schemas.microsoft.com/office/drawing/2014/main" val="2316202724"/>
                    </a:ext>
                  </a:extLst>
                </a:gridCol>
                <a:gridCol w="411480">
                  <a:extLst>
                    <a:ext uri="{9D8B030D-6E8A-4147-A177-3AD203B41FA5}">
                      <a16:colId xmlns:a16="http://schemas.microsoft.com/office/drawing/2014/main" val="2448747341"/>
                    </a:ext>
                  </a:extLst>
                </a:gridCol>
                <a:gridCol w="1728216">
                  <a:extLst>
                    <a:ext uri="{9D8B030D-6E8A-4147-A177-3AD203B41FA5}">
                      <a16:colId xmlns:a16="http://schemas.microsoft.com/office/drawing/2014/main" val="700014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2589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379987912"/>
                  </a:ext>
                </a:extLst>
              </a:tr>
            </a:tbl>
          </a:graphicData>
        </a:graphic>
      </p:graphicFrame>
      <p:sp>
        <p:nvSpPr>
          <p:cNvPr id="4" name="Text Placeholder 3">
            <a:extLst>
              <a:ext uri="{FF2B5EF4-FFF2-40B4-BE49-F238E27FC236}">
                <a16:creationId xmlns:a16="http://schemas.microsoft.com/office/drawing/2014/main" id="{CA798012-C335-467B-B88C-D91BDE886B2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07205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20FF0-2C59-4646-AD8F-95DC84F976D7}"/>
              </a:ext>
            </a:extLst>
          </p:cNvPr>
          <p:cNvSpPr>
            <a:spLocks noGrp="1"/>
          </p:cNvSpPr>
          <p:nvPr>
            <p:ph type="title"/>
          </p:nvPr>
        </p:nvSpPr>
        <p:spPr/>
        <p:txBody>
          <a:bodyPr/>
          <a:lstStyle/>
          <a:p>
            <a:r>
              <a:rPr lang="en-US"/>
              <a:t>Facebook Instagram Paid Post Performance | All profiles - 15 of 25</a:t>
            </a:r>
          </a:p>
        </p:txBody>
      </p:sp>
      <p:graphicFrame>
        <p:nvGraphicFramePr>
          <p:cNvPr id="5" name="Table Placeholder 4">
            <a:extLst>
              <a:ext uri="{FF2B5EF4-FFF2-40B4-BE49-F238E27FC236}">
                <a16:creationId xmlns:a16="http://schemas.microsoft.com/office/drawing/2014/main" id="{7BE693A0-7C9D-4572-A4F5-9D9CE2F5198D}"/>
              </a:ext>
            </a:extLst>
          </p:cNvPr>
          <p:cNvGraphicFramePr>
            <a:graphicFrameLocks noGrp="1"/>
          </p:cNvGraphicFramePr>
          <p:nvPr>
            <p:ph type="tbl" sz="quarter" idx="13"/>
            <p:extLst>
              <p:ext uri="{D42A27DB-BD31-4B8C-83A1-F6EECF244321}">
                <p14:modId xmlns:p14="http://schemas.microsoft.com/office/powerpoint/2010/main" val="230109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42327589"/>
                    </a:ext>
                  </a:extLst>
                </a:gridCol>
                <a:gridCol w="1152144">
                  <a:extLst>
                    <a:ext uri="{9D8B030D-6E8A-4147-A177-3AD203B41FA5}">
                      <a16:colId xmlns:a16="http://schemas.microsoft.com/office/drawing/2014/main" val="2548130229"/>
                    </a:ext>
                  </a:extLst>
                </a:gridCol>
                <a:gridCol w="411480">
                  <a:extLst>
                    <a:ext uri="{9D8B030D-6E8A-4147-A177-3AD203B41FA5}">
                      <a16:colId xmlns:a16="http://schemas.microsoft.com/office/drawing/2014/main" val="2275726758"/>
                    </a:ext>
                  </a:extLst>
                </a:gridCol>
                <a:gridCol w="411480">
                  <a:extLst>
                    <a:ext uri="{9D8B030D-6E8A-4147-A177-3AD203B41FA5}">
                      <a16:colId xmlns:a16="http://schemas.microsoft.com/office/drawing/2014/main" val="2537996420"/>
                    </a:ext>
                  </a:extLst>
                </a:gridCol>
                <a:gridCol w="411480">
                  <a:extLst>
                    <a:ext uri="{9D8B030D-6E8A-4147-A177-3AD203B41FA5}">
                      <a16:colId xmlns:a16="http://schemas.microsoft.com/office/drawing/2014/main" val="1493831947"/>
                    </a:ext>
                  </a:extLst>
                </a:gridCol>
                <a:gridCol w="411480">
                  <a:extLst>
                    <a:ext uri="{9D8B030D-6E8A-4147-A177-3AD203B41FA5}">
                      <a16:colId xmlns:a16="http://schemas.microsoft.com/office/drawing/2014/main" val="2788358214"/>
                    </a:ext>
                  </a:extLst>
                </a:gridCol>
                <a:gridCol w="411480">
                  <a:extLst>
                    <a:ext uri="{9D8B030D-6E8A-4147-A177-3AD203B41FA5}">
                      <a16:colId xmlns:a16="http://schemas.microsoft.com/office/drawing/2014/main" val="435155851"/>
                    </a:ext>
                  </a:extLst>
                </a:gridCol>
                <a:gridCol w="411480">
                  <a:extLst>
                    <a:ext uri="{9D8B030D-6E8A-4147-A177-3AD203B41FA5}">
                      <a16:colId xmlns:a16="http://schemas.microsoft.com/office/drawing/2014/main" val="1910217668"/>
                    </a:ext>
                  </a:extLst>
                </a:gridCol>
                <a:gridCol w="411480">
                  <a:extLst>
                    <a:ext uri="{9D8B030D-6E8A-4147-A177-3AD203B41FA5}">
                      <a16:colId xmlns:a16="http://schemas.microsoft.com/office/drawing/2014/main" val="1488846652"/>
                    </a:ext>
                  </a:extLst>
                </a:gridCol>
                <a:gridCol w="411480">
                  <a:extLst>
                    <a:ext uri="{9D8B030D-6E8A-4147-A177-3AD203B41FA5}">
                      <a16:colId xmlns:a16="http://schemas.microsoft.com/office/drawing/2014/main" val="296061604"/>
                    </a:ext>
                  </a:extLst>
                </a:gridCol>
                <a:gridCol w="411480">
                  <a:extLst>
                    <a:ext uri="{9D8B030D-6E8A-4147-A177-3AD203B41FA5}">
                      <a16:colId xmlns:a16="http://schemas.microsoft.com/office/drawing/2014/main" val="3793668240"/>
                    </a:ext>
                  </a:extLst>
                </a:gridCol>
                <a:gridCol w="1728216">
                  <a:extLst>
                    <a:ext uri="{9D8B030D-6E8A-4147-A177-3AD203B41FA5}">
                      <a16:colId xmlns:a16="http://schemas.microsoft.com/office/drawing/2014/main" val="1633475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96244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867037132"/>
                  </a:ext>
                </a:extLst>
              </a:tr>
            </a:tbl>
          </a:graphicData>
        </a:graphic>
      </p:graphicFrame>
      <p:sp>
        <p:nvSpPr>
          <p:cNvPr id="4" name="Text Placeholder 3">
            <a:extLst>
              <a:ext uri="{FF2B5EF4-FFF2-40B4-BE49-F238E27FC236}">
                <a16:creationId xmlns:a16="http://schemas.microsoft.com/office/drawing/2014/main" id="{861A2D5A-D332-43D8-8430-AE5A64AF36E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852801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C5371-A558-4210-85F4-314D398D94B0}"/>
              </a:ext>
            </a:extLst>
          </p:cNvPr>
          <p:cNvSpPr>
            <a:spLocks noGrp="1"/>
          </p:cNvSpPr>
          <p:nvPr>
            <p:ph type="title"/>
          </p:nvPr>
        </p:nvSpPr>
        <p:spPr/>
        <p:txBody>
          <a:bodyPr/>
          <a:lstStyle/>
          <a:p>
            <a:r>
              <a:rPr lang="en-US"/>
              <a:t>Facebook Instagram Paid Post Performance | All profiles - 16 of 25</a:t>
            </a:r>
          </a:p>
        </p:txBody>
      </p:sp>
      <p:graphicFrame>
        <p:nvGraphicFramePr>
          <p:cNvPr id="5" name="Table Placeholder 4">
            <a:extLst>
              <a:ext uri="{FF2B5EF4-FFF2-40B4-BE49-F238E27FC236}">
                <a16:creationId xmlns:a16="http://schemas.microsoft.com/office/drawing/2014/main" id="{C4856485-AD51-490A-B1D1-6439B2711613}"/>
              </a:ext>
            </a:extLst>
          </p:cNvPr>
          <p:cNvGraphicFramePr>
            <a:graphicFrameLocks noGrp="1"/>
          </p:cNvGraphicFramePr>
          <p:nvPr>
            <p:ph type="tbl" sz="quarter" idx="13"/>
            <p:extLst>
              <p:ext uri="{D42A27DB-BD31-4B8C-83A1-F6EECF244321}">
                <p14:modId xmlns:p14="http://schemas.microsoft.com/office/powerpoint/2010/main" val="3383497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40464447"/>
                    </a:ext>
                  </a:extLst>
                </a:gridCol>
                <a:gridCol w="1152144">
                  <a:extLst>
                    <a:ext uri="{9D8B030D-6E8A-4147-A177-3AD203B41FA5}">
                      <a16:colId xmlns:a16="http://schemas.microsoft.com/office/drawing/2014/main" val="3039552349"/>
                    </a:ext>
                  </a:extLst>
                </a:gridCol>
                <a:gridCol w="411480">
                  <a:extLst>
                    <a:ext uri="{9D8B030D-6E8A-4147-A177-3AD203B41FA5}">
                      <a16:colId xmlns:a16="http://schemas.microsoft.com/office/drawing/2014/main" val="117958905"/>
                    </a:ext>
                  </a:extLst>
                </a:gridCol>
                <a:gridCol w="411480">
                  <a:extLst>
                    <a:ext uri="{9D8B030D-6E8A-4147-A177-3AD203B41FA5}">
                      <a16:colId xmlns:a16="http://schemas.microsoft.com/office/drawing/2014/main" val="3681894636"/>
                    </a:ext>
                  </a:extLst>
                </a:gridCol>
                <a:gridCol w="411480">
                  <a:extLst>
                    <a:ext uri="{9D8B030D-6E8A-4147-A177-3AD203B41FA5}">
                      <a16:colId xmlns:a16="http://schemas.microsoft.com/office/drawing/2014/main" val="2616723228"/>
                    </a:ext>
                  </a:extLst>
                </a:gridCol>
                <a:gridCol w="411480">
                  <a:extLst>
                    <a:ext uri="{9D8B030D-6E8A-4147-A177-3AD203B41FA5}">
                      <a16:colId xmlns:a16="http://schemas.microsoft.com/office/drawing/2014/main" val="2447335010"/>
                    </a:ext>
                  </a:extLst>
                </a:gridCol>
                <a:gridCol w="411480">
                  <a:extLst>
                    <a:ext uri="{9D8B030D-6E8A-4147-A177-3AD203B41FA5}">
                      <a16:colId xmlns:a16="http://schemas.microsoft.com/office/drawing/2014/main" val="2150731527"/>
                    </a:ext>
                  </a:extLst>
                </a:gridCol>
                <a:gridCol w="411480">
                  <a:extLst>
                    <a:ext uri="{9D8B030D-6E8A-4147-A177-3AD203B41FA5}">
                      <a16:colId xmlns:a16="http://schemas.microsoft.com/office/drawing/2014/main" val="1879400446"/>
                    </a:ext>
                  </a:extLst>
                </a:gridCol>
                <a:gridCol w="411480">
                  <a:extLst>
                    <a:ext uri="{9D8B030D-6E8A-4147-A177-3AD203B41FA5}">
                      <a16:colId xmlns:a16="http://schemas.microsoft.com/office/drawing/2014/main" val="299893833"/>
                    </a:ext>
                  </a:extLst>
                </a:gridCol>
                <a:gridCol w="411480">
                  <a:extLst>
                    <a:ext uri="{9D8B030D-6E8A-4147-A177-3AD203B41FA5}">
                      <a16:colId xmlns:a16="http://schemas.microsoft.com/office/drawing/2014/main" val="2228662107"/>
                    </a:ext>
                  </a:extLst>
                </a:gridCol>
                <a:gridCol w="411480">
                  <a:extLst>
                    <a:ext uri="{9D8B030D-6E8A-4147-A177-3AD203B41FA5}">
                      <a16:colId xmlns:a16="http://schemas.microsoft.com/office/drawing/2014/main" val="3139410421"/>
                    </a:ext>
                  </a:extLst>
                </a:gridCol>
                <a:gridCol w="1728216">
                  <a:extLst>
                    <a:ext uri="{9D8B030D-6E8A-4147-A177-3AD203B41FA5}">
                      <a16:colId xmlns:a16="http://schemas.microsoft.com/office/drawing/2014/main" val="107407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86456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93840541"/>
                  </a:ext>
                </a:extLst>
              </a:tr>
            </a:tbl>
          </a:graphicData>
        </a:graphic>
      </p:graphicFrame>
      <p:sp>
        <p:nvSpPr>
          <p:cNvPr id="4" name="Text Placeholder 3">
            <a:extLst>
              <a:ext uri="{FF2B5EF4-FFF2-40B4-BE49-F238E27FC236}">
                <a16:creationId xmlns:a16="http://schemas.microsoft.com/office/drawing/2014/main" id="{640CC9C7-01F7-4A36-B642-B0468E9FA43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453912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7818-26CA-450E-B9DB-678BED055CC5}"/>
              </a:ext>
            </a:extLst>
          </p:cNvPr>
          <p:cNvSpPr>
            <a:spLocks noGrp="1"/>
          </p:cNvSpPr>
          <p:nvPr>
            <p:ph type="title"/>
          </p:nvPr>
        </p:nvSpPr>
        <p:spPr/>
        <p:txBody>
          <a:bodyPr/>
          <a:lstStyle/>
          <a:p>
            <a:r>
              <a:rPr lang="en-US"/>
              <a:t>Facebook Instagram Paid Post Performance | All profiles - 17 of 25</a:t>
            </a:r>
          </a:p>
        </p:txBody>
      </p:sp>
      <p:graphicFrame>
        <p:nvGraphicFramePr>
          <p:cNvPr id="5" name="Table Placeholder 4">
            <a:extLst>
              <a:ext uri="{FF2B5EF4-FFF2-40B4-BE49-F238E27FC236}">
                <a16:creationId xmlns:a16="http://schemas.microsoft.com/office/drawing/2014/main" id="{D8BD5289-9BD9-4ED6-B61D-8D4D37404B21}"/>
              </a:ext>
            </a:extLst>
          </p:cNvPr>
          <p:cNvGraphicFramePr>
            <a:graphicFrameLocks noGrp="1"/>
          </p:cNvGraphicFramePr>
          <p:nvPr>
            <p:ph type="tbl" sz="quarter" idx="13"/>
            <p:extLst>
              <p:ext uri="{D42A27DB-BD31-4B8C-83A1-F6EECF244321}">
                <p14:modId xmlns:p14="http://schemas.microsoft.com/office/powerpoint/2010/main" val="182663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03046985"/>
                    </a:ext>
                  </a:extLst>
                </a:gridCol>
                <a:gridCol w="1152144">
                  <a:extLst>
                    <a:ext uri="{9D8B030D-6E8A-4147-A177-3AD203B41FA5}">
                      <a16:colId xmlns:a16="http://schemas.microsoft.com/office/drawing/2014/main" val="3601159138"/>
                    </a:ext>
                  </a:extLst>
                </a:gridCol>
                <a:gridCol w="411480">
                  <a:extLst>
                    <a:ext uri="{9D8B030D-6E8A-4147-A177-3AD203B41FA5}">
                      <a16:colId xmlns:a16="http://schemas.microsoft.com/office/drawing/2014/main" val="3066293309"/>
                    </a:ext>
                  </a:extLst>
                </a:gridCol>
                <a:gridCol w="411480">
                  <a:extLst>
                    <a:ext uri="{9D8B030D-6E8A-4147-A177-3AD203B41FA5}">
                      <a16:colId xmlns:a16="http://schemas.microsoft.com/office/drawing/2014/main" val="2353242604"/>
                    </a:ext>
                  </a:extLst>
                </a:gridCol>
                <a:gridCol w="411480">
                  <a:extLst>
                    <a:ext uri="{9D8B030D-6E8A-4147-A177-3AD203B41FA5}">
                      <a16:colId xmlns:a16="http://schemas.microsoft.com/office/drawing/2014/main" val="1709212293"/>
                    </a:ext>
                  </a:extLst>
                </a:gridCol>
                <a:gridCol w="411480">
                  <a:extLst>
                    <a:ext uri="{9D8B030D-6E8A-4147-A177-3AD203B41FA5}">
                      <a16:colId xmlns:a16="http://schemas.microsoft.com/office/drawing/2014/main" val="1058107745"/>
                    </a:ext>
                  </a:extLst>
                </a:gridCol>
                <a:gridCol w="411480">
                  <a:extLst>
                    <a:ext uri="{9D8B030D-6E8A-4147-A177-3AD203B41FA5}">
                      <a16:colId xmlns:a16="http://schemas.microsoft.com/office/drawing/2014/main" val="1867449009"/>
                    </a:ext>
                  </a:extLst>
                </a:gridCol>
                <a:gridCol w="411480">
                  <a:extLst>
                    <a:ext uri="{9D8B030D-6E8A-4147-A177-3AD203B41FA5}">
                      <a16:colId xmlns:a16="http://schemas.microsoft.com/office/drawing/2014/main" val="1622949440"/>
                    </a:ext>
                  </a:extLst>
                </a:gridCol>
                <a:gridCol w="411480">
                  <a:extLst>
                    <a:ext uri="{9D8B030D-6E8A-4147-A177-3AD203B41FA5}">
                      <a16:colId xmlns:a16="http://schemas.microsoft.com/office/drawing/2014/main" val="1315624572"/>
                    </a:ext>
                  </a:extLst>
                </a:gridCol>
                <a:gridCol w="411480">
                  <a:extLst>
                    <a:ext uri="{9D8B030D-6E8A-4147-A177-3AD203B41FA5}">
                      <a16:colId xmlns:a16="http://schemas.microsoft.com/office/drawing/2014/main" val="3753662630"/>
                    </a:ext>
                  </a:extLst>
                </a:gridCol>
                <a:gridCol w="411480">
                  <a:extLst>
                    <a:ext uri="{9D8B030D-6E8A-4147-A177-3AD203B41FA5}">
                      <a16:colId xmlns:a16="http://schemas.microsoft.com/office/drawing/2014/main" val="3769091093"/>
                    </a:ext>
                  </a:extLst>
                </a:gridCol>
                <a:gridCol w="1728216">
                  <a:extLst>
                    <a:ext uri="{9D8B030D-6E8A-4147-A177-3AD203B41FA5}">
                      <a16:colId xmlns:a16="http://schemas.microsoft.com/office/drawing/2014/main" val="3922834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0981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- 2024-01-24 10:17:46</a:t>
                      </a:r>
                      <a:r>
                        <a:rPr kumimoji="0" lang="en-US"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#rittersport #fakesorte #meangirls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https://quintly-eu-image-storage.s3.amazonaws.com/ce3c7051b24efe7a43caa2123c501328/b735b23db5cec07c4582fa9df2e8cbe7.jpg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108838399"/>
                  </a:ext>
                </a:extLst>
              </a:tr>
            </a:tbl>
          </a:graphicData>
        </a:graphic>
      </p:graphicFrame>
      <p:sp>
        <p:nvSpPr>
          <p:cNvPr id="4" name="Text Placeholder 3">
            <a:extLst>
              <a:ext uri="{FF2B5EF4-FFF2-40B4-BE49-F238E27FC236}">
                <a16:creationId xmlns:a16="http://schemas.microsoft.com/office/drawing/2014/main" id="{75DC5697-037F-4E17-B38C-CF93BC06B04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53679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96D4-16C0-48A6-AB74-61004CC72162}"/>
              </a:ext>
            </a:extLst>
          </p:cNvPr>
          <p:cNvSpPr>
            <a:spLocks noGrp="1"/>
          </p:cNvSpPr>
          <p:nvPr>
            <p:ph type="title"/>
          </p:nvPr>
        </p:nvSpPr>
        <p:spPr/>
        <p:txBody>
          <a:bodyPr/>
          <a:lstStyle/>
          <a:p>
            <a:r>
              <a:rPr lang="en-US"/>
              <a:t>Facebook Instagram Paid Post Performance | All profiles - 18 of 25</a:t>
            </a:r>
          </a:p>
        </p:txBody>
      </p:sp>
      <p:graphicFrame>
        <p:nvGraphicFramePr>
          <p:cNvPr id="5" name="Table Placeholder 4">
            <a:extLst>
              <a:ext uri="{FF2B5EF4-FFF2-40B4-BE49-F238E27FC236}">
                <a16:creationId xmlns:a16="http://schemas.microsoft.com/office/drawing/2014/main" id="{74F8ED29-1398-4049-AEF7-3FE18E0A9BED}"/>
              </a:ext>
            </a:extLst>
          </p:cNvPr>
          <p:cNvGraphicFramePr>
            <a:graphicFrameLocks noGrp="1"/>
          </p:cNvGraphicFramePr>
          <p:nvPr>
            <p:ph type="tbl" sz="quarter" idx="13"/>
            <p:extLst>
              <p:ext uri="{D42A27DB-BD31-4B8C-83A1-F6EECF244321}">
                <p14:modId xmlns:p14="http://schemas.microsoft.com/office/powerpoint/2010/main" val="196088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92115506"/>
                    </a:ext>
                  </a:extLst>
                </a:gridCol>
                <a:gridCol w="1152144">
                  <a:extLst>
                    <a:ext uri="{9D8B030D-6E8A-4147-A177-3AD203B41FA5}">
                      <a16:colId xmlns:a16="http://schemas.microsoft.com/office/drawing/2014/main" val="1913876101"/>
                    </a:ext>
                  </a:extLst>
                </a:gridCol>
                <a:gridCol w="411480">
                  <a:extLst>
                    <a:ext uri="{9D8B030D-6E8A-4147-A177-3AD203B41FA5}">
                      <a16:colId xmlns:a16="http://schemas.microsoft.com/office/drawing/2014/main" val="1626739560"/>
                    </a:ext>
                  </a:extLst>
                </a:gridCol>
                <a:gridCol w="411480">
                  <a:extLst>
                    <a:ext uri="{9D8B030D-6E8A-4147-A177-3AD203B41FA5}">
                      <a16:colId xmlns:a16="http://schemas.microsoft.com/office/drawing/2014/main" val="3888812117"/>
                    </a:ext>
                  </a:extLst>
                </a:gridCol>
                <a:gridCol w="411480">
                  <a:extLst>
                    <a:ext uri="{9D8B030D-6E8A-4147-A177-3AD203B41FA5}">
                      <a16:colId xmlns:a16="http://schemas.microsoft.com/office/drawing/2014/main" val="850149253"/>
                    </a:ext>
                  </a:extLst>
                </a:gridCol>
                <a:gridCol w="411480">
                  <a:extLst>
                    <a:ext uri="{9D8B030D-6E8A-4147-A177-3AD203B41FA5}">
                      <a16:colId xmlns:a16="http://schemas.microsoft.com/office/drawing/2014/main" val="1544502967"/>
                    </a:ext>
                  </a:extLst>
                </a:gridCol>
                <a:gridCol w="411480">
                  <a:extLst>
                    <a:ext uri="{9D8B030D-6E8A-4147-A177-3AD203B41FA5}">
                      <a16:colId xmlns:a16="http://schemas.microsoft.com/office/drawing/2014/main" val="1046894610"/>
                    </a:ext>
                  </a:extLst>
                </a:gridCol>
                <a:gridCol w="411480">
                  <a:extLst>
                    <a:ext uri="{9D8B030D-6E8A-4147-A177-3AD203B41FA5}">
                      <a16:colId xmlns:a16="http://schemas.microsoft.com/office/drawing/2014/main" val="1445547135"/>
                    </a:ext>
                  </a:extLst>
                </a:gridCol>
                <a:gridCol w="411480">
                  <a:extLst>
                    <a:ext uri="{9D8B030D-6E8A-4147-A177-3AD203B41FA5}">
                      <a16:colId xmlns:a16="http://schemas.microsoft.com/office/drawing/2014/main" val="996763124"/>
                    </a:ext>
                  </a:extLst>
                </a:gridCol>
                <a:gridCol w="411480">
                  <a:extLst>
                    <a:ext uri="{9D8B030D-6E8A-4147-A177-3AD203B41FA5}">
                      <a16:colId xmlns:a16="http://schemas.microsoft.com/office/drawing/2014/main" val="168331325"/>
                    </a:ext>
                  </a:extLst>
                </a:gridCol>
                <a:gridCol w="411480">
                  <a:extLst>
                    <a:ext uri="{9D8B030D-6E8A-4147-A177-3AD203B41FA5}">
                      <a16:colId xmlns:a16="http://schemas.microsoft.com/office/drawing/2014/main" val="2928603147"/>
                    </a:ext>
                  </a:extLst>
                </a:gridCol>
                <a:gridCol w="1728216">
                  <a:extLst>
                    <a:ext uri="{9D8B030D-6E8A-4147-A177-3AD203B41FA5}">
                      <a16:colId xmlns:a16="http://schemas.microsoft.com/office/drawing/2014/main" val="224894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8914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81070631"/>
                  </a:ext>
                </a:extLst>
              </a:tr>
            </a:tbl>
          </a:graphicData>
        </a:graphic>
      </p:graphicFrame>
      <p:sp>
        <p:nvSpPr>
          <p:cNvPr id="4" name="Text Placeholder 3">
            <a:extLst>
              <a:ext uri="{FF2B5EF4-FFF2-40B4-BE49-F238E27FC236}">
                <a16:creationId xmlns:a16="http://schemas.microsoft.com/office/drawing/2014/main" id="{75279C77-251C-4FA5-991E-C2631ED3508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670417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F6B47-827E-4779-911C-30709CB60BF4}"/>
              </a:ext>
            </a:extLst>
          </p:cNvPr>
          <p:cNvSpPr>
            <a:spLocks noGrp="1"/>
          </p:cNvSpPr>
          <p:nvPr>
            <p:ph type="title"/>
          </p:nvPr>
        </p:nvSpPr>
        <p:spPr/>
        <p:txBody>
          <a:bodyPr/>
          <a:lstStyle/>
          <a:p>
            <a:r>
              <a:rPr lang="en-US"/>
              <a:t>Facebook Instagram Paid Post Performance | All profiles - 19 of 25</a:t>
            </a:r>
          </a:p>
        </p:txBody>
      </p:sp>
      <p:graphicFrame>
        <p:nvGraphicFramePr>
          <p:cNvPr id="5" name="Table Placeholder 4">
            <a:extLst>
              <a:ext uri="{FF2B5EF4-FFF2-40B4-BE49-F238E27FC236}">
                <a16:creationId xmlns:a16="http://schemas.microsoft.com/office/drawing/2014/main" id="{1B62FEF7-C2B8-4613-9B32-BDC54C18990D}"/>
              </a:ext>
            </a:extLst>
          </p:cNvPr>
          <p:cNvGraphicFramePr>
            <a:graphicFrameLocks noGrp="1"/>
          </p:cNvGraphicFramePr>
          <p:nvPr>
            <p:ph type="tbl" sz="quarter" idx="13"/>
            <p:extLst>
              <p:ext uri="{D42A27DB-BD31-4B8C-83A1-F6EECF244321}">
                <p14:modId xmlns:p14="http://schemas.microsoft.com/office/powerpoint/2010/main" val="1430686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6518323"/>
                    </a:ext>
                  </a:extLst>
                </a:gridCol>
                <a:gridCol w="1152144">
                  <a:extLst>
                    <a:ext uri="{9D8B030D-6E8A-4147-A177-3AD203B41FA5}">
                      <a16:colId xmlns:a16="http://schemas.microsoft.com/office/drawing/2014/main" val="3666934357"/>
                    </a:ext>
                  </a:extLst>
                </a:gridCol>
                <a:gridCol w="411480">
                  <a:extLst>
                    <a:ext uri="{9D8B030D-6E8A-4147-A177-3AD203B41FA5}">
                      <a16:colId xmlns:a16="http://schemas.microsoft.com/office/drawing/2014/main" val="2594603968"/>
                    </a:ext>
                  </a:extLst>
                </a:gridCol>
                <a:gridCol w="411480">
                  <a:extLst>
                    <a:ext uri="{9D8B030D-6E8A-4147-A177-3AD203B41FA5}">
                      <a16:colId xmlns:a16="http://schemas.microsoft.com/office/drawing/2014/main" val="3611616708"/>
                    </a:ext>
                  </a:extLst>
                </a:gridCol>
                <a:gridCol w="411480">
                  <a:extLst>
                    <a:ext uri="{9D8B030D-6E8A-4147-A177-3AD203B41FA5}">
                      <a16:colId xmlns:a16="http://schemas.microsoft.com/office/drawing/2014/main" val="123115429"/>
                    </a:ext>
                  </a:extLst>
                </a:gridCol>
                <a:gridCol w="411480">
                  <a:extLst>
                    <a:ext uri="{9D8B030D-6E8A-4147-A177-3AD203B41FA5}">
                      <a16:colId xmlns:a16="http://schemas.microsoft.com/office/drawing/2014/main" val="2130085944"/>
                    </a:ext>
                  </a:extLst>
                </a:gridCol>
                <a:gridCol w="411480">
                  <a:extLst>
                    <a:ext uri="{9D8B030D-6E8A-4147-A177-3AD203B41FA5}">
                      <a16:colId xmlns:a16="http://schemas.microsoft.com/office/drawing/2014/main" val="4257946183"/>
                    </a:ext>
                  </a:extLst>
                </a:gridCol>
                <a:gridCol w="411480">
                  <a:extLst>
                    <a:ext uri="{9D8B030D-6E8A-4147-A177-3AD203B41FA5}">
                      <a16:colId xmlns:a16="http://schemas.microsoft.com/office/drawing/2014/main" val="3558834354"/>
                    </a:ext>
                  </a:extLst>
                </a:gridCol>
                <a:gridCol w="411480">
                  <a:extLst>
                    <a:ext uri="{9D8B030D-6E8A-4147-A177-3AD203B41FA5}">
                      <a16:colId xmlns:a16="http://schemas.microsoft.com/office/drawing/2014/main" val="576769177"/>
                    </a:ext>
                  </a:extLst>
                </a:gridCol>
                <a:gridCol w="411480">
                  <a:extLst>
                    <a:ext uri="{9D8B030D-6E8A-4147-A177-3AD203B41FA5}">
                      <a16:colId xmlns:a16="http://schemas.microsoft.com/office/drawing/2014/main" val="865129640"/>
                    </a:ext>
                  </a:extLst>
                </a:gridCol>
                <a:gridCol w="411480">
                  <a:extLst>
                    <a:ext uri="{9D8B030D-6E8A-4147-A177-3AD203B41FA5}">
                      <a16:colId xmlns:a16="http://schemas.microsoft.com/office/drawing/2014/main" val="3616739661"/>
                    </a:ext>
                  </a:extLst>
                </a:gridCol>
                <a:gridCol w="1728216">
                  <a:extLst>
                    <a:ext uri="{9D8B030D-6E8A-4147-A177-3AD203B41FA5}">
                      <a16:colId xmlns:a16="http://schemas.microsoft.com/office/drawing/2014/main" val="1927944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06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216016080"/>
                  </a:ext>
                </a:extLst>
              </a:tr>
            </a:tbl>
          </a:graphicData>
        </a:graphic>
      </p:graphicFrame>
      <p:sp>
        <p:nvSpPr>
          <p:cNvPr id="4" name="Text Placeholder 3">
            <a:extLst>
              <a:ext uri="{FF2B5EF4-FFF2-40B4-BE49-F238E27FC236}">
                <a16:creationId xmlns:a16="http://schemas.microsoft.com/office/drawing/2014/main" id="{7A8C4E4D-9568-4DDC-9197-2FD49C3331E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579208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718-2768-4AAF-80B8-B37A760B0D03}"/>
              </a:ext>
            </a:extLst>
          </p:cNvPr>
          <p:cNvSpPr>
            <a:spLocks noGrp="1"/>
          </p:cNvSpPr>
          <p:nvPr>
            <p:ph type="title"/>
          </p:nvPr>
        </p:nvSpPr>
        <p:spPr/>
        <p:txBody>
          <a:bodyPr/>
          <a:lstStyle/>
          <a:p>
            <a:r>
              <a:rPr lang="en-US"/>
              <a:t>Facebook Instagram Paid Post Performance | All profiles - 20 of 25</a:t>
            </a:r>
          </a:p>
        </p:txBody>
      </p:sp>
      <p:graphicFrame>
        <p:nvGraphicFramePr>
          <p:cNvPr id="5" name="Table Placeholder 4">
            <a:extLst>
              <a:ext uri="{FF2B5EF4-FFF2-40B4-BE49-F238E27FC236}">
                <a16:creationId xmlns:a16="http://schemas.microsoft.com/office/drawing/2014/main" id="{6C8EC5F6-C3D1-40A6-BA0C-B6B458F64BA4}"/>
              </a:ext>
            </a:extLst>
          </p:cNvPr>
          <p:cNvGraphicFramePr>
            <a:graphicFrameLocks noGrp="1"/>
          </p:cNvGraphicFramePr>
          <p:nvPr>
            <p:ph type="tbl" sz="quarter" idx="13"/>
            <p:extLst>
              <p:ext uri="{D42A27DB-BD31-4B8C-83A1-F6EECF244321}">
                <p14:modId xmlns:p14="http://schemas.microsoft.com/office/powerpoint/2010/main" val="4174448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06215642"/>
                    </a:ext>
                  </a:extLst>
                </a:gridCol>
                <a:gridCol w="1152144">
                  <a:extLst>
                    <a:ext uri="{9D8B030D-6E8A-4147-A177-3AD203B41FA5}">
                      <a16:colId xmlns:a16="http://schemas.microsoft.com/office/drawing/2014/main" val="149468832"/>
                    </a:ext>
                  </a:extLst>
                </a:gridCol>
                <a:gridCol w="411480">
                  <a:extLst>
                    <a:ext uri="{9D8B030D-6E8A-4147-A177-3AD203B41FA5}">
                      <a16:colId xmlns:a16="http://schemas.microsoft.com/office/drawing/2014/main" val="979666823"/>
                    </a:ext>
                  </a:extLst>
                </a:gridCol>
                <a:gridCol w="411480">
                  <a:extLst>
                    <a:ext uri="{9D8B030D-6E8A-4147-A177-3AD203B41FA5}">
                      <a16:colId xmlns:a16="http://schemas.microsoft.com/office/drawing/2014/main" val="2447034572"/>
                    </a:ext>
                  </a:extLst>
                </a:gridCol>
                <a:gridCol w="411480">
                  <a:extLst>
                    <a:ext uri="{9D8B030D-6E8A-4147-A177-3AD203B41FA5}">
                      <a16:colId xmlns:a16="http://schemas.microsoft.com/office/drawing/2014/main" val="4073456571"/>
                    </a:ext>
                  </a:extLst>
                </a:gridCol>
                <a:gridCol w="411480">
                  <a:extLst>
                    <a:ext uri="{9D8B030D-6E8A-4147-A177-3AD203B41FA5}">
                      <a16:colId xmlns:a16="http://schemas.microsoft.com/office/drawing/2014/main" val="2264973206"/>
                    </a:ext>
                  </a:extLst>
                </a:gridCol>
                <a:gridCol w="411480">
                  <a:extLst>
                    <a:ext uri="{9D8B030D-6E8A-4147-A177-3AD203B41FA5}">
                      <a16:colId xmlns:a16="http://schemas.microsoft.com/office/drawing/2014/main" val="2515174738"/>
                    </a:ext>
                  </a:extLst>
                </a:gridCol>
                <a:gridCol w="411480">
                  <a:extLst>
                    <a:ext uri="{9D8B030D-6E8A-4147-A177-3AD203B41FA5}">
                      <a16:colId xmlns:a16="http://schemas.microsoft.com/office/drawing/2014/main" val="2150230827"/>
                    </a:ext>
                  </a:extLst>
                </a:gridCol>
                <a:gridCol w="411480">
                  <a:extLst>
                    <a:ext uri="{9D8B030D-6E8A-4147-A177-3AD203B41FA5}">
                      <a16:colId xmlns:a16="http://schemas.microsoft.com/office/drawing/2014/main" val="2795898201"/>
                    </a:ext>
                  </a:extLst>
                </a:gridCol>
                <a:gridCol w="411480">
                  <a:extLst>
                    <a:ext uri="{9D8B030D-6E8A-4147-A177-3AD203B41FA5}">
                      <a16:colId xmlns:a16="http://schemas.microsoft.com/office/drawing/2014/main" val="1556558334"/>
                    </a:ext>
                  </a:extLst>
                </a:gridCol>
                <a:gridCol w="411480">
                  <a:extLst>
                    <a:ext uri="{9D8B030D-6E8A-4147-A177-3AD203B41FA5}">
                      <a16:colId xmlns:a16="http://schemas.microsoft.com/office/drawing/2014/main" val="131907216"/>
                    </a:ext>
                  </a:extLst>
                </a:gridCol>
                <a:gridCol w="1728216">
                  <a:extLst>
                    <a:ext uri="{9D8B030D-6E8A-4147-A177-3AD203B41FA5}">
                      <a16:colId xmlns:a16="http://schemas.microsoft.com/office/drawing/2014/main" val="545985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873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- 2024-01-23 10:29:49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https://quintly-eu-image-storage.s3.amazonaws.com/ce3c7051b24efe7a43caa2123c501328/9b4ebefd21596cbcaf789d995cb1e70f.jpg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283665149"/>
                  </a:ext>
                </a:extLst>
              </a:tr>
            </a:tbl>
          </a:graphicData>
        </a:graphic>
      </p:graphicFrame>
      <p:sp>
        <p:nvSpPr>
          <p:cNvPr id="4" name="Text Placeholder 3">
            <a:extLst>
              <a:ext uri="{FF2B5EF4-FFF2-40B4-BE49-F238E27FC236}">
                <a16:creationId xmlns:a16="http://schemas.microsoft.com/office/drawing/2014/main" id="{7CDAF449-BF1A-4CF3-AC5B-0FF62620DAD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133346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FCDA5-82C5-44FC-9F9B-AF351526F515}"/>
              </a:ext>
            </a:extLst>
          </p:cNvPr>
          <p:cNvSpPr>
            <a:spLocks noGrp="1"/>
          </p:cNvSpPr>
          <p:nvPr>
            <p:ph type="title"/>
          </p:nvPr>
        </p:nvSpPr>
        <p:spPr/>
        <p:txBody>
          <a:bodyPr/>
          <a:lstStyle/>
          <a:p>
            <a:r>
              <a:rPr lang="en-US"/>
              <a:t>Facebook Instagram Paid Post Performance | All profiles - 21 of 25</a:t>
            </a:r>
          </a:p>
        </p:txBody>
      </p:sp>
      <p:graphicFrame>
        <p:nvGraphicFramePr>
          <p:cNvPr id="5" name="Table Placeholder 4">
            <a:extLst>
              <a:ext uri="{FF2B5EF4-FFF2-40B4-BE49-F238E27FC236}">
                <a16:creationId xmlns:a16="http://schemas.microsoft.com/office/drawing/2014/main" id="{2F778934-81CF-4F2F-BD45-D985E0740E32}"/>
              </a:ext>
            </a:extLst>
          </p:cNvPr>
          <p:cNvGraphicFramePr>
            <a:graphicFrameLocks noGrp="1"/>
          </p:cNvGraphicFramePr>
          <p:nvPr>
            <p:ph type="tbl" sz="quarter" idx="13"/>
            <p:extLst>
              <p:ext uri="{D42A27DB-BD31-4B8C-83A1-F6EECF244321}">
                <p14:modId xmlns:p14="http://schemas.microsoft.com/office/powerpoint/2010/main" val="2059029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12668266"/>
                    </a:ext>
                  </a:extLst>
                </a:gridCol>
                <a:gridCol w="1152144">
                  <a:extLst>
                    <a:ext uri="{9D8B030D-6E8A-4147-A177-3AD203B41FA5}">
                      <a16:colId xmlns:a16="http://schemas.microsoft.com/office/drawing/2014/main" val="1015194396"/>
                    </a:ext>
                  </a:extLst>
                </a:gridCol>
                <a:gridCol w="411480">
                  <a:extLst>
                    <a:ext uri="{9D8B030D-6E8A-4147-A177-3AD203B41FA5}">
                      <a16:colId xmlns:a16="http://schemas.microsoft.com/office/drawing/2014/main" val="990416973"/>
                    </a:ext>
                  </a:extLst>
                </a:gridCol>
                <a:gridCol w="411480">
                  <a:extLst>
                    <a:ext uri="{9D8B030D-6E8A-4147-A177-3AD203B41FA5}">
                      <a16:colId xmlns:a16="http://schemas.microsoft.com/office/drawing/2014/main" val="657240665"/>
                    </a:ext>
                  </a:extLst>
                </a:gridCol>
                <a:gridCol w="411480">
                  <a:extLst>
                    <a:ext uri="{9D8B030D-6E8A-4147-A177-3AD203B41FA5}">
                      <a16:colId xmlns:a16="http://schemas.microsoft.com/office/drawing/2014/main" val="1255541545"/>
                    </a:ext>
                  </a:extLst>
                </a:gridCol>
                <a:gridCol w="411480">
                  <a:extLst>
                    <a:ext uri="{9D8B030D-6E8A-4147-A177-3AD203B41FA5}">
                      <a16:colId xmlns:a16="http://schemas.microsoft.com/office/drawing/2014/main" val="3017235559"/>
                    </a:ext>
                  </a:extLst>
                </a:gridCol>
                <a:gridCol w="411480">
                  <a:extLst>
                    <a:ext uri="{9D8B030D-6E8A-4147-A177-3AD203B41FA5}">
                      <a16:colId xmlns:a16="http://schemas.microsoft.com/office/drawing/2014/main" val="1074828192"/>
                    </a:ext>
                  </a:extLst>
                </a:gridCol>
                <a:gridCol w="411480">
                  <a:extLst>
                    <a:ext uri="{9D8B030D-6E8A-4147-A177-3AD203B41FA5}">
                      <a16:colId xmlns:a16="http://schemas.microsoft.com/office/drawing/2014/main" val="3818764190"/>
                    </a:ext>
                  </a:extLst>
                </a:gridCol>
                <a:gridCol w="411480">
                  <a:extLst>
                    <a:ext uri="{9D8B030D-6E8A-4147-A177-3AD203B41FA5}">
                      <a16:colId xmlns:a16="http://schemas.microsoft.com/office/drawing/2014/main" val="2216743772"/>
                    </a:ext>
                  </a:extLst>
                </a:gridCol>
                <a:gridCol w="411480">
                  <a:extLst>
                    <a:ext uri="{9D8B030D-6E8A-4147-A177-3AD203B41FA5}">
                      <a16:colId xmlns:a16="http://schemas.microsoft.com/office/drawing/2014/main" val="2253785362"/>
                    </a:ext>
                  </a:extLst>
                </a:gridCol>
                <a:gridCol w="411480">
                  <a:extLst>
                    <a:ext uri="{9D8B030D-6E8A-4147-A177-3AD203B41FA5}">
                      <a16:colId xmlns:a16="http://schemas.microsoft.com/office/drawing/2014/main" val="825011393"/>
                    </a:ext>
                  </a:extLst>
                </a:gridCol>
                <a:gridCol w="1728216">
                  <a:extLst>
                    <a:ext uri="{9D8B030D-6E8A-4147-A177-3AD203B41FA5}">
                      <a16:colId xmlns:a16="http://schemas.microsoft.com/office/drawing/2014/main" val="3101298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3163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961676592"/>
                  </a:ext>
                </a:extLst>
              </a:tr>
            </a:tbl>
          </a:graphicData>
        </a:graphic>
      </p:graphicFrame>
      <p:sp>
        <p:nvSpPr>
          <p:cNvPr id="4" name="Text Placeholder 3">
            <a:extLst>
              <a:ext uri="{FF2B5EF4-FFF2-40B4-BE49-F238E27FC236}">
                <a16:creationId xmlns:a16="http://schemas.microsoft.com/office/drawing/2014/main" id="{F7F4839A-FDE3-4939-AC0C-0C82CF2B733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512913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18BF0-A608-4E91-88CD-C8DD7096ABF8}"/>
              </a:ext>
            </a:extLst>
          </p:cNvPr>
          <p:cNvSpPr>
            <a:spLocks noGrp="1"/>
          </p:cNvSpPr>
          <p:nvPr>
            <p:ph type="title"/>
          </p:nvPr>
        </p:nvSpPr>
        <p:spPr/>
        <p:txBody>
          <a:bodyPr/>
          <a:lstStyle/>
          <a:p>
            <a:r>
              <a:rPr lang="en-US"/>
              <a:t>Facebook Instagram Paid Post Performance | All profiles - 22 of 25</a:t>
            </a:r>
          </a:p>
        </p:txBody>
      </p:sp>
      <p:graphicFrame>
        <p:nvGraphicFramePr>
          <p:cNvPr id="5" name="Table Placeholder 4">
            <a:extLst>
              <a:ext uri="{FF2B5EF4-FFF2-40B4-BE49-F238E27FC236}">
                <a16:creationId xmlns:a16="http://schemas.microsoft.com/office/drawing/2014/main" id="{3C55268B-5837-4AB5-9A90-7636006D47A8}"/>
              </a:ext>
            </a:extLst>
          </p:cNvPr>
          <p:cNvGraphicFramePr>
            <a:graphicFrameLocks noGrp="1"/>
          </p:cNvGraphicFramePr>
          <p:nvPr>
            <p:ph type="tbl" sz="quarter" idx="13"/>
            <p:extLst>
              <p:ext uri="{D42A27DB-BD31-4B8C-83A1-F6EECF244321}">
                <p14:modId xmlns:p14="http://schemas.microsoft.com/office/powerpoint/2010/main" val="422617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95951043"/>
                    </a:ext>
                  </a:extLst>
                </a:gridCol>
                <a:gridCol w="1152144">
                  <a:extLst>
                    <a:ext uri="{9D8B030D-6E8A-4147-A177-3AD203B41FA5}">
                      <a16:colId xmlns:a16="http://schemas.microsoft.com/office/drawing/2014/main" val="2824039281"/>
                    </a:ext>
                  </a:extLst>
                </a:gridCol>
                <a:gridCol w="411480">
                  <a:extLst>
                    <a:ext uri="{9D8B030D-6E8A-4147-A177-3AD203B41FA5}">
                      <a16:colId xmlns:a16="http://schemas.microsoft.com/office/drawing/2014/main" val="56392415"/>
                    </a:ext>
                  </a:extLst>
                </a:gridCol>
                <a:gridCol w="411480">
                  <a:extLst>
                    <a:ext uri="{9D8B030D-6E8A-4147-A177-3AD203B41FA5}">
                      <a16:colId xmlns:a16="http://schemas.microsoft.com/office/drawing/2014/main" val="2515217318"/>
                    </a:ext>
                  </a:extLst>
                </a:gridCol>
                <a:gridCol w="411480">
                  <a:extLst>
                    <a:ext uri="{9D8B030D-6E8A-4147-A177-3AD203B41FA5}">
                      <a16:colId xmlns:a16="http://schemas.microsoft.com/office/drawing/2014/main" val="327110941"/>
                    </a:ext>
                  </a:extLst>
                </a:gridCol>
                <a:gridCol w="411480">
                  <a:extLst>
                    <a:ext uri="{9D8B030D-6E8A-4147-A177-3AD203B41FA5}">
                      <a16:colId xmlns:a16="http://schemas.microsoft.com/office/drawing/2014/main" val="4258104188"/>
                    </a:ext>
                  </a:extLst>
                </a:gridCol>
                <a:gridCol w="411480">
                  <a:extLst>
                    <a:ext uri="{9D8B030D-6E8A-4147-A177-3AD203B41FA5}">
                      <a16:colId xmlns:a16="http://schemas.microsoft.com/office/drawing/2014/main" val="584663020"/>
                    </a:ext>
                  </a:extLst>
                </a:gridCol>
                <a:gridCol w="411480">
                  <a:extLst>
                    <a:ext uri="{9D8B030D-6E8A-4147-A177-3AD203B41FA5}">
                      <a16:colId xmlns:a16="http://schemas.microsoft.com/office/drawing/2014/main" val="1159106191"/>
                    </a:ext>
                  </a:extLst>
                </a:gridCol>
                <a:gridCol w="411480">
                  <a:extLst>
                    <a:ext uri="{9D8B030D-6E8A-4147-A177-3AD203B41FA5}">
                      <a16:colId xmlns:a16="http://schemas.microsoft.com/office/drawing/2014/main" val="4161393597"/>
                    </a:ext>
                  </a:extLst>
                </a:gridCol>
                <a:gridCol w="411480">
                  <a:extLst>
                    <a:ext uri="{9D8B030D-6E8A-4147-A177-3AD203B41FA5}">
                      <a16:colId xmlns:a16="http://schemas.microsoft.com/office/drawing/2014/main" val="2182645149"/>
                    </a:ext>
                  </a:extLst>
                </a:gridCol>
                <a:gridCol w="411480">
                  <a:extLst>
                    <a:ext uri="{9D8B030D-6E8A-4147-A177-3AD203B41FA5}">
                      <a16:colId xmlns:a16="http://schemas.microsoft.com/office/drawing/2014/main" val="51053915"/>
                    </a:ext>
                  </a:extLst>
                </a:gridCol>
                <a:gridCol w="1728216">
                  <a:extLst>
                    <a:ext uri="{9D8B030D-6E8A-4147-A177-3AD203B41FA5}">
                      <a16:colId xmlns:a16="http://schemas.microsoft.com/office/drawing/2014/main" val="675974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5911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31090937"/>
                  </a:ext>
                </a:extLst>
              </a:tr>
            </a:tbl>
          </a:graphicData>
        </a:graphic>
      </p:graphicFrame>
      <p:sp>
        <p:nvSpPr>
          <p:cNvPr id="4" name="Text Placeholder 3">
            <a:extLst>
              <a:ext uri="{FF2B5EF4-FFF2-40B4-BE49-F238E27FC236}">
                <a16:creationId xmlns:a16="http://schemas.microsoft.com/office/drawing/2014/main" id="{746EB619-73CC-485A-9B16-83C8C8B21EA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200969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B6E04-94C2-49AA-9197-51583EF16723}"/>
              </a:ext>
            </a:extLst>
          </p:cNvPr>
          <p:cNvSpPr>
            <a:spLocks noGrp="1"/>
          </p:cNvSpPr>
          <p:nvPr>
            <p:ph type="title"/>
          </p:nvPr>
        </p:nvSpPr>
        <p:spPr/>
        <p:txBody>
          <a:bodyPr/>
          <a:lstStyle/>
          <a:p>
            <a:r>
              <a:rPr lang="en-US"/>
              <a:t>Facebook Instagram Paid Post Performance | All profiles - 23 of 25</a:t>
            </a:r>
          </a:p>
        </p:txBody>
      </p:sp>
      <p:graphicFrame>
        <p:nvGraphicFramePr>
          <p:cNvPr id="5" name="Table Placeholder 4">
            <a:extLst>
              <a:ext uri="{FF2B5EF4-FFF2-40B4-BE49-F238E27FC236}">
                <a16:creationId xmlns:a16="http://schemas.microsoft.com/office/drawing/2014/main" id="{BEC7DAE3-944B-4250-BE7F-BA097B17D53B}"/>
              </a:ext>
            </a:extLst>
          </p:cNvPr>
          <p:cNvGraphicFramePr>
            <a:graphicFrameLocks noGrp="1"/>
          </p:cNvGraphicFramePr>
          <p:nvPr>
            <p:ph type="tbl" sz="quarter" idx="13"/>
            <p:extLst>
              <p:ext uri="{D42A27DB-BD31-4B8C-83A1-F6EECF244321}">
                <p14:modId xmlns:p14="http://schemas.microsoft.com/office/powerpoint/2010/main" val="2587739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70222427"/>
                    </a:ext>
                  </a:extLst>
                </a:gridCol>
                <a:gridCol w="1152144">
                  <a:extLst>
                    <a:ext uri="{9D8B030D-6E8A-4147-A177-3AD203B41FA5}">
                      <a16:colId xmlns:a16="http://schemas.microsoft.com/office/drawing/2014/main" val="321493440"/>
                    </a:ext>
                  </a:extLst>
                </a:gridCol>
                <a:gridCol w="411480">
                  <a:extLst>
                    <a:ext uri="{9D8B030D-6E8A-4147-A177-3AD203B41FA5}">
                      <a16:colId xmlns:a16="http://schemas.microsoft.com/office/drawing/2014/main" val="3693742968"/>
                    </a:ext>
                  </a:extLst>
                </a:gridCol>
                <a:gridCol w="411480">
                  <a:extLst>
                    <a:ext uri="{9D8B030D-6E8A-4147-A177-3AD203B41FA5}">
                      <a16:colId xmlns:a16="http://schemas.microsoft.com/office/drawing/2014/main" val="4179231961"/>
                    </a:ext>
                  </a:extLst>
                </a:gridCol>
                <a:gridCol w="411480">
                  <a:extLst>
                    <a:ext uri="{9D8B030D-6E8A-4147-A177-3AD203B41FA5}">
                      <a16:colId xmlns:a16="http://schemas.microsoft.com/office/drawing/2014/main" val="1745752510"/>
                    </a:ext>
                  </a:extLst>
                </a:gridCol>
                <a:gridCol w="411480">
                  <a:extLst>
                    <a:ext uri="{9D8B030D-6E8A-4147-A177-3AD203B41FA5}">
                      <a16:colId xmlns:a16="http://schemas.microsoft.com/office/drawing/2014/main" val="118504862"/>
                    </a:ext>
                  </a:extLst>
                </a:gridCol>
                <a:gridCol w="411480">
                  <a:extLst>
                    <a:ext uri="{9D8B030D-6E8A-4147-A177-3AD203B41FA5}">
                      <a16:colId xmlns:a16="http://schemas.microsoft.com/office/drawing/2014/main" val="150089407"/>
                    </a:ext>
                  </a:extLst>
                </a:gridCol>
                <a:gridCol w="411480">
                  <a:extLst>
                    <a:ext uri="{9D8B030D-6E8A-4147-A177-3AD203B41FA5}">
                      <a16:colId xmlns:a16="http://schemas.microsoft.com/office/drawing/2014/main" val="703803223"/>
                    </a:ext>
                  </a:extLst>
                </a:gridCol>
                <a:gridCol w="411480">
                  <a:extLst>
                    <a:ext uri="{9D8B030D-6E8A-4147-A177-3AD203B41FA5}">
                      <a16:colId xmlns:a16="http://schemas.microsoft.com/office/drawing/2014/main" val="942621762"/>
                    </a:ext>
                  </a:extLst>
                </a:gridCol>
                <a:gridCol w="411480">
                  <a:extLst>
                    <a:ext uri="{9D8B030D-6E8A-4147-A177-3AD203B41FA5}">
                      <a16:colId xmlns:a16="http://schemas.microsoft.com/office/drawing/2014/main" val="2599586317"/>
                    </a:ext>
                  </a:extLst>
                </a:gridCol>
                <a:gridCol w="411480">
                  <a:extLst>
                    <a:ext uri="{9D8B030D-6E8A-4147-A177-3AD203B41FA5}">
                      <a16:colId xmlns:a16="http://schemas.microsoft.com/office/drawing/2014/main" val="3475720015"/>
                    </a:ext>
                  </a:extLst>
                </a:gridCol>
                <a:gridCol w="1728216">
                  <a:extLst>
                    <a:ext uri="{9D8B030D-6E8A-4147-A177-3AD203B41FA5}">
                      <a16:colId xmlns:a16="http://schemas.microsoft.com/office/drawing/2014/main" val="3231131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7442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739062327"/>
                  </a:ext>
                </a:extLst>
              </a:tr>
            </a:tbl>
          </a:graphicData>
        </a:graphic>
      </p:graphicFrame>
      <p:sp>
        <p:nvSpPr>
          <p:cNvPr id="4" name="Text Placeholder 3">
            <a:extLst>
              <a:ext uri="{FF2B5EF4-FFF2-40B4-BE49-F238E27FC236}">
                <a16:creationId xmlns:a16="http://schemas.microsoft.com/office/drawing/2014/main" id="{2E0A1021-ED50-4639-942A-8D5070F654D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125254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C6D71-8A05-4CF8-8FF5-15BB66C60673}"/>
              </a:ext>
            </a:extLst>
          </p:cNvPr>
          <p:cNvSpPr>
            <a:spLocks noGrp="1"/>
          </p:cNvSpPr>
          <p:nvPr>
            <p:ph type="title"/>
          </p:nvPr>
        </p:nvSpPr>
        <p:spPr/>
        <p:txBody>
          <a:bodyPr/>
          <a:lstStyle/>
          <a:p>
            <a:r>
              <a:rPr lang="en-US"/>
              <a:t>Facebook Instagram Paid Post Performance | All profiles - 24 of 25</a:t>
            </a:r>
          </a:p>
        </p:txBody>
      </p:sp>
      <p:graphicFrame>
        <p:nvGraphicFramePr>
          <p:cNvPr id="5" name="Table Placeholder 4">
            <a:extLst>
              <a:ext uri="{FF2B5EF4-FFF2-40B4-BE49-F238E27FC236}">
                <a16:creationId xmlns:a16="http://schemas.microsoft.com/office/drawing/2014/main" id="{E019EDB2-65E2-4920-A74F-C5C16B36DC7B}"/>
              </a:ext>
            </a:extLst>
          </p:cNvPr>
          <p:cNvGraphicFramePr>
            <a:graphicFrameLocks noGrp="1"/>
          </p:cNvGraphicFramePr>
          <p:nvPr>
            <p:ph type="tbl" sz="quarter" idx="13"/>
            <p:extLst>
              <p:ext uri="{D42A27DB-BD31-4B8C-83A1-F6EECF244321}">
                <p14:modId xmlns:p14="http://schemas.microsoft.com/office/powerpoint/2010/main" val="3026899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0205663"/>
                    </a:ext>
                  </a:extLst>
                </a:gridCol>
                <a:gridCol w="1152144">
                  <a:extLst>
                    <a:ext uri="{9D8B030D-6E8A-4147-A177-3AD203B41FA5}">
                      <a16:colId xmlns:a16="http://schemas.microsoft.com/office/drawing/2014/main" val="4197145496"/>
                    </a:ext>
                  </a:extLst>
                </a:gridCol>
                <a:gridCol w="411480">
                  <a:extLst>
                    <a:ext uri="{9D8B030D-6E8A-4147-A177-3AD203B41FA5}">
                      <a16:colId xmlns:a16="http://schemas.microsoft.com/office/drawing/2014/main" val="2843118140"/>
                    </a:ext>
                  </a:extLst>
                </a:gridCol>
                <a:gridCol w="411480">
                  <a:extLst>
                    <a:ext uri="{9D8B030D-6E8A-4147-A177-3AD203B41FA5}">
                      <a16:colId xmlns:a16="http://schemas.microsoft.com/office/drawing/2014/main" val="1781951389"/>
                    </a:ext>
                  </a:extLst>
                </a:gridCol>
                <a:gridCol w="411480">
                  <a:extLst>
                    <a:ext uri="{9D8B030D-6E8A-4147-A177-3AD203B41FA5}">
                      <a16:colId xmlns:a16="http://schemas.microsoft.com/office/drawing/2014/main" val="1629025324"/>
                    </a:ext>
                  </a:extLst>
                </a:gridCol>
                <a:gridCol w="411480">
                  <a:extLst>
                    <a:ext uri="{9D8B030D-6E8A-4147-A177-3AD203B41FA5}">
                      <a16:colId xmlns:a16="http://schemas.microsoft.com/office/drawing/2014/main" val="307719923"/>
                    </a:ext>
                  </a:extLst>
                </a:gridCol>
                <a:gridCol w="411480">
                  <a:extLst>
                    <a:ext uri="{9D8B030D-6E8A-4147-A177-3AD203B41FA5}">
                      <a16:colId xmlns:a16="http://schemas.microsoft.com/office/drawing/2014/main" val="3601135608"/>
                    </a:ext>
                  </a:extLst>
                </a:gridCol>
                <a:gridCol w="411480">
                  <a:extLst>
                    <a:ext uri="{9D8B030D-6E8A-4147-A177-3AD203B41FA5}">
                      <a16:colId xmlns:a16="http://schemas.microsoft.com/office/drawing/2014/main" val="3170187784"/>
                    </a:ext>
                  </a:extLst>
                </a:gridCol>
                <a:gridCol w="411480">
                  <a:extLst>
                    <a:ext uri="{9D8B030D-6E8A-4147-A177-3AD203B41FA5}">
                      <a16:colId xmlns:a16="http://schemas.microsoft.com/office/drawing/2014/main" val="1893041006"/>
                    </a:ext>
                  </a:extLst>
                </a:gridCol>
                <a:gridCol w="411480">
                  <a:extLst>
                    <a:ext uri="{9D8B030D-6E8A-4147-A177-3AD203B41FA5}">
                      <a16:colId xmlns:a16="http://schemas.microsoft.com/office/drawing/2014/main" val="4218743631"/>
                    </a:ext>
                  </a:extLst>
                </a:gridCol>
                <a:gridCol w="411480">
                  <a:extLst>
                    <a:ext uri="{9D8B030D-6E8A-4147-A177-3AD203B41FA5}">
                      <a16:colId xmlns:a16="http://schemas.microsoft.com/office/drawing/2014/main" val="3622996916"/>
                    </a:ext>
                  </a:extLst>
                </a:gridCol>
                <a:gridCol w="1728216">
                  <a:extLst>
                    <a:ext uri="{9D8B030D-6E8A-4147-A177-3AD203B41FA5}">
                      <a16:colId xmlns:a16="http://schemas.microsoft.com/office/drawing/2014/main" val="3208795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7283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- 2024-01-16 11:24:59</a:t>
                      </a:r>
                      <a:r>
                        <a:rPr kumimoji="0" lang="en-US" sz="1000" b="0" i="0" u="none" strike="noStrike" kern="1200" cap="none" spc="0" normalizeH="0" baseline="0" noProof="0">
                          <a:ln>
                            <a:noFill/>
                          </a:ln>
                          <a:solidFill>
                            <a:prstClr val="black"/>
                          </a:solidFill>
                          <a:effectLst/>
                          <a:uLnTx/>
                          <a:uFillTx/>
                          <a:latin typeface="Calibri"/>
                          <a:ea typeface="+mn-ea"/>
                          <a:cs typeface="+mn-cs"/>
                        </a:rPr>
                        <a:t>
 Alles kann, nichts Mousse! Für welche vegane Mousse au Chocolat entscheidet ihr euch? ✨
Auf unserem Blog findet ihr die genauen Rezepte. Link in Bio!
#rittersport #mousseauchocolat #vegan #veganuary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https://quintly-eu-image-storage.s3.amazonaws.com/ce3c7051b24efe7a43caa2123c501328/9c4bead581ace6a6f2db7b27e42ffa48.jpg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697773922"/>
                  </a:ext>
                </a:extLst>
              </a:tr>
            </a:tbl>
          </a:graphicData>
        </a:graphic>
      </p:graphicFrame>
      <p:sp>
        <p:nvSpPr>
          <p:cNvPr id="4" name="Text Placeholder 3">
            <a:extLst>
              <a:ext uri="{FF2B5EF4-FFF2-40B4-BE49-F238E27FC236}">
                <a16:creationId xmlns:a16="http://schemas.microsoft.com/office/drawing/2014/main" id="{381A88F4-2072-47AC-AB16-6BE61E2485B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599561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69E82-D151-4C61-999A-4408DFFDCAE1}"/>
              </a:ext>
            </a:extLst>
          </p:cNvPr>
          <p:cNvSpPr>
            <a:spLocks noGrp="1"/>
          </p:cNvSpPr>
          <p:nvPr>
            <p:ph type="title"/>
          </p:nvPr>
        </p:nvSpPr>
        <p:spPr/>
        <p:txBody>
          <a:bodyPr/>
          <a:lstStyle/>
          <a:p>
            <a:r>
              <a:rPr lang="en-US"/>
              <a:t>Facebook Instagram Paid Post Performance | All profiles - 25 of 25</a:t>
            </a:r>
          </a:p>
        </p:txBody>
      </p:sp>
      <p:graphicFrame>
        <p:nvGraphicFramePr>
          <p:cNvPr id="5" name="Table Placeholder 4">
            <a:extLst>
              <a:ext uri="{FF2B5EF4-FFF2-40B4-BE49-F238E27FC236}">
                <a16:creationId xmlns:a16="http://schemas.microsoft.com/office/drawing/2014/main" id="{800362A3-B29F-44E5-B2CC-8177BE2AA6C4}"/>
              </a:ext>
            </a:extLst>
          </p:cNvPr>
          <p:cNvGraphicFramePr>
            <a:graphicFrameLocks noGrp="1"/>
          </p:cNvGraphicFramePr>
          <p:nvPr>
            <p:ph type="tbl" sz="quarter" idx="13"/>
            <p:extLst>
              <p:ext uri="{D42A27DB-BD31-4B8C-83A1-F6EECF244321}">
                <p14:modId xmlns:p14="http://schemas.microsoft.com/office/powerpoint/2010/main" val="2311508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12652967"/>
                    </a:ext>
                  </a:extLst>
                </a:gridCol>
                <a:gridCol w="1152144">
                  <a:extLst>
                    <a:ext uri="{9D8B030D-6E8A-4147-A177-3AD203B41FA5}">
                      <a16:colId xmlns:a16="http://schemas.microsoft.com/office/drawing/2014/main" val="2647999697"/>
                    </a:ext>
                  </a:extLst>
                </a:gridCol>
                <a:gridCol w="411480">
                  <a:extLst>
                    <a:ext uri="{9D8B030D-6E8A-4147-A177-3AD203B41FA5}">
                      <a16:colId xmlns:a16="http://schemas.microsoft.com/office/drawing/2014/main" val="3587196902"/>
                    </a:ext>
                  </a:extLst>
                </a:gridCol>
                <a:gridCol w="411480">
                  <a:extLst>
                    <a:ext uri="{9D8B030D-6E8A-4147-A177-3AD203B41FA5}">
                      <a16:colId xmlns:a16="http://schemas.microsoft.com/office/drawing/2014/main" val="1911840791"/>
                    </a:ext>
                  </a:extLst>
                </a:gridCol>
                <a:gridCol w="411480">
                  <a:extLst>
                    <a:ext uri="{9D8B030D-6E8A-4147-A177-3AD203B41FA5}">
                      <a16:colId xmlns:a16="http://schemas.microsoft.com/office/drawing/2014/main" val="1192673423"/>
                    </a:ext>
                  </a:extLst>
                </a:gridCol>
                <a:gridCol w="411480">
                  <a:extLst>
                    <a:ext uri="{9D8B030D-6E8A-4147-A177-3AD203B41FA5}">
                      <a16:colId xmlns:a16="http://schemas.microsoft.com/office/drawing/2014/main" val="3745676503"/>
                    </a:ext>
                  </a:extLst>
                </a:gridCol>
                <a:gridCol w="411480">
                  <a:extLst>
                    <a:ext uri="{9D8B030D-6E8A-4147-A177-3AD203B41FA5}">
                      <a16:colId xmlns:a16="http://schemas.microsoft.com/office/drawing/2014/main" val="2559272935"/>
                    </a:ext>
                  </a:extLst>
                </a:gridCol>
                <a:gridCol w="411480">
                  <a:extLst>
                    <a:ext uri="{9D8B030D-6E8A-4147-A177-3AD203B41FA5}">
                      <a16:colId xmlns:a16="http://schemas.microsoft.com/office/drawing/2014/main" val="3631382653"/>
                    </a:ext>
                  </a:extLst>
                </a:gridCol>
                <a:gridCol w="411480">
                  <a:extLst>
                    <a:ext uri="{9D8B030D-6E8A-4147-A177-3AD203B41FA5}">
                      <a16:colId xmlns:a16="http://schemas.microsoft.com/office/drawing/2014/main" val="1159839944"/>
                    </a:ext>
                  </a:extLst>
                </a:gridCol>
                <a:gridCol w="411480">
                  <a:extLst>
                    <a:ext uri="{9D8B030D-6E8A-4147-A177-3AD203B41FA5}">
                      <a16:colId xmlns:a16="http://schemas.microsoft.com/office/drawing/2014/main" val="2656277776"/>
                    </a:ext>
                  </a:extLst>
                </a:gridCol>
                <a:gridCol w="411480">
                  <a:extLst>
                    <a:ext uri="{9D8B030D-6E8A-4147-A177-3AD203B41FA5}">
                      <a16:colId xmlns:a16="http://schemas.microsoft.com/office/drawing/2014/main" val="2619060541"/>
                    </a:ext>
                  </a:extLst>
                </a:gridCol>
                <a:gridCol w="1728216">
                  <a:extLst>
                    <a:ext uri="{9D8B030D-6E8A-4147-A177-3AD203B41FA5}">
                      <a16:colId xmlns:a16="http://schemas.microsoft.com/office/drawing/2014/main" val="1257403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6570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2832984513"/>
                  </a:ext>
                </a:extLst>
              </a:tr>
            </a:tbl>
          </a:graphicData>
        </a:graphic>
      </p:graphicFrame>
      <p:sp>
        <p:nvSpPr>
          <p:cNvPr id="4" name="Text Placeholder 3">
            <a:extLst>
              <a:ext uri="{FF2B5EF4-FFF2-40B4-BE49-F238E27FC236}">
                <a16:creationId xmlns:a16="http://schemas.microsoft.com/office/drawing/2014/main" id="{BEF24FC2-94D5-4F19-8AE9-E3DAE27DF22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34310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292C-E426-44DA-8935-3F39142816AF}"/>
              </a:ext>
            </a:extLst>
          </p:cNvPr>
          <p:cNvSpPr>
            <a:spLocks noGrp="1"/>
          </p:cNvSpPr>
          <p:nvPr>
            <p:ph type="title"/>
          </p:nvPr>
        </p:nvSpPr>
        <p:spPr/>
        <p:txBody>
          <a:bodyPr/>
          <a:lstStyle/>
          <a:p>
            <a:r>
              <a:rPr lang="de-DE"/>
              <a:t>Facebook FB_Reichweite  | All profiles</a:t>
            </a:r>
            <a:endParaRPr lang="en-US"/>
          </a:p>
        </p:txBody>
      </p:sp>
      <p:graphicFrame>
        <p:nvGraphicFramePr>
          <p:cNvPr id="6" name="Chart Placeholder 5">
            <a:extLst>
              <a:ext uri="{FF2B5EF4-FFF2-40B4-BE49-F238E27FC236}">
                <a16:creationId xmlns:a16="http://schemas.microsoft.com/office/drawing/2014/main" id="{938CE274-D056-4D06-9785-51B77A57092A}"/>
              </a:ext>
            </a:extLst>
          </p:cNvPr>
          <p:cNvGraphicFramePr>
            <a:graphicFrameLocks noGrp="1"/>
          </p:cNvGraphicFramePr>
          <p:nvPr>
            <p:ph type="chart" sz="quarter" idx="13"/>
            <p:extLst>
              <p:ext uri="{D42A27DB-BD31-4B8C-83A1-F6EECF244321}">
                <p14:modId xmlns:p14="http://schemas.microsoft.com/office/powerpoint/2010/main" val="125053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C7943F-32BB-4410-8761-33F8D9723795}"/>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2D2F2E7C-CC3F-4210-BEB0-8F8F57AB32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992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89E90-8D6A-4FFD-B462-2630503CDCEE}"/>
              </a:ext>
            </a:extLst>
          </p:cNvPr>
          <p:cNvSpPr>
            <a:spLocks noGrp="1"/>
          </p:cNvSpPr>
          <p:nvPr>
            <p:ph type="title"/>
          </p:nvPr>
        </p:nvSpPr>
        <p:spPr/>
        <p:txBody>
          <a:bodyPr/>
          <a:lstStyle/>
          <a:p>
            <a:r>
              <a:rPr lang="en-US"/>
              <a:t>Facebook FB_Impressions | Ritter Sport</a:t>
            </a:r>
          </a:p>
        </p:txBody>
      </p:sp>
      <p:graphicFrame>
        <p:nvGraphicFramePr>
          <p:cNvPr id="6" name="Chart Placeholder 5">
            <a:extLst>
              <a:ext uri="{FF2B5EF4-FFF2-40B4-BE49-F238E27FC236}">
                <a16:creationId xmlns:a16="http://schemas.microsoft.com/office/drawing/2014/main" id="{EBC2F207-3A38-4349-B70C-4204C3297F90}"/>
              </a:ext>
            </a:extLst>
          </p:cNvPr>
          <p:cNvGraphicFramePr>
            <a:graphicFrameLocks noGrp="1"/>
          </p:cNvGraphicFramePr>
          <p:nvPr>
            <p:ph type="chart" sz="quarter" idx="13"/>
            <p:extLst>
              <p:ext uri="{D42A27DB-BD31-4B8C-83A1-F6EECF244321}">
                <p14:modId xmlns:p14="http://schemas.microsoft.com/office/powerpoint/2010/main" val="1631871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806C6-AAB5-4AB6-8EDC-4F863661FF91}"/>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42ABCE29-BA7E-4E06-8F26-8AAA02B945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7134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13433-4D93-4A83-8870-0895B4486BA0}"/>
              </a:ext>
            </a:extLst>
          </p:cNvPr>
          <p:cNvSpPr>
            <a:spLocks noGrp="1"/>
          </p:cNvSpPr>
          <p:nvPr>
            <p:ph type="title"/>
          </p:nvPr>
        </p:nvSpPr>
        <p:spPr/>
        <p:txBody>
          <a:bodyPr/>
          <a:lstStyle/>
          <a:p>
            <a:r>
              <a:rPr lang="de-DE"/>
              <a:t>Facebook FB_Fans_Entwicklung | All profiles</a:t>
            </a:r>
            <a:endParaRPr lang="en-US"/>
          </a:p>
        </p:txBody>
      </p:sp>
      <p:graphicFrame>
        <p:nvGraphicFramePr>
          <p:cNvPr id="6" name="Chart Placeholder 5">
            <a:extLst>
              <a:ext uri="{FF2B5EF4-FFF2-40B4-BE49-F238E27FC236}">
                <a16:creationId xmlns:a16="http://schemas.microsoft.com/office/drawing/2014/main" id="{094204D6-7D78-44B6-8CEE-191AC12D109C}"/>
              </a:ext>
            </a:extLst>
          </p:cNvPr>
          <p:cNvGraphicFramePr>
            <a:graphicFrameLocks noGrp="1"/>
          </p:cNvGraphicFramePr>
          <p:nvPr>
            <p:ph type="chart" sz="quarter" idx="13"/>
            <p:extLst>
              <p:ext uri="{D42A27DB-BD31-4B8C-83A1-F6EECF244321}">
                <p14:modId xmlns:p14="http://schemas.microsoft.com/office/powerpoint/2010/main" val="1684472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661E5-40E9-4FA5-9C14-1498D6E77383}"/>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B819F8B3-144C-46FC-9FCA-874612C596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27755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B84EC-1967-48EF-A4B9-E30AA74BA67E}"/>
              </a:ext>
            </a:extLst>
          </p:cNvPr>
          <p:cNvSpPr>
            <a:spLocks noGrp="1"/>
          </p:cNvSpPr>
          <p:nvPr>
            <p:ph type="title"/>
          </p:nvPr>
        </p:nvSpPr>
        <p:spPr/>
        <p:txBody>
          <a:bodyPr/>
          <a:lstStyle/>
          <a:p>
            <a:r>
              <a:rPr lang="en-US"/>
              <a:t>Facebook Posts nach Impressions | All profiles</a:t>
            </a:r>
          </a:p>
        </p:txBody>
      </p:sp>
      <p:graphicFrame>
        <p:nvGraphicFramePr>
          <p:cNvPr id="5" name="Table Placeholder 4">
            <a:extLst>
              <a:ext uri="{FF2B5EF4-FFF2-40B4-BE49-F238E27FC236}">
                <a16:creationId xmlns:a16="http://schemas.microsoft.com/office/drawing/2014/main" id="{96B8A622-5087-4411-9C13-0F5E72AD0E09}"/>
              </a:ext>
            </a:extLst>
          </p:cNvPr>
          <p:cNvGraphicFramePr>
            <a:graphicFrameLocks noGrp="1"/>
          </p:cNvGraphicFramePr>
          <p:nvPr>
            <p:ph type="tbl" sz="quarter" idx="13"/>
            <p:extLst>
              <p:ext uri="{D42A27DB-BD31-4B8C-83A1-F6EECF244321}">
                <p14:modId xmlns:p14="http://schemas.microsoft.com/office/powerpoint/2010/main" val="3946815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2262028898"/>
                    </a:ext>
                  </a:extLst>
                </a:gridCol>
                <a:gridCol w="1645920">
                  <a:extLst>
                    <a:ext uri="{9D8B030D-6E8A-4147-A177-3AD203B41FA5}">
                      <a16:colId xmlns:a16="http://schemas.microsoft.com/office/drawing/2014/main" val="562277329"/>
                    </a:ext>
                  </a:extLst>
                </a:gridCol>
              </a:tblGrid>
              <a:tr h="370840">
                <a:tc>
                  <a:txBody>
                    <a:bodyPr/>
                    <a:lstStyle/>
                    <a:p>
                      <a:r>
                        <a:rPr lang="en-US" sz="1000"/>
                        <a:t>Thumbnail</a:t>
                      </a:r>
                    </a:p>
                  </a:txBody>
                  <a:tcPr/>
                </a:tc>
                <a:tc>
                  <a:txBody>
                    <a:bodyPr/>
                    <a:lstStyle/>
                    <a:p>
                      <a:r>
                        <a:rPr lang="en-US" sz="1000"/>
                        <a:t>Organic Impressions</a:t>
                      </a:r>
                    </a:p>
                  </a:txBody>
                  <a:tcPr/>
                </a:tc>
                <a:extLst>
                  <a:ext uri="{0D108BD9-81ED-4DB2-BD59-A6C34878D82A}">
                    <a16:rowId xmlns:a16="http://schemas.microsoft.com/office/drawing/2014/main" val="3894420352"/>
                  </a:ext>
                </a:extLst>
              </a:tr>
              <a:tr h="370840">
                <a:tc>
                  <a:txBody>
                    <a:bodyPr/>
                    <a:lstStyle/>
                    <a:p>
                      <a:r>
                        <a:rPr lang="en-US" sz="1000"/>
                        <a:t>https://quintly-eu-image-storage.s3.amazonaws.com/ce3c7051b24efe7a43caa2123c501328/e1d064b1931bfb95bd0074717392534e.jpg</a:t>
                      </a:r>
                    </a:p>
                  </a:txBody>
                  <a:tcPr/>
                </a:tc>
                <a:tc>
                  <a:txBody>
                    <a:bodyPr/>
                    <a:lstStyle/>
                    <a:p>
                      <a:r>
                        <a:rPr lang="en-US" sz="1000"/>
                        <a:t>64902</a:t>
                      </a:r>
                    </a:p>
                  </a:txBody>
                  <a:tcPr/>
                </a:tc>
                <a:extLst>
                  <a:ext uri="{0D108BD9-81ED-4DB2-BD59-A6C34878D82A}">
                    <a16:rowId xmlns:a16="http://schemas.microsoft.com/office/drawing/2014/main" val="1734615194"/>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56515</a:t>
                      </a:r>
                    </a:p>
                  </a:txBody>
                  <a:tcPr/>
                </a:tc>
                <a:extLst>
                  <a:ext uri="{0D108BD9-81ED-4DB2-BD59-A6C34878D82A}">
                    <a16:rowId xmlns:a16="http://schemas.microsoft.com/office/drawing/2014/main" val="3182505490"/>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48548</a:t>
                      </a:r>
                    </a:p>
                  </a:txBody>
                  <a:tcPr/>
                </a:tc>
                <a:extLst>
                  <a:ext uri="{0D108BD9-81ED-4DB2-BD59-A6C34878D82A}">
                    <a16:rowId xmlns:a16="http://schemas.microsoft.com/office/drawing/2014/main" val="2686817125"/>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35959</a:t>
                      </a:r>
                    </a:p>
                  </a:txBody>
                  <a:tcPr/>
                </a:tc>
                <a:extLst>
                  <a:ext uri="{0D108BD9-81ED-4DB2-BD59-A6C34878D82A}">
                    <a16:rowId xmlns:a16="http://schemas.microsoft.com/office/drawing/2014/main" val="2296042610"/>
                  </a:ext>
                </a:extLst>
              </a:tr>
              <a:tr h="370840">
                <a:tc>
                  <a:txBody>
                    <a:bodyPr/>
                    <a:lstStyle/>
                    <a:p>
                      <a:r>
                        <a:rPr lang="en-US" sz="1000"/>
                        <a:t>https://quintly-eu-image-storage.s3.amazonaws.com/ce3c7051b24efe7a43caa2123c501328/09d036db3cd47f53468f3b402a335ff3.jpg</a:t>
                      </a:r>
                    </a:p>
                  </a:txBody>
                  <a:tcPr/>
                </a:tc>
                <a:tc>
                  <a:txBody>
                    <a:bodyPr/>
                    <a:lstStyle/>
                    <a:p>
                      <a:r>
                        <a:rPr lang="en-US" sz="1000"/>
                        <a:t>29656</a:t>
                      </a:r>
                    </a:p>
                  </a:txBody>
                  <a:tcPr/>
                </a:tc>
                <a:extLst>
                  <a:ext uri="{0D108BD9-81ED-4DB2-BD59-A6C34878D82A}">
                    <a16:rowId xmlns:a16="http://schemas.microsoft.com/office/drawing/2014/main" val="912615178"/>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24447</a:t>
                      </a:r>
                    </a:p>
                  </a:txBody>
                  <a:tcPr/>
                </a:tc>
                <a:extLst>
                  <a:ext uri="{0D108BD9-81ED-4DB2-BD59-A6C34878D82A}">
                    <a16:rowId xmlns:a16="http://schemas.microsoft.com/office/drawing/2014/main" val="220113548"/>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18619</a:t>
                      </a:r>
                    </a:p>
                  </a:txBody>
                  <a:tcPr/>
                </a:tc>
                <a:extLst>
                  <a:ext uri="{0D108BD9-81ED-4DB2-BD59-A6C34878D82A}">
                    <a16:rowId xmlns:a16="http://schemas.microsoft.com/office/drawing/2014/main" val="1220446306"/>
                  </a:ext>
                </a:extLst>
              </a:tr>
            </a:tbl>
          </a:graphicData>
        </a:graphic>
      </p:graphicFrame>
      <p:sp>
        <p:nvSpPr>
          <p:cNvPr id="4" name="Text Placeholder 3">
            <a:extLst>
              <a:ext uri="{FF2B5EF4-FFF2-40B4-BE49-F238E27FC236}">
                <a16:creationId xmlns:a16="http://schemas.microsoft.com/office/drawing/2014/main" id="{9B9946C4-DD61-481B-A256-6759246CA95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236083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69155-B5D8-48A3-901F-751036251EFE}"/>
              </a:ext>
            </a:extLst>
          </p:cNvPr>
          <p:cNvSpPr>
            <a:spLocks noGrp="1"/>
          </p:cNvSpPr>
          <p:nvPr>
            <p:ph type="title"/>
          </p:nvPr>
        </p:nvSpPr>
        <p:spPr/>
        <p:txBody>
          <a:bodyPr/>
          <a:lstStyle/>
          <a:p>
            <a:r>
              <a:rPr lang="en-US"/>
              <a:t>Facebook Posts nach Engagement Rate | All profiles</a:t>
            </a:r>
          </a:p>
        </p:txBody>
      </p:sp>
      <p:graphicFrame>
        <p:nvGraphicFramePr>
          <p:cNvPr id="5" name="Table Placeholder 4">
            <a:extLst>
              <a:ext uri="{FF2B5EF4-FFF2-40B4-BE49-F238E27FC236}">
                <a16:creationId xmlns:a16="http://schemas.microsoft.com/office/drawing/2014/main" id="{398F6A1B-082D-4E44-8DEB-58A3707177BB}"/>
              </a:ext>
            </a:extLst>
          </p:cNvPr>
          <p:cNvGraphicFramePr>
            <a:graphicFrameLocks noGrp="1"/>
          </p:cNvGraphicFramePr>
          <p:nvPr>
            <p:ph type="tbl" sz="quarter" idx="13"/>
            <p:extLst>
              <p:ext uri="{D42A27DB-BD31-4B8C-83A1-F6EECF244321}">
                <p14:modId xmlns:p14="http://schemas.microsoft.com/office/powerpoint/2010/main" val="3539714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2025260416"/>
                    </a:ext>
                  </a:extLst>
                </a:gridCol>
                <a:gridCol w="1645920">
                  <a:extLst>
                    <a:ext uri="{9D8B030D-6E8A-4147-A177-3AD203B41FA5}">
                      <a16:colId xmlns:a16="http://schemas.microsoft.com/office/drawing/2014/main" val="4212668482"/>
                    </a:ext>
                  </a:extLst>
                </a:gridCol>
              </a:tblGrid>
              <a:tr h="370840">
                <a:tc>
                  <a:txBody>
                    <a:bodyPr/>
                    <a:lstStyle/>
                    <a:p>
                      <a:r>
                        <a:rPr lang="en-US" sz="1000"/>
                        <a:t>Thumbnail</a:t>
                      </a:r>
                    </a:p>
                  </a:txBody>
                  <a:tcPr/>
                </a:tc>
                <a:tc>
                  <a:txBody>
                    <a:bodyPr/>
                    <a:lstStyle/>
                    <a:p>
                      <a:r>
                        <a:rPr lang="en-US" sz="1000"/>
                        <a:t>Engagement Rate</a:t>
                      </a:r>
                    </a:p>
                  </a:txBody>
                  <a:tcPr/>
                </a:tc>
                <a:extLst>
                  <a:ext uri="{0D108BD9-81ED-4DB2-BD59-A6C34878D82A}">
                    <a16:rowId xmlns:a16="http://schemas.microsoft.com/office/drawing/2014/main" val="3679301524"/>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11.1698 %</a:t>
                      </a:r>
                    </a:p>
                  </a:txBody>
                  <a:tcPr/>
                </a:tc>
                <a:extLst>
                  <a:ext uri="{0D108BD9-81ED-4DB2-BD59-A6C34878D82A}">
                    <a16:rowId xmlns:a16="http://schemas.microsoft.com/office/drawing/2014/main" val="3932376069"/>
                  </a:ext>
                </a:extLst>
              </a:tr>
              <a:tr h="370840">
                <a:tc>
                  <a:txBody>
                    <a:bodyPr/>
                    <a:lstStyle/>
                    <a:p>
                      <a:r>
                        <a:rPr lang="en-US" sz="1000"/>
                        <a:t>https://quintly-eu-image-storage.s3.amazonaws.com/ce3c7051b24efe7a43caa2123c501328/e1d064b1931bfb95bd0074717392534e.jpg</a:t>
                      </a:r>
                    </a:p>
                  </a:txBody>
                  <a:tcPr/>
                </a:tc>
                <a:tc>
                  <a:txBody>
                    <a:bodyPr/>
                    <a:lstStyle/>
                    <a:p>
                      <a:r>
                        <a:rPr lang="en-US" sz="1000"/>
                        <a:t>0.7595 %</a:t>
                      </a:r>
                    </a:p>
                  </a:txBody>
                  <a:tcPr/>
                </a:tc>
                <a:extLst>
                  <a:ext uri="{0D108BD9-81ED-4DB2-BD59-A6C34878D82A}">
                    <a16:rowId xmlns:a16="http://schemas.microsoft.com/office/drawing/2014/main" val="1064222251"/>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0.5859 %</a:t>
                      </a:r>
                    </a:p>
                  </a:txBody>
                  <a:tcPr/>
                </a:tc>
                <a:extLst>
                  <a:ext uri="{0D108BD9-81ED-4DB2-BD59-A6C34878D82A}">
                    <a16:rowId xmlns:a16="http://schemas.microsoft.com/office/drawing/2014/main" val="101553962"/>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0.4712 %</a:t>
                      </a:r>
                    </a:p>
                  </a:txBody>
                  <a:tcPr/>
                </a:tc>
                <a:extLst>
                  <a:ext uri="{0D108BD9-81ED-4DB2-BD59-A6C34878D82A}">
                    <a16:rowId xmlns:a16="http://schemas.microsoft.com/office/drawing/2014/main" val="3396216468"/>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0.3365 %</a:t>
                      </a:r>
                    </a:p>
                  </a:txBody>
                  <a:tcPr/>
                </a:tc>
                <a:extLst>
                  <a:ext uri="{0D108BD9-81ED-4DB2-BD59-A6C34878D82A}">
                    <a16:rowId xmlns:a16="http://schemas.microsoft.com/office/drawing/2014/main" val="1526266557"/>
                  </a:ext>
                </a:extLst>
              </a:tr>
              <a:tr h="370840">
                <a:tc>
                  <a:txBody>
                    <a:bodyPr/>
                    <a:lstStyle/>
                    <a:p>
                      <a:r>
                        <a:rPr lang="en-US" sz="1000"/>
                        <a:t>https://quintly-eu-image-storage.s3.amazonaws.com/ce3c7051b24efe7a43caa2123c501328/09d036db3cd47f53468f3b402a335ff3.jpg</a:t>
                      </a:r>
                    </a:p>
                  </a:txBody>
                  <a:tcPr/>
                </a:tc>
                <a:tc>
                  <a:txBody>
                    <a:bodyPr/>
                    <a:lstStyle/>
                    <a:p>
                      <a:r>
                        <a:rPr lang="en-US" sz="1000"/>
                        <a:t>0.2054 %</a:t>
                      </a:r>
                    </a:p>
                  </a:txBody>
                  <a:tcPr/>
                </a:tc>
                <a:extLst>
                  <a:ext uri="{0D108BD9-81ED-4DB2-BD59-A6C34878D82A}">
                    <a16:rowId xmlns:a16="http://schemas.microsoft.com/office/drawing/2014/main" val="1175691537"/>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0.1712 %</a:t>
                      </a:r>
                    </a:p>
                  </a:txBody>
                  <a:tcPr/>
                </a:tc>
                <a:extLst>
                  <a:ext uri="{0D108BD9-81ED-4DB2-BD59-A6C34878D82A}">
                    <a16:rowId xmlns:a16="http://schemas.microsoft.com/office/drawing/2014/main" val="1665387826"/>
                  </a:ext>
                </a:extLst>
              </a:tr>
            </a:tbl>
          </a:graphicData>
        </a:graphic>
      </p:graphicFrame>
      <p:sp>
        <p:nvSpPr>
          <p:cNvPr id="4" name="Text Placeholder 3">
            <a:extLst>
              <a:ext uri="{FF2B5EF4-FFF2-40B4-BE49-F238E27FC236}">
                <a16:creationId xmlns:a16="http://schemas.microsoft.com/office/drawing/2014/main" id="{0C3D6DA3-4596-4286-BF3A-7481C2169E7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2761245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5130A-ED7B-4DF4-BA16-859FB557703E}"/>
              </a:ext>
            </a:extLst>
          </p:cNvPr>
          <p:cNvSpPr>
            <a:spLocks noGrp="1"/>
          </p:cNvSpPr>
          <p:nvPr>
            <p:ph type="title"/>
          </p:nvPr>
        </p:nvSpPr>
        <p:spPr/>
        <p:txBody>
          <a:bodyPr/>
          <a:lstStyle/>
          <a:p>
            <a:r>
              <a:rPr lang="en-US"/>
              <a:t>Facebook Facebook Paid Post Performance | 1 group and 2 profiles - 1 of 24</a:t>
            </a:r>
          </a:p>
        </p:txBody>
      </p:sp>
      <p:graphicFrame>
        <p:nvGraphicFramePr>
          <p:cNvPr id="5" name="Table Placeholder 4">
            <a:extLst>
              <a:ext uri="{FF2B5EF4-FFF2-40B4-BE49-F238E27FC236}">
                <a16:creationId xmlns:a16="http://schemas.microsoft.com/office/drawing/2014/main" id="{639BC1E4-8D8B-4664-A19B-3B0495BBA415}"/>
              </a:ext>
            </a:extLst>
          </p:cNvPr>
          <p:cNvGraphicFramePr>
            <a:graphicFrameLocks noGrp="1"/>
          </p:cNvGraphicFramePr>
          <p:nvPr>
            <p:ph type="tbl" sz="quarter" idx="13"/>
            <p:extLst>
              <p:ext uri="{D42A27DB-BD31-4B8C-83A1-F6EECF244321}">
                <p14:modId xmlns:p14="http://schemas.microsoft.com/office/powerpoint/2010/main" val="3673155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72482675"/>
                    </a:ext>
                  </a:extLst>
                </a:gridCol>
                <a:gridCol w="1152144">
                  <a:extLst>
                    <a:ext uri="{9D8B030D-6E8A-4147-A177-3AD203B41FA5}">
                      <a16:colId xmlns:a16="http://schemas.microsoft.com/office/drawing/2014/main" val="1598187290"/>
                    </a:ext>
                  </a:extLst>
                </a:gridCol>
                <a:gridCol w="411480">
                  <a:extLst>
                    <a:ext uri="{9D8B030D-6E8A-4147-A177-3AD203B41FA5}">
                      <a16:colId xmlns:a16="http://schemas.microsoft.com/office/drawing/2014/main" val="606884856"/>
                    </a:ext>
                  </a:extLst>
                </a:gridCol>
                <a:gridCol w="411480">
                  <a:extLst>
                    <a:ext uri="{9D8B030D-6E8A-4147-A177-3AD203B41FA5}">
                      <a16:colId xmlns:a16="http://schemas.microsoft.com/office/drawing/2014/main" val="2847671239"/>
                    </a:ext>
                  </a:extLst>
                </a:gridCol>
                <a:gridCol w="411480">
                  <a:extLst>
                    <a:ext uri="{9D8B030D-6E8A-4147-A177-3AD203B41FA5}">
                      <a16:colId xmlns:a16="http://schemas.microsoft.com/office/drawing/2014/main" val="3768833422"/>
                    </a:ext>
                  </a:extLst>
                </a:gridCol>
                <a:gridCol w="411480">
                  <a:extLst>
                    <a:ext uri="{9D8B030D-6E8A-4147-A177-3AD203B41FA5}">
                      <a16:colId xmlns:a16="http://schemas.microsoft.com/office/drawing/2014/main" val="4141934266"/>
                    </a:ext>
                  </a:extLst>
                </a:gridCol>
                <a:gridCol w="411480">
                  <a:extLst>
                    <a:ext uri="{9D8B030D-6E8A-4147-A177-3AD203B41FA5}">
                      <a16:colId xmlns:a16="http://schemas.microsoft.com/office/drawing/2014/main" val="1361888712"/>
                    </a:ext>
                  </a:extLst>
                </a:gridCol>
                <a:gridCol w="411480">
                  <a:extLst>
                    <a:ext uri="{9D8B030D-6E8A-4147-A177-3AD203B41FA5}">
                      <a16:colId xmlns:a16="http://schemas.microsoft.com/office/drawing/2014/main" val="4263602301"/>
                    </a:ext>
                  </a:extLst>
                </a:gridCol>
                <a:gridCol w="411480">
                  <a:extLst>
                    <a:ext uri="{9D8B030D-6E8A-4147-A177-3AD203B41FA5}">
                      <a16:colId xmlns:a16="http://schemas.microsoft.com/office/drawing/2014/main" val="2999003149"/>
                    </a:ext>
                  </a:extLst>
                </a:gridCol>
                <a:gridCol w="411480">
                  <a:extLst>
                    <a:ext uri="{9D8B030D-6E8A-4147-A177-3AD203B41FA5}">
                      <a16:colId xmlns:a16="http://schemas.microsoft.com/office/drawing/2014/main" val="3998955951"/>
                    </a:ext>
                  </a:extLst>
                </a:gridCol>
                <a:gridCol w="411480">
                  <a:extLst>
                    <a:ext uri="{9D8B030D-6E8A-4147-A177-3AD203B41FA5}">
                      <a16:colId xmlns:a16="http://schemas.microsoft.com/office/drawing/2014/main" val="2323763028"/>
                    </a:ext>
                  </a:extLst>
                </a:gridCol>
                <a:gridCol w="1728216">
                  <a:extLst>
                    <a:ext uri="{9D8B030D-6E8A-4147-A177-3AD203B41FA5}">
                      <a16:colId xmlns:a16="http://schemas.microsoft.com/office/drawing/2014/main" val="2250969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85109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- 2024-02-09 10:28:10</a:t>
                      </a:r>
                      <a:r>
                        <a:rPr kumimoji="0" lang="en-US" sz="1000" b="0" i="0" u="none" strike="noStrike" kern="1200" cap="none" spc="0" normalizeH="0" baseline="0" noProof="0">
                          <a:ln>
                            <a:noFill/>
                          </a:ln>
                          <a:solidFill>
                            <a:prstClr val="black"/>
                          </a:solidFill>
                          <a:effectLst/>
                          <a:uLnTx/>
                          <a:uFillTx/>
                          <a:latin typeface="Calibri"/>
                          <a:ea typeface="+mn-ea"/>
                          <a:cs typeface="+mn-cs"/>
                        </a:rPr>
                        <a:t>
 Berliner, Krapfen, Karneval, Fasching, Hellau, Alaaf, Ahoi? Wie jeck seid ihr denn?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https://quintly-eu-image-storage.s3.amazonaws.com/b9dc53e473abea7bd41eec49e0c7e58d/e1d064b1931bfb95bd0074717392534e.jpg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16417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10:13:53</a:t>
                      </a:r>
                      <a:r>
                        <a:rPr kumimoji="0" lang="de-DE" sz="1000" b="0" i="0" u="none" strike="noStrike" kern="1200" cap="none" spc="0" normalizeH="0" baseline="0" noProof="0">
                          <a:ln>
                            <a:noFill/>
                          </a:ln>
                          <a:solidFill>
                            <a:prstClr val="black"/>
                          </a:solidFill>
                          <a:effectLst/>
                          <a:uLnTx/>
                          <a:uFillTx/>
                          <a:latin typeface="Calibri"/>
                          <a:ea typeface="+mn-ea"/>
                          <a:cs typeface="+mn-cs"/>
                        </a:rPr>
                        <a:t>
 Wir haben uns ein Herz erlaubt. 🤭 Ob zum Valentinstag, Muttertag oder als kleine Aufmerksamkeit für zwischendurch: Jetzt süße Schokowürfel in neuer Herzbox verschenken.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https://quintly-eu-image-storage.s3.amazonaws.com/b9dc53e473abea7bd41eec49e0c7e58d/09d036db3cd47f53468f3b402a335ff3.jpg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2808450051"/>
                  </a:ext>
                </a:extLst>
              </a:tr>
            </a:tbl>
          </a:graphicData>
        </a:graphic>
      </p:graphicFrame>
      <p:sp>
        <p:nvSpPr>
          <p:cNvPr id="4" name="Text Placeholder 3">
            <a:extLst>
              <a:ext uri="{FF2B5EF4-FFF2-40B4-BE49-F238E27FC236}">
                <a16:creationId xmlns:a16="http://schemas.microsoft.com/office/drawing/2014/main" id="{87AA514A-D90D-4B02-BF80-699B0D1A0EC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686974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97EE7-E7EE-4BFB-BB69-D926E93318B4}"/>
              </a:ext>
            </a:extLst>
          </p:cNvPr>
          <p:cNvSpPr>
            <a:spLocks noGrp="1"/>
          </p:cNvSpPr>
          <p:nvPr>
            <p:ph type="title"/>
          </p:nvPr>
        </p:nvSpPr>
        <p:spPr/>
        <p:txBody>
          <a:bodyPr/>
          <a:lstStyle/>
          <a:p>
            <a:r>
              <a:rPr lang="en-US"/>
              <a:t>Facebook Facebook Paid Post Performance | 1 group and 2 profiles - 2 of 24</a:t>
            </a:r>
          </a:p>
        </p:txBody>
      </p:sp>
      <p:graphicFrame>
        <p:nvGraphicFramePr>
          <p:cNvPr id="5" name="Table Placeholder 4">
            <a:extLst>
              <a:ext uri="{FF2B5EF4-FFF2-40B4-BE49-F238E27FC236}">
                <a16:creationId xmlns:a16="http://schemas.microsoft.com/office/drawing/2014/main" id="{51A21A08-6E9F-4763-A90C-1A3BA2458EFA}"/>
              </a:ext>
            </a:extLst>
          </p:cNvPr>
          <p:cNvGraphicFramePr>
            <a:graphicFrameLocks noGrp="1"/>
          </p:cNvGraphicFramePr>
          <p:nvPr>
            <p:ph type="tbl" sz="quarter" idx="13"/>
            <p:extLst>
              <p:ext uri="{D42A27DB-BD31-4B8C-83A1-F6EECF244321}">
                <p14:modId xmlns:p14="http://schemas.microsoft.com/office/powerpoint/2010/main" val="77522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2690067"/>
                    </a:ext>
                  </a:extLst>
                </a:gridCol>
                <a:gridCol w="1152144">
                  <a:extLst>
                    <a:ext uri="{9D8B030D-6E8A-4147-A177-3AD203B41FA5}">
                      <a16:colId xmlns:a16="http://schemas.microsoft.com/office/drawing/2014/main" val="2534074433"/>
                    </a:ext>
                  </a:extLst>
                </a:gridCol>
                <a:gridCol w="411480">
                  <a:extLst>
                    <a:ext uri="{9D8B030D-6E8A-4147-A177-3AD203B41FA5}">
                      <a16:colId xmlns:a16="http://schemas.microsoft.com/office/drawing/2014/main" val="3677800651"/>
                    </a:ext>
                  </a:extLst>
                </a:gridCol>
                <a:gridCol w="411480">
                  <a:extLst>
                    <a:ext uri="{9D8B030D-6E8A-4147-A177-3AD203B41FA5}">
                      <a16:colId xmlns:a16="http://schemas.microsoft.com/office/drawing/2014/main" val="1633018480"/>
                    </a:ext>
                  </a:extLst>
                </a:gridCol>
                <a:gridCol w="411480">
                  <a:extLst>
                    <a:ext uri="{9D8B030D-6E8A-4147-A177-3AD203B41FA5}">
                      <a16:colId xmlns:a16="http://schemas.microsoft.com/office/drawing/2014/main" val="1665773037"/>
                    </a:ext>
                  </a:extLst>
                </a:gridCol>
                <a:gridCol w="411480">
                  <a:extLst>
                    <a:ext uri="{9D8B030D-6E8A-4147-A177-3AD203B41FA5}">
                      <a16:colId xmlns:a16="http://schemas.microsoft.com/office/drawing/2014/main" val="438582661"/>
                    </a:ext>
                  </a:extLst>
                </a:gridCol>
                <a:gridCol w="411480">
                  <a:extLst>
                    <a:ext uri="{9D8B030D-6E8A-4147-A177-3AD203B41FA5}">
                      <a16:colId xmlns:a16="http://schemas.microsoft.com/office/drawing/2014/main" val="854040259"/>
                    </a:ext>
                  </a:extLst>
                </a:gridCol>
                <a:gridCol w="411480">
                  <a:extLst>
                    <a:ext uri="{9D8B030D-6E8A-4147-A177-3AD203B41FA5}">
                      <a16:colId xmlns:a16="http://schemas.microsoft.com/office/drawing/2014/main" val="1118420562"/>
                    </a:ext>
                  </a:extLst>
                </a:gridCol>
                <a:gridCol w="411480">
                  <a:extLst>
                    <a:ext uri="{9D8B030D-6E8A-4147-A177-3AD203B41FA5}">
                      <a16:colId xmlns:a16="http://schemas.microsoft.com/office/drawing/2014/main" val="4251865128"/>
                    </a:ext>
                  </a:extLst>
                </a:gridCol>
                <a:gridCol w="411480">
                  <a:extLst>
                    <a:ext uri="{9D8B030D-6E8A-4147-A177-3AD203B41FA5}">
                      <a16:colId xmlns:a16="http://schemas.microsoft.com/office/drawing/2014/main" val="3806160680"/>
                    </a:ext>
                  </a:extLst>
                </a:gridCol>
                <a:gridCol w="411480">
                  <a:extLst>
                    <a:ext uri="{9D8B030D-6E8A-4147-A177-3AD203B41FA5}">
                      <a16:colId xmlns:a16="http://schemas.microsoft.com/office/drawing/2014/main" val="1120356374"/>
                    </a:ext>
                  </a:extLst>
                </a:gridCol>
                <a:gridCol w="1728216">
                  <a:extLst>
                    <a:ext uri="{9D8B030D-6E8A-4147-A177-3AD203B41FA5}">
                      <a16:colId xmlns:a16="http://schemas.microsoft.com/office/drawing/2014/main" val="3264596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5336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08:52:23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https://quintly-eu-image-storage.s3.amazonaws.com/ce3c7051b24efe7a43caa2123c501328/d695e063c602224d218b77f2e0d8ff51.jpg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14301939"/>
                  </a:ext>
                </a:extLst>
              </a:tr>
            </a:tbl>
          </a:graphicData>
        </a:graphic>
      </p:graphicFrame>
      <p:sp>
        <p:nvSpPr>
          <p:cNvPr id="4" name="Text Placeholder 3">
            <a:extLst>
              <a:ext uri="{FF2B5EF4-FFF2-40B4-BE49-F238E27FC236}">
                <a16:creationId xmlns:a16="http://schemas.microsoft.com/office/drawing/2014/main" id="{225D5479-1F8A-4D3B-9056-78312593571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111296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602CD-05C2-4CE0-8EC7-1A2F0551EF40}"/>
              </a:ext>
            </a:extLst>
          </p:cNvPr>
          <p:cNvSpPr>
            <a:spLocks noGrp="1"/>
          </p:cNvSpPr>
          <p:nvPr>
            <p:ph type="title"/>
          </p:nvPr>
        </p:nvSpPr>
        <p:spPr/>
        <p:txBody>
          <a:bodyPr/>
          <a:lstStyle/>
          <a:p>
            <a:r>
              <a:rPr lang="en-US"/>
              <a:t>Facebook Facebook Paid Post Performance | 1 group and 2 profiles - 3 of 24</a:t>
            </a:r>
          </a:p>
        </p:txBody>
      </p:sp>
      <p:graphicFrame>
        <p:nvGraphicFramePr>
          <p:cNvPr id="5" name="Table Placeholder 4">
            <a:extLst>
              <a:ext uri="{FF2B5EF4-FFF2-40B4-BE49-F238E27FC236}">
                <a16:creationId xmlns:a16="http://schemas.microsoft.com/office/drawing/2014/main" id="{4AFADC49-21D9-4464-AE7A-DE9D68BF01DD}"/>
              </a:ext>
            </a:extLst>
          </p:cNvPr>
          <p:cNvGraphicFramePr>
            <a:graphicFrameLocks noGrp="1"/>
          </p:cNvGraphicFramePr>
          <p:nvPr>
            <p:ph type="tbl" sz="quarter" idx="13"/>
            <p:extLst>
              <p:ext uri="{D42A27DB-BD31-4B8C-83A1-F6EECF244321}">
                <p14:modId xmlns:p14="http://schemas.microsoft.com/office/powerpoint/2010/main" val="2357017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25990174"/>
                    </a:ext>
                  </a:extLst>
                </a:gridCol>
                <a:gridCol w="1152144">
                  <a:extLst>
                    <a:ext uri="{9D8B030D-6E8A-4147-A177-3AD203B41FA5}">
                      <a16:colId xmlns:a16="http://schemas.microsoft.com/office/drawing/2014/main" val="1779465032"/>
                    </a:ext>
                  </a:extLst>
                </a:gridCol>
                <a:gridCol w="411480">
                  <a:extLst>
                    <a:ext uri="{9D8B030D-6E8A-4147-A177-3AD203B41FA5}">
                      <a16:colId xmlns:a16="http://schemas.microsoft.com/office/drawing/2014/main" val="460477841"/>
                    </a:ext>
                  </a:extLst>
                </a:gridCol>
                <a:gridCol w="411480">
                  <a:extLst>
                    <a:ext uri="{9D8B030D-6E8A-4147-A177-3AD203B41FA5}">
                      <a16:colId xmlns:a16="http://schemas.microsoft.com/office/drawing/2014/main" val="3700743755"/>
                    </a:ext>
                  </a:extLst>
                </a:gridCol>
                <a:gridCol w="411480">
                  <a:extLst>
                    <a:ext uri="{9D8B030D-6E8A-4147-A177-3AD203B41FA5}">
                      <a16:colId xmlns:a16="http://schemas.microsoft.com/office/drawing/2014/main" val="2086843799"/>
                    </a:ext>
                  </a:extLst>
                </a:gridCol>
                <a:gridCol w="411480">
                  <a:extLst>
                    <a:ext uri="{9D8B030D-6E8A-4147-A177-3AD203B41FA5}">
                      <a16:colId xmlns:a16="http://schemas.microsoft.com/office/drawing/2014/main" val="833681879"/>
                    </a:ext>
                  </a:extLst>
                </a:gridCol>
                <a:gridCol w="411480">
                  <a:extLst>
                    <a:ext uri="{9D8B030D-6E8A-4147-A177-3AD203B41FA5}">
                      <a16:colId xmlns:a16="http://schemas.microsoft.com/office/drawing/2014/main" val="1225455737"/>
                    </a:ext>
                  </a:extLst>
                </a:gridCol>
                <a:gridCol w="411480">
                  <a:extLst>
                    <a:ext uri="{9D8B030D-6E8A-4147-A177-3AD203B41FA5}">
                      <a16:colId xmlns:a16="http://schemas.microsoft.com/office/drawing/2014/main" val="3374540131"/>
                    </a:ext>
                  </a:extLst>
                </a:gridCol>
                <a:gridCol w="411480">
                  <a:extLst>
                    <a:ext uri="{9D8B030D-6E8A-4147-A177-3AD203B41FA5}">
                      <a16:colId xmlns:a16="http://schemas.microsoft.com/office/drawing/2014/main" val="3156442932"/>
                    </a:ext>
                  </a:extLst>
                </a:gridCol>
                <a:gridCol w="411480">
                  <a:extLst>
                    <a:ext uri="{9D8B030D-6E8A-4147-A177-3AD203B41FA5}">
                      <a16:colId xmlns:a16="http://schemas.microsoft.com/office/drawing/2014/main" val="1366542762"/>
                    </a:ext>
                  </a:extLst>
                </a:gridCol>
                <a:gridCol w="411480">
                  <a:extLst>
                    <a:ext uri="{9D8B030D-6E8A-4147-A177-3AD203B41FA5}">
                      <a16:colId xmlns:a16="http://schemas.microsoft.com/office/drawing/2014/main" val="1640504832"/>
                    </a:ext>
                  </a:extLst>
                </a:gridCol>
                <a:gridCol w="1728216">
                  <a:extLst>
                    <a:ext uri="{9D8B030D-6E8A-4147-A177-3AD203B41FA5}">
                      <a16:colId xmlns:a16="http://schemas.microsoft.com/office/drawing/2014/main" val="153034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4049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https://quintly-eu-image-storage.s3.amazonaws.com/ce3c7051b24efe7a43caa2123c501328/933643bab5c6fae85afd8abe9b9166ea.jpg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59725929"/>
                  </a:ext>
                </a:extLst>
              </a:tr>
            </a:tbl>
          </a:graphicData>
        </a:graphic>
      </p:graphicFrame>
      <p:sp>
        <p:nvSpPr>
          <p:cNvPr id="4" name="Text Placeholder 3">
            <a:extLst>
              <a:ext uri="{FF2B5EF4-FFF2-40B4-BE49-F238E27FC236}">
                <a16:creationId xmlns:a16="http://schemas.microsoft.com/office/drawing/2014/main" id="{A1DA6F90-65B9-4394-8B2D-87FC9651DB7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4626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82DEF-2E1B-4062-A1FC-09736FEDC65F}"/>
              </a:ext>
            </a:extLst>
          </p:cNvPr>
          <p:cNvSpPr>
            <a:spLocks noGrp="1"/>
          </p:cNvSpPr>
          <p:nvPr>
            <p:ph type="title"/>
          </p:nvPr>
        </p:nvSpPr>
        <p:spPr/>
        <p:txBody>
          <a:bodyPr/>
          <a:lstStyle/>
          <a:p>
            <a:r>
              <a:rPr lang="en-US"/>
              <a:t>Facebook Facebook Paid Post Performance | 1 group and 2 profiles - 4 of 24</a:t>
            </a:r>
          </a:p>
        </p:txBody>
      </p:sp>
      <p:graphicFrame>
        <p:nvGraphicFramePr>
          <p:cNvPr id="5" name="Table Placeholder 4">
            <a:extLst>
              <a:ext uri="{FF2B5EF4-FFF2-40B4-BE49-F238E27FC236}">
                <a16:creationId xmlns:a16="http://schemas.microsoft.com/office/drawing/2014/main" id="{4246CE11-99D3-4ECC-88F1-13350A6DD20F}"/>
              </a:ext>
            </a:extLst>
          </p:cNvPr>
          <p:cNvGraphicFramePr>
            <a:graphicFrameLocks noGrp="1"/>
          </p:cNvGraphicFramePr>
          <p:nvPr>
            <p:ph type="tbl" sz="quarter" idx="13"/>
            <p:extLst>
              <p:ext uri="{D42A27DB-BD31-4B8C-83A1-F6EECF244321}">
                <p14:modId xmlns:p14="http://schemas.microsoft.com/office/powerpoint/2010/main" val="3971032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18348890"/>
                    </a:ext>
                  </a:extLst>
                </a:gridCol>
                <a:gridCol w="1152144">
                  <a:extLst>
                    <a:ext uri="{9D8B030D-6E8A-4147-A177-3AD203B41FA5}">
                      <a16:colId xmlns:a16="http://schemas.microsoft.com/office/drawing/2014/main" val="3775247160"/>
                    </a:ext>
                  </a:extLst>
                </a:gridCol>
                <a:gridCol w="411480">
                  <a:extLst>
                    <a:ext uri="{9D8B030D-6E8A-4147-A177-3AD203B41FA5}">
                      <a16:colId xmlns:a16="http://schemas.microsoft.com/office/drawing/2014/main" val="3697576341"/>
                    </a:ext>
                  </a:extLst>
                </a:gridCol>
                <a:gridCol w="411480">
                  <a:extLst>
                    <a:ext uri="{9D8B030D-6E8A-4147-A177-3AD203B41FA5}">
                      <a16:colId xmlns:a16="http://schemas.microsoft.com/office/drawing/2014/main" val="2193303309"/>
                    </a:ext>
                  </a:extLst>
                </a:gridCol>
                <a:gridCol w="411480">
                  <a:extLst>
                    <a:ext uri="{9D8B030D-6E8A-4147-A177-3AD203B41FA5}">
                      <a16:colId xmlns:a16="http://schemas.microsoft.com/office/drawing/2014/main" val="565132446"/>
                    </a:ext>
                  </a:extLst>
                </a:gridCol>
                <a:gridCol w="411480">
                  <a:extLst>
                    <a:ext uri="{9D8B030D-6E8A-4147-A177-3AD203B41FA5}">
                      <a16:colId xmlns:a16="http://schemas.microsoft.com/office/drawing/2014/main" val="2449763329"/>
                    </a:ext>
                  </a:extLst>
                </a:gridCol>
                <a:gridCol w="411480">
                  <a:extLst>
                    <a:ext uri="{9D8B030D-6E8A-4147-A177-3AD203B41FA5}">
                      <a16:colId xmlns:a16="http://schemas.microsoft.com/office/drawing/2014/main" val="83253840"/>
                    </a:ext>
                  </a:extLst>
                </a:gridCol>
                <a:gridCol w="411480">
                  <a:extLst>
                    <a:ext uri="{9D8B030D-6E8A-4147-A177-3AD203B41FA5}">
                      <a16:colId xmlns:a16="http://schemas.microsoft.com/office/drawing/2014/main" val="4044871838"/>
                    </a:ext>
                  </a:extLst>
                </a:gridCol>
                <a:gridCol w="411480">
                  <a:extLst>
                    <a:ext uri="{9D8B030D-6E8A-4147-A177-3AD203B41FA5}">
                      <a16:colId xmlns:a16="http://schemas.microsoft.com/office/drawing/2014/main" val="3513951622"/>
                    </a:ext>
                  </a:extLst>
                </a:gridCol>
                <a:gridCol w="411480">
                  <a:extLst>
                    <a:ext uri="{9D8B030D-6E8A-4147-A177-3AD203B41FA5}">
                      <a16:colId xmlns:a16="http://schemas.microsoft.com/office/drawing/2014/main" val="3636427537"/>
                    </a:ext>
                  </a:extLst>
                </a:gridCol>
                <a:gridCol w="411480">
                  <a:extLst>
                    <a:ext uri="{9D8B030D-6E8A-4147-A177-3AD203B41FA5}">
                      <a16:colId xmlns:a16="http://schemas.microsoft.com/office/drawing/2014/main" val="4260541716"/>
                    </a:ext>
                  </a:extLst>
                </a:gridCol>
                <a:gridCol w="1728216">
                  <a:extLst>
                    <a:ext uri="{9D8B030D-6E8A-4147-A177-3AD203B41FA5}">
                      <a16:colId xmlns:a16="http://schemas.microsoft.com/office/drawing/2014/main" val="3935024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1917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https://quintly-eu-image-storage.s3.amazonaws.com/ce3c7051b24efe7a43caa2123c501328/c92d07d5c976aa68785594e242165df9.jpg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970969078"/>
                  </a:ext>
                </a:extLst>
              </a:tr>
            </a:tbl>
          </a:graphicData>
        </a:graphic>
      </p:graphicFrame>
      <p:sp>
        <p:nvSpPr>
          <p:cNvPr id="4" name="Text Placeholder 3">
            <a:extLst>
              <a:ext uri="{FF2B5EF4-FFF2-40B4-BE49-F238E27FC236}">
                <a16:creationId xmlns:a16="http://schemas.microsoft.com/office/drawing/2014/main" id="{A1B9EB4B-5E1A-49F3-AD2D-5FCE056049C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2311350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3CE49-9C4F-4402-AAA7-D7B3709B80F2}"/>
              </a:ext>
            </a:extLst>
          </p:cNvPr>
          <p:cNvSpPr>
            <a:spLocks noGrp="1"/>
          </p:cNvSpPr>
          <p:nvPr>
            <p:ph type="title"/>
          </p:nvPr>
        </p:nvSpPr>
        <p:spPr/>
        <p:txBody>
          <a:bodyPr/>
          <a:lstStyle/>
          <a:p>
            <a:r>
              <a:rPr lang="en-US"/>
              <a:t>Facebook Facebook Paid Post Performance | 1 group and 2 profiles - 5 of 24</a:t>
            </a:r>
          </a:p>
        </p:txBody>
      </p:sp>
      <p:graphicFrame>
        <p:nvGraphicFramePr>
          <p:cNvPr id="5" name="Table Placeholder 4">
            <a:extLst>
              <a:ext uri="{FF2B5EF4-FFF2-40B4-BE49-F238E27FC236}">
                <a16:creationId xmlns:a16="http://schemas.microsoft.com/office/drawing/2014/main" id="{C2E706A5-9295-4BB2-AB59-D6CC06B56B0A}"/>
              </a:ext>
            </a:extLst>
          </p:cNvPr>
          <p:cNvGraphicFramePr>
            <a:graphicFrameLocks noGrp="1"/>
          </p:cNvGraphicFramePr>
          <p:nvPr>
            <p:ph type="tbl" sz="quarter" idx="13"/>
            <p:extLst>
              <p:ext uri="{D42A27DB-BD31-4B8C-83A1-F6EECF244321}">
                <p14:modId xmlns:p14="http://schemas.microsoft.com/office/powerpoint/2010/main" val="2170670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4067273"/>
                    </a:ext>
                  </a:extLst>
                </a:gridCol>
                <a:gridCol w="1152144">
                  <a:extLst>
                    <a:ext uri="{9D8B030D-6E8A-4147-A177-3AD203B41FA5}">
                      <a16:colId xmlns:a16="http://schemas.microsoft.com/office/drawing/2014/main" val="3152471871"/>
                    </a:ext>
                  </a:extLst>
                </a:gridCol>
                <a:gridCol w="411480">
                  <a:extLst>
                    <a:ext uri="{9D8B030D-6E8A-4147-A177-3AD203B41FA5}">
                      <a16:colId xmlns:a16="http://schemas.microsoft.com/office/drawing/2014/main" val="4272625930"/>
                    </a:ext>
                  </a:extLst>
                </a:gridCol>
                <a:gridCol w="411480">
                  <a:extLst>
                    <a:ext uri="{9D8B030D-6E8A-4147-A177-3AD203B41FA5}">
                      <a16:colId xmlns:a16="http://schemas.microsoft.com/office/drawing/2014/main" val="2779625567"/>
                    </a:ext>
                  </a:extLst>
                </a:gridCol>
                <a:gridCol w="411480">
                  <a:extLst>
                    <a:ext uri="{9D8B030D-6E8A-4147-A177-3AD203B41FA5}">
                      <a16:colId xmlns:a16="http://schemas.microsoft.com/office/drawing/2014/main" val="3204935625"/>
                    </a:ext>
                  </a:extLst>
                </a:gridCol>
                <a:gridCol w="411480">
                  <a:extLst>
                    <a:ext uri="{9D8B030D-6E8A-4147-A177-3AD203B41FA5}">
                      <a16:colId xmlns:a16="http://schemas.microsoft.com/office/drawing/2014/main" val="114378915"/>
                    </a:ext>
                  </a:extLst>
                </a:gridCol>
                <a:gridCol w="411480">
                  <a:extLst>
                    <a:ext uri="{9D8B030D-6E8A-4147-A177-3AD203B41FA5}">
                      <a16:colId xmlns:a16="http://schemas.microsoft.com/office/drawing/2014/main" val="536364171"/>
                    </a:ext>
                  </a:extLst>
                </a:gridCol>
                <a:gridCol w="411480">
                  <a:extLst>
                    <a:ext uri="{9D8B030D-6E8A-4147-A177-3AD203B41FA5}">
                      <a16:colId xmlns:a16="http://schemas.microsoft.com/office/drawing/2014/main" val="3403814435"/>
                    </a:ext>
                  </a:extLst>
                </a:gridCol>
                <a:gridCol w="411480">
                  <a:extLst>
                    <a:ext uri="{9D8B030D-6E8A-4147-A177-3AD203B41FA5}">
                      <a16:colId xmlns:a16="http://schemas.microsoft.com/office/drawing/2014/main" val="3848946220"/>
                    </a:ext>
                  </a:extLst>
                </a:gridCol>
                <a:gridCol w="411480">
                  <a:extLst>
                    <a:ext uri="{9D8B030D-6E8A-4147-A177-3AD203B41FA5}">
                      <a16:colId xmlns:a16="http://schemas.microsoft.com/office/drawing/2014/main" val="3773313572"/>
                    </a:ext>
                  </a:extLst>
                </a:gridCol>
                <a:gridCol w="411480">
                  <a:extLst>
                    <a:ext uri="{9D8B030D-6E8A-4147-A177-3AD203B41FA5}">
                      <a16:colId xmlns:a16="http://schemas.microsoft.com/office/drawing/2014/main" val="3071629183"/>
                    </a:ext>
                  </a:extLst>
                </a:gridCol>
                <a:gridCol w="1728216">
                  <a:extLst>
                    <a:ext uri="{9D8B030D-6E8A-4147-A177-3AD203B41FA5}">
                      <a16:colId xmlns:a16="http://schemas.microsoft.com/office/drawing/2014/main" val="379890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1261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- 2024-01-30 10:14:17</a:t>
                      </a:r>
                      <a:r>
                        <a:rPr kumimoji="0" lang="de-DE"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https://blog.ritter-sport.de/2024/01/30/neuen-duo/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https://quintly-eu-image-storage.s3.amazonaws.com/b9dc53e473abea7bd41eec49e0c7e58d/446b00133a6f5d400363b8607d7ab90f.jpg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515848337"/>
                  </a:ext>
                </a:extLst>
              </a:tr>
            </a:tbl>
          </a:graphicData>
        </a:graphic>
      </p:graphicFrame>
      <p:sp>
        <p:nvSpPr>
          <p:cNvPr id="4" name="Text Placeholder 3">
            <a:extLst>
              <a:ext uri="{FF2B5EF4-FFF2-40B4-BE49-F238E27FC236}">
                <a16:creationId xmlns:a16="http://schemas.microsoft.com/office/drawing/2014/main" id="{F5219732-9AA1-465B-BEFE-33EC713401A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502367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61698-DF41-4EB9-881E-886153F4A2F4}"/>
              </a:ext>
            </a:extLst>
          </p:cNvPr>
          <p:cNvSpPr>
            <a:spLocks noGrp="1"/>
          </p:cNvSpPr>
          <p:nvPr>
            <p:ph type="title"/>
          </p:nvPr>
        </p:nvSpPr>
        <p:spPr/>
        <p:txBody>
          <a:bodyPr/>
          <a:lstStyle/>
          <a:p>
            <a:r>
              <a:rPr lang="en-US"/>
              <a:t>Facebook Facebook Paid Post Performance | 1 group and 2 profiles - 6 of 24</a:t>
            </a:r>
          </a:p>
        </p:txBody>
      </p:sp>
      <p:graphicFrame>
        <p:nvGraphicFramePr>
          <p:cNvPr id="5" name="Table Placeholder 4">
            <a:extLst>
              <a:ext uri="{FF2B5EF4-FFF2-40B4-BE49-F238E27FC236}">
                <a16:creationId xmlns:a16="http://schemas.microsoft.com/office/drawing/2014/main" id="{78D9A74F-5950-494D-A9D1-CC4367C42753}"/>
              </a:ext>
            </a:extLst>
          </p:cNvPr>
          <p:cNvGraphicFramePr>
            <a:graphicFrameLocks noGrp="1"/>
          </p:cNvGraphicFramePr>
          <p:nvPr>
            <p:ph type="tbl" sz="quarter" idx="13"/>
            <p:extLst>
              <p:ext uri="{D42A27DB-BD31-4B8C-83A1-F6EECF244321}">
                <p14:modId xmlns:p14="http://schemas.microsoft.com/office/powerpoint/2010/main" val="462677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91517128"/>
                    </a:ext>
                  </a:extLst>
                </a:gridCol>
                <a:gridCol w="1152144">
                  <a:extLst>
                    <a:ext uri="{9D8B030D-6E8A-4147-A177-3AD203B41FA5}">
                      <a16:colId xmlns:a16="http://schemas.microsoft.com/office/drawing/2014/main" val="1898734548"/>
                    </a:ext>
                  </a:extLst>
                </a:gridCol>
                <a:gridCol w="411480">
                  <a:extLst>
                    <a:ext uri="{9D8B030D-6E8A-4147-A177-3AD203B41FA5}">
                      <a16:colId xmlns:a16="http://schemas.microsoft.com/office/drawing/2014/main" val="178183979"/>
                    </a:ext>
                  </a:extLst>
                </a:gridCol>
                <a:gridCol w="411480">
                  <a:extLst>
                    <a:ext uri="{9D8B030D-6E8A-4147-A177-3AD203B41FA5}">
                      <a16:colId xmlns:a16="http://schemas.microsoft.com/office/drawing/2014/main" val="290991529"/>
                    </a:ext>
                  </a:extLst>
                </a:gridCol>
                <a:gridCol w="411480">
                  <a:extLst>
                    <a:ext uri="{9D8B030D-6E8A-4147-A177-3AD203B41FA5}">
                      <a16:colId xmlns:a16="http://schemas.microsoft.com/office/drawing/2014/main" val="2862406186"/>
                    </a:ext>
                  </a:extLst>
                </a:gridCol>
                <a:gridCol w="411480">
                  <a:extLst>
                    <a:ext uri="{9D8B030D-6E8A-4147-A177-3AD203B41FA5}">
                      <a16:colId xmlns:a16="http://schemas.microsoft.com/office/drawing/2014/main" val="906012767"/>
                    </a:ext>
                  </a:extLst>
                </a:gridCol>
                <a:gridCol w="411480">
                  <a:extLst>
                    <a:ext uri="{9D8B030D-6E8A-4147-A177-3AD203B41FA5}">
                      <a16:colId xmlns:a16="http://schemas.microsoft.com/office/drawing/2014/main" val="1332292307"/>
                    </a:ext>
                  </a:extLst>
                </a:gridCol>
                <a:gridCol w="411480">
                  <a:extLst>
                    <a:ext uri="{9D8B030D-6E8A-4147-A177-3AD203B41FA5}">
                      <a16:colId xmlns:a16="http://schemas.microsoft.com/office/drawing/2014/main" val="3582826063"/>
                    </a:ext>
                  </a:extLst>
                </a:gridCol>
                <a:gridCol w="411480">
                  <a:extLst>
                    <a:ext uri="{9D8B030D-6E8A-4147-A177-3AD203B41FA5}">
                      <a16:colId xmlns:a16="http://schemas.microsoft.com/office/drawing/2014/main" val="3732322754"/>
                    </a:ext>
                  </a:extLst>
                </a:gridCol>
                <a:gridCol w="411480">
                  <a:extLst>
                    <a:ext uri="{9D8B030D-6E8A-4147-A177-3AD203B41FA5}">
                      <a16:colId xmlns:a16="http://schemas.microsoft.com/office/drawing/2014/main" val="1910196241"/>
                    </a:ext>
                  </a:extLst>
                </a:gridCol>
                <a:gridCol w="411480">
                  <a:extLst>
                    <a:ext uri="{9D8B030D-6E8A-4147-A177-3AD203B41FA5}">
                      <a16:colId xmlns:a16="http://schemas.microsoft.com/office/drawing/2014/main" val="3716588246"/>
                    </a:ext>
                  </a:extLst>
                </a:gridCol>
                <a:gridCol w="1728216">
                  <a:extLst>
                    <a:ext uri="{9D8B030D-6E8A-4147-A177-3AD203B41FA5}">
                      <a16:colId xmlns:a16="http://schemas.microsoft.com/office/drawing/2014/main" val="2053059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8846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066050994"/>
                  </a:ext>
                </a:extLst>
              </a:tr>
            </a:tbl>
          </a:graphicData>
        </a:graphic>
      </p:graphicFrame>
      <p:sp>
        <p:nvSpPr>
          <p:cNvPr id="4" name="Text Placeholder 3">
            <a:extLst>
              <a:ext uri="{FF2B5EF4-FFF2-40B4-BE49-F238E27FC236}">
                <a16:creationId xmlns:a16="http://schemas.microsoft.com/office/drawing/2014/main" id="{694BFE6E-404C-45E2-B949-E8D2C450E69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70960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0118C-C7FA-4988-939A-4EE3E1A86EF5}"/>
              </a:ext>
            </a:extLst>
          </p:cNvPr>
          <p:cNvSpPr>
            <a:spLocks noGrp="1"/>
          </p:cNvSpPr>
          <p:nvPr>
            <p:ph type="title"/>
          </p:nvPr>
        </p:nvSpPr>
        <p:spPr/>
        <p:txBody>
          <a:bodyPr/>
          <a:lstStyle/>
          <a:p>
            <a:r>
              <a:rPr lang="en-US"/>
              <a:t>Facebook Facebook Paid Post Performance | 1 group and 2 profiles - 7 of 24</a:t>
            </a:r>
          </a:p>
        </p:txBody>
      </p:sp>
      <p:graphicFrame>
        <p:nvGraphicFramePr>
          <p:cNvPr id="5" name="Table Placeholder 4">
            <a:extLst>
              <a:ext uri="{FF2B5EF4-FFF2-40B4-BE49-F238E27FC236}">
                <a16:creationId xmlns:a16="http://schemas.microsoft.com/office/drawing/2014/main" id="{683250DA-6769-4978-B7C3-B2D6ADB84742}"/>
              </a:ext>
            </a:extLst>
          </p:cNvPr>
          <p:cNvGraphicFramePr>
            <a:graphicFrameLocks noGrp="1"/>
          </p:cNvGraphicFramePr>
          <p:nvPr>
            <p:ph type="tbl" sz="quarter" idx="13"/>
            <p:extLst>
              <p:ext uri="{D42A27DB-BD31-4B8C-83A1-F6EECF244321}">
                <p14:modId xmlns:p14="http://schemas.microsoft.com/office/powerpoint/2010/main" val="84051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72680187"/>
                    </a:ext>
                  </a:extLst>
                </a:gridCol>
                <a:gridCol w="1152144">
                  <a:extLst>
                    <a:ext uri="{9D8B030D-6E8A-4147-A177-3AD203B41FA5}">
                      <a16:colId xmlns:a16="http://schemas.microsoft.com/office/drawing/2014/main" val="3996863021"/>
                    </a:ext>
                  </a:extLst>
                </a:gridCol>
                <a:gridCol w="411480">
                  <a:extLst>
                    <a:ext uri="{9D8B030D-6E8A-4147-A177-3AD203B41FA5}">
                      <a16:colId xmlns:a16="http://schemas.microsoft.com/office/drawing/2014/main" val="2474971683"/>
                    </a:ext>
                  </a:extLst>
                </a:gridCol>
                <a:gridCol w="411480">
                  <a:extLst>
                    <a:ext uri="{9D8B030D-6E8A-4147-A177-3AD203B41FA5}">
                      <a16:colId xmlns:a16="http://schemas.microsoft.com/office/drawing/2014/main" val="122782352"/>
                    </a:ext>
                  </a:extLst>
                </a:gridCol>
                <a:gridCol w="411480">
                  <a:extLst>
                    <a:ext uri="{9D8B030D-6E8A-4147-A177-3AD203B41FA5}">
                      <a16:colId xmlns:a16="http://schemas.microsoft.com/office/drawing/2014/main" val="130723241"/>
                    </a:ext>
                  </a:extLst>
                </a:gridCol>
                <a:gridCol w="411480">
                  <a:extLst>
                    <a:ext uri="{9D8B030D-6E8A-4147-A177-3AD203B41FA5}">
                      <a16:colId xmlns:a16="http://schemas.microsoft.com/office/drawing/2014/main" val="606285371"/>
                    </a:ext>
                  </a:extLst>
                </a:gridCol>
                <a:gridCol w="411480">
                  <a:extLst>
                    <a:ext uri="{9D8B030D-6E8A-4147-A177-3AD203B41FA5}">
                      <a16:colId xmlns:a16="http://schemas.microsoft.com/office/drawing/2014/main" val="564255990"/>
                    </a:ext>
                  </a:extLst>
                </a:gridCol>
                <a:gridCol w="411480">
                  <a:extLst>
                    <a:ext uri="{9D8B030D-6E8A-4147-A177-3AD203B41FA5}">
                      <a16:colId xmlns:a16="http://schemas.microsoft.com/office/drawing/2014/main" val="393691866"/>
                    </a:ext>
                  </a:extLst>
                </a:gridCol>
                <a:gridCol w="411480">
                  <a:extLst>
                    <a:ext uri="{9D8B030D-6E8A-4147-A177-3AD203B41FA5}">
                      <a16:colId xmlns:a16="http://schemas.microsoft.com/office/drawing/2014/main" val="4018189916"/>
                    </a:ext>
                  </a:extLst>
                </a:gridCol>
                <a:gridCol w="411480">
                  <a:extLst>
                    <a:ext uri="{9D8B030D-6E8A-4147-A177-3AD203B41FA5}">
                      <a16:colId xmlns:a16="http://schemas.microsoft.com/office/drawing/2014/main" val="4048184615"/>
                    </a:ext>
                  </a:extLst>
                </a:gridCol>
                <a:gridCol w="411480">
                  <a:extLst>
                    <a:ext uri="{9D8B030D-6E8A-4147-A177-3AD203B41FA5}">
                      <a16:colId xmlns:a16="http://schemas.microsoft.com/office/drawing/2014/main" val="4224683357"/>
                    </a:ext>
                  </a:extLst>
                </a:gridCol>
                <a:gridCol w="1728216">
                  <a:extLst>
                    <a:ext uri="{9D8B030D-6E8A-4147-A177-3AD203B41FA5}">
                      <a16:colId xmlns:a16="http://schemas.microsoft.com/office/drawing/2014/main" val="84490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1077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56123401"/>
                  </a:ext>
                </a:extLst>
              </a:tr>
            </a:tbl>
          </a:graphicData>
        </a:graphic>
      </p:graphicFrame>
      <p:sp>
        <p:nvSpPr>
          <p:cNvPr id="4" name="Text Placeholder 3">
            <a:extLst>
              <a:ext uri="{FF2B5EF4-FFF2-40B4-BE49-F238E27FC236}">
                <a16:creationId xmlns:a16="http://schemas.microsoft.com/office/drawing/2014/main" id="{172CF6DF-0BBE-4087-8748-FF6A1D7F022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885192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DEADF-F431-4E2B-A801-62334BE85664}"/>
              </a:ext>
            </a:extLst>
          </p:cNvPr>
          <p:cNvSpPr>
            <a:spLocks noGrp="1"/>
          </p:cNvSpPr>
          <p:nvPr>
            <p:ph type="title"/>
          </p:nvPr>
        </p:nvSpPr>
        <p:spPr/>
        <p:txBody>
          <a:bodyPr/>
          <a:lstStyle/>
          <a:p>
            <a:r>
              <a:rPr lang="en-US"/>
              <a:t>Facebook Facebook Paid Post Performance | 1 group and 2 profiles - 8 of 24</a:t>
            </a:r>
          </a:p>
        </p:txBody>
      </p:sp>
      <p:graphicFrame>
        <p:nvGraphicFramePr>
          <p:cNvPr id="5" name="Table Placeholder 4">
            <a:extLst>
              <a:ext uri="{FF2B5EF4-FFF2-40B4-BE49-F238E27FC236}">
                <a16:creationId xmlns:a16="http://schemas.microsoft.com/office/drawing/2014/main" id="{78F47121-B24F-4D5D-B9BD-CEBA3BD8C2D0}"/>
              </a:ext>
            </a:extLst>
          </p:cNvPr>
          <p:cNvGraphicFramePr>
            <a:graphicFrameLocks noGrp="1"/>
          </p:cNvGraphicFramePr>
          <p:nvPr>
            <p:ph type="tbl" sz="quarter" idx="13"/>
            <p:extLst>
              <p:ext uri="{D42A27DB-BD31-4B8C-83A1-F6EECF244321}">
                <p14:modId xmlns:p14="http://schemas.microsoft.com/office/powerpoint/2010/main" val="2580596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16681435"/>
                    </a:ext>
                  </a:extLst>
                </a:gridCol>
                <a:gridCol w="1152144">
                  <a:extLst>
                    <a:ext uri="{9D8B030D-6E8A-4147-A177-3AD203B41FA5}">
                      <a16:colId xmlns:a16="http://schemas.microsoft.com/office/drawing/2014/main" val="177335675"/>
                    </a:ext>
                  </a:extLst>
                </a:gridCol>
                <a:gridCol w="411480">
                  <a:extLst>
                    <a:ext uri="{9D8B030D-6E8A-4147-A177-3AD203B41FA5}">
                      <a16:colId xmlns:a16="http://schemas.microsoft.com/office/drawing/2014/main" val="1649991211"/>
                    </a:ext>
                  </a:extLst>
                </a:gridCol>
                <a:gridCol w="411480">
                  <a:extLst>
                    <a:ext uri="{9D8B030D-6E8A-4147-A177-3AD203B41FA5}">
                      <a16:colId xmlns:a16="http://schemas.microsoft.com/office/drawing/2014/main" val="3109996462"/>
                    </a:ext>
                  </a:extLst>
                </a:gridCol>
                <a:gridCol w="411480">
                  <a:extLst>
                    <a:ext uri="{9D8B030D-6E8A-4147-A177-3AD203B41FA5}">
                      <a16:colId xmlns:a16="http://schemas.microsoft.com/office/drawing/2014/main" val="1836086656"/>
                    </a:ext>
                  </a:extLst>
                </a:gridCol>
                <a:gridCol w="411480">
                  <a:extLst>
                    <a:ext uri="{9D8B030D-6E8A-4147-A177-3AD203B41FA5}">
                      <a16:colId xmlns:a16="http://schemas.microsoft.com/office/drawing/2014/main" val="3367450475"/>
                    </a:ext>
                  </a:extLst>
                </a:gridCol>
                <a:gridCol w="411480">
                  <a:extLst>
                    <a:ext uri="{9D8B030D-6E8A-4147-A177-3AD203B41FA5}">
                      <a16:colId xmlns:a16="http://schemas.microsoft.com/office/drawing/2014/main" val="2094447073"/>
                    </a:ext>
                  </a:extLst>
                </a:gridCol>
                <a:gridCol w="411480">
                  <a:extLst>
                    <a:ext uri="{9D8B030D-6E8A-4147-A177-3AD203B41FA5}">
                      <a16:colId xmlns:a16="http://schemas.microsoft.com/office/drawing/2014/main" val="624703175"/>
                    </a:ext>
                  </a:extLst>
                </a:gridCol>
                <a:gridCol w="411480">
                  <a:extLst>
                    <a:ext uri="{9D8B030D-6E8A-4147-A177-3AD203B41FA5}">
                      <a16:colId xmlns:a16="http://schemas.microsoft.com/office/drawing/2014/main" val="2596686086"/>
                    </a:ext>
                  </a:extLst>
                </a:gridCol>
                <a:gridCol w="411480">
                  <a:extLst>
                    <a:ext uri="{9D8B030D-6E8A-4147-A177-3AD203B41FA5}">
                      <a16:colId xmlns:a16="http://schemas.microsoft.com/office/drawing/2014/main" val="2463239806"/>
                    </a:ext>
                  </a:extLst>
                </a:gridCol>
                <a:gridCol w="411480">
                  <a:extLst>
                    <a:ext uri="{9D8B030D-6E8A-4147-A177-3AD203B41FA5}">
                      <a16:colId xmlns:a16="http://schemas.microsoft.com/office/drawing/2014/main" val="3421916739"/>
                    </a:ext>
                  </a:extLst>
                </a:gridCol>
                <a:gridCol w="1728216">
                  <a:extLst>
                    <a:ext uri="{9D8B030D-6E8A-4147-A177-3AD203B41FA5}">
                      <a16:colId xmlns:a16="http://schemas.microsoft.com/office/drawing/2014/main" val="241409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44829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436847733"/>
                  </a:ext>
                </a:extLst>
              </a:tr>
            </a:tbl>
          </a:graphicData>
        </a:graphic>
      </p:graphicFrame>
      <p:sp>
        <p:nvSpPr>
          <p:cNvPr id="4" name="Text Placeholder 3">
            <a:extLst>
              <a:ext uri="{FF2B5EF4-FFF2-40B4-BE49-F238E27FC236}">
                <a16:creationId xmlns:a16="http://schemas.microsoft.com/office/drawing/2014/main" id="{DBAFB0E2-42A8-4774-ACA2-B332A9F68D6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1059765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0416-33A8-40A6-8E22-D05A6A33FA73}"/>
              </a:ext>
            </a:extLst>
          </p:cNvPr>
          <p:cNvSpPr>
            <a:spLocks noGrp="1"/>
          </p:cNvSpPr>
          <p:nvPr>
            <p:ph type="title"/>
          </p:nvPr>
        </p:nvSpPr>
        <p:spPr/>
        <p:txBody>
          <a:bodyPr/>
          <a:lstStyle/>
          <a:p>
            <a:r>
              <a:rPr lang="en-US"/>
              <a:t>Facebook Facebook Paid Post Performance | 1 group and 2 profiles - 9 of 24</a:t>
            </a:r>
          </a:p>
        </p:txBody>
      </p:sp>
      <p:graphicFrame>
        <p:nvGraphicFramePr>
          <p:cNvPr id="5" name="Table Placeholder 4">
            <a:extLst>
              <a:ext uri="{FF2B5EF4-FFF2-40B4-BE49-F238E27FC236}">
                <a16:creationId xmlns:a16="http://schemas.microsoft.com/office/drawing/2014/main" id="{96E93F3F-8DB7-4C55-BA37-2BFC25615601}"/>
              </a:ext>
            </a:extLst>
          </p:cNvPr>
          <p:cNvGraphicFramePr>
            <a:graphicFrameLocks noGrp="1"/>
          </p:cNvGraphicFramePr>
          <p:nvPr>
            <p:ph type="tbl" sz="quarter" idx="13"/>
            <p:extLst>
              <p:ext uri="{D42A27DB-BD31-4B8C-83A1-F6EECF244321}">
                <p14:modId xmlns:p14="http://schemas.microsoft.com/office/powerpoint/2010/main" val="48342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14707321"/>
                    </a:ext>
                  </a:extLst>
                </a:gridCol>
                <a:gridCol w="1152144">
                  <a:extLst>
                    <a:ext uri="{9D8B030D-6E8A-4147-A177-3AD203B41FA5}">
                      <a16:colId xmlns:a16="http://schemas.microsoft.com/office/drawing/2014/main" val="1115418049"/>
                    </a:ext>
                  </a:extLst>
                </a:gridCol>
                <a:gridCol w="411480">
                  <a:extLst>
                    <a:ext uri="{9D8B030D-6E8A-4147-A177-3AD203B41FA5}">
                      <a16:colId xmlns:a16="http://schemas.microsoft.com/office/drawing/2014/main" val="1902990486"/>
                    </a:ext>
                  </a:extLst>
                </a:gridCol>
                <a:gridCol w="411480">
                  <a:extLst>
                    <a:ext uri="{9D8B030D-6E8A-4147-A177-3AD203B41FA5}">
                      <a16:colId xmlns:a16="http://schemas.microsoft.com/office/drawing/2014/main" val="4108321490"/>
                    </a:ext>
                  </a:extLst>
                </a:gridCol>
                <a:gridCol w="411480">
                  <a:extLst>
                    <a:ext uri="{9D8B030D-6E8A-4147-A177-3AD203B41FA5}">
                      <a16:colId xmlns:a16="http://schemas.microsoft.com/office/drawing/2014/main" val="2395530270"/>
                    </a:ext>
                  </a:extLst>
                </a:gridCol>
                <a:gridCol w="411480">
                  <a:extLst>
                    <a:ext uri="{9D8B030D-6E8A-4147-A177-3AD203B41FA5}">
                      <a16:colId xmlns:a16="http://schemas.microsoft.com/office/drawing/2014/main" val="602890236"/>
                    </a:ext>
                  </a:extLst>
                </a:gridCol>
                <a:gridCol w="411480">
                  <a:extLst>
                    <a:ext uri="{9D8B030D-6E8A-4147-A177-3AD203B41FA5}">
                      <a16:colId xmlns:a16="http://schemas.microsoft.com/office/drawing/2014/main" val="1818486229"/>
                    </a:ext>
                  </a:extLst>
                </a:gridCol>
                <a:gridCol w="411480">
                  <a:extLst>
                    <a:ext uri="{9D8B030D-6E8A-4147-A177-3AD203B41FA5}">
                      <a16:colId xmlns:a16="http://schemas.microsoft.com/office/drawing/2014/main" val="818993602"/>
                    </a:ext>
                  </a:extLst>
                </a:gridCol>
                <a:gridCol w="411480">
                  <a:extLst>
                    <a:ext uri="{9D8B030D-6E8A-4147-A177-3AD203B41FA5}">
                      <a16:colId xmlns:a16="http://schemas.microsoft.com/office/drawing/2014/main" val="3351454241"/>
                    </a:ext>
                  </a:extLst>
                </a:gridCol>
                <a:gridCol w="411480">
                  <a:extLst>
                    <a:ext uri="{9D8B030D-6E8A-4147-A177-3AD203B41FA5}">
                      <a16:colId xmlns:a16="http://schemas.microsoft.com/office/drawing/2014/main" val="2426227363"/>
                    </a:ext>
                  </a:extLst>
                </a:gridCol>
                <a:gridCol w="411480">
                  <a:extLst>
                    <a:ext uri="{9D8B030D-6E8A-4147-A177-3AD203B41FA5}">
                      <a16:colId xmlns:a16="http://schemas.microsoft.com/office/drawing/2014/main" val="1400996321"/>
                    </a:ext>
                  </a:extLst>
                </a:gridCol>
                <a:gridCol w="1728216">
                  <a:extLst>
                    <a:ext uri="{9D8B030D-6E8A-4147-A177-3AD203B41FA5}">
                      <a16:colId xmlns:a16="http://schemas.microsoft.com/office/drawing/2014/main" val="3161764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7354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229506846"/>
                  </a:ext>
                </a:extLst>
              </a:tr>
            </a:tbl>
          </a:graphicData>
        </a:graphic>
      </p:graphicFrame>
      <p:sp>
        <p:nvSpPr>
          <p:cNvPr id="4" name="Text Placeholder 3">
            <a:extLst>
              <a:ext uri="{FF2B5EF4-FFF2-40B4-BE49-F238E27FC236}">
                <a16:creationId xmlns:a16="http://schemas.microsoft.com/office/drawing/2014/main" id="{74F601DC-8723-482C-9F2C-2D95744CA11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262072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09770-E78E-48A9-AABF-FC3FDD3DABF3}"/>
              </a:ext>
            </a:extLst>
          </p:cNvPr>
          <p:cNvSpPr>
            <a:spLocks noGrp="1"/>
          </p:cNvSpPr>
          <p:nvPr>
            <p:ph type="title"/>
          </p:nvPr>
        </p:nvSpPr>
        <p:spPr/>
        <p:txBody>
          <a:bodyPr/>
          <a:lstStyle/>
          <a:p>
            <a:r>
              <a:rPr lang="en-US"/>
              <a:t>Facebook Facebook Paid Post Performance | 1 group and 2 profiles - 10 of 24</a:t>
            </a:r>
          </a:p>
        </p:txBody>
      </p:sp>
      <p:graphicFrame>
        <p:nvGraphicFramePr>
          <p:cNvPr id="5" name="Table Placeholder 4">
            <a:extLst>
              <a:ext uri="{FF2B5EF4-FFF2-40B4-BE49-F238E27FC236}">
                <a16:creationId xmlns:a16="http://schemas.microsoft.com/office/drawing/2014/main" id="{091E09E1-ADFE-4D80-8BDE-FD0E8D9F6DF3}"/>
              </a:ext>
            </a:extLst>
          </p:cNvPr>
          <p:cNvGraphicFramePr>
            <a:graphicFrameLocks noGrp="1"/>
          </p:cNvGraphicFramePr>
          <p:nvPr>
            <p:ph type="tbl" sz="quarter" idx="13"/>
            <p:extLst>
              <p:ext uri="{D42A27DB-BD31-4B8C-83A1-F6EECF244321}">
                <p14:modId xmlns:p14="http://schemas.microsoft.com/office/powerpoint/2010/main" val="3513183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42392782"/>
                    </a:ext>
                  </a:extLst>
                </a:gridCol>
                <a:gridCol w="1152144">
                  <a:extLst>
                    <a:ext uri="{9D8B030D-6E8A-4147-A177-3AD203B41FA5}">
                      <a16:colId xmlns:a16="http://schemas.microsoft.com/office/drawing/2014/main" val="2114341702"/>
                    </a:ext>
                  </a:extLst>
                </a:gridCol>
                <a:gridCol w="411480">
                  <a:extLst>
                    <a:ext uri="{9D8B030D-6E8A-4147-A177-3AD203B41FA5}">
                      <a16:colId xmlns:a16="http://schemas.microsoft.com/office/drawing/2014/main" val="295169628"/>
                    </a:ext>
                  </a:extLst>
                </a:gridCol>
                <a:gridCol w="411480">
                  <a:extLst>
                    <a:ext uri="{9D8B030D-6E8A-4147-A177-3AD203B41FA5}">
                      <a16:colId xmlns:a16="http://schemas.microsoft.com/office/drawing/2014/main" val="1652382402"/>
                    </a:ext>
                  </a:extLst>
                </a:gridCol>
                <a:gridCol w="411480">
                  <a:extLst>
                    <a:ext uri="{9D8B030D-6E8A-4147-A177-3AD203B41FA5}">
                      <a16:colId xmlns:a16="http://schemas.microsoft.com/office/drawing/2014/main" val="1419792243"/>
                    </a:ext>
                  </a:extLst>
                </a:gridCol>
                <a:gridCol w="411480">
                  <a:extLst>
                    <a:ext uri="{9D8B030D-6E8A-4147-A177-3AD203B41FA5}">
                      <a16:colId xmlns:a16="http://schemas.microsoft.com/office/drawing/2014/main" val="1860294317"/>
                    </a:ext>
                  </a:extLst>
                </a:gridCol>
                <a:gridCol w="411480">
                  <a:extLst>
                    <a:ext uri="{9D8B030D-6E8A-4147-A177-3AD203B41FA5}">
                      <a16:colId xmlns:a16="http://schemas.microsoft.com/office/drawing/2014/main" val="1818156596"/>
                    </a:ext>
                  </a:extLst>
                </a:gridCol>
                <a:gridCol w="411480">
                  <a:extLst>
                    <a:ext uri="{9D8B030D-6E8A-4147-A177-3AD203B41FA5}">
                      <a16:colId xmlns:a16="http://schemas.microsoft.com/office/drawing/2014/main" val="3679068731"/>
                    </a:ext>
                  </a:extLst>
                </a:gridCol>
                <a:gridCol w="411480">
                  <a:extLst>
                    <a:ext uri="{9D8B030D-6E8A-4147-A177-3AD203B41FA5}">
                      <a16:colId xmlns:a16="http://schemas.microsoft.com/office/drawing/2014/main" val="243148402"/>
                    </a:ext>
                  </a:extLst>
                </a:gridCol>
                <a:gridCol w="411480">
                  <a:extLst>
                    <a:ext uri="{9D8B030D-6E8A-4147-A177-3AD203B41FA5}">
                      <a16:colId xmlns:a16="http://schemas.microsoft.com/office/drawing/2014/main" val="987622684"/>
                    </a:ext>
                  </a:extLst>
                </a:gridCol>
                <a:gridCol w="411480">
                  <a:extLst>
                    <a:ext uri="{9D8B030D-6E8A-4147-A177-3AD203B41FA5}">
                      <a16:colId xmlns:a16="http://schemas.microsoft.com/office/drawing/2014/main" val="3473720960"/>
                    </a:ext>
                  </a:extLst>
                </a:gridCol>
                <a:gridCol w="1728216">
                  <a:extLst>
                    <a:ext uri="{9D8B030D-6E8A-4147-A177-3AD203B41FA5}">
                      <a16:colId xmlns:a16="http://schemas.microsoft.com/office/drawing/2014/main" val="2230657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1623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708397075"/>
                  </a:ext>
                </a:extLst>
              </a:tr>
            </a:tbl>
          </a:graphicData>
        </a:graphic>
      </p:graphicFrame>
      <p:sp>
        <p:nvSpPr>
          <p:cNvPr id="4" name="Text Placeholder 3">
            <a:extLst>
              <a:ext uri="{FF2B5EF4-FFF2-40B4-BE49-F238E27FC236}">
                <a16:creationId xmlns:a16="http://schemas.microsoft.com/office/drawing/2014/main" id="{A140528F-2DDF-435E-ABD6-3FE68B1F787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9155971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90FE8-7892-427F-B68B-62096010B011}"/>
              </a:ext>
            </a:extLst>
          </p:cNvPr>
          <p:cNvSpPr>
            <a:spLocks noGrp="1"/>
          </p:cNvSpPr>
          <p:nvPr>
            <p:ph type="title"/>
          </p:nvPr>
        </p:nvSpPr>
        <p:spPr/>
        <p:txBody>
          <a:bodyPr/>
          <a:lstStyle/>
          <a:p>
            <a:r>
              <a:rPr lang="en-US"/>
              <a:t>Facebook Facebook Paid Post Performance | 1 group and 2 profiles - 11 of 24</a:t>
            </a:r>
          </a:p>
        </p:txBody>
      </p:sp>
      <p:graphicFrame>
        <p:nvGraphicFramePr>
          <p:cNvPr id="5" name="Table Placeholder 4">
            <a:extLst>
              <a:ext uri="{FF2B5EF4-FFF2-40B4-BE49-F238E27FC236}">
                <a16:creationId xmlns:a16="http://schemas.microsoft.com/office/drawing/2014/main" id="{2F77B396-B43F-4D50-8BED-B22E5C1A2DAC}"/>
              </a:ext>
            </a:extLst>
          </p:cNvPr>
          <p:cNvGraphicFramePr>
            <a:graphicFrameLocks noGrp="1"/>
          </p:cNvGraphicFramePr>
          <p:nvPr>
            <p:ph type="tbl" sz="quarter" idx="13"/>
            <p:extLst>
              <p:ext uri="{D42A27DB-BD31-4B8C-83A1-F6EECF244321}">
                <p14:modId xmlns:p14="http://schemas.microsoft.com/office/powerpoint/2010/main" val="295362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69980743"/>
                    </a:ext>
                  </a:extLst>
                </a:gridCol>
                <a:gridCol w="1152144">
                  <a:extLst>
                    <a:ext uri="{9D8B030D-6E8A-4147-A177-3AD203B41FA5}">
                      <a16:colId xmlns:a16="http://schemas.microsoft.com/office/drawing/2014/main" val="1027557746"/>
                    </a:ext>
                  </a:extLst>
                </a:gridCol>
                <a:gridCol w="411480">
                  <a:extLst>
                    <a:ext uri="{9D8B030D-6E8A-4147-A177-3AD203B41FA5}">
                      <a16:colId xmlns:a16="http://schemas.microsoft.com/office/drawing/2014/main" val="2227148071"/>
                    </a:ext>
                  </a:extLst>
                </a:gridCol>
                <a:gridCol w="411480">
                  <a:extLst>
                    <a:ext uri="{9D8B030D-6E8A-4147-A177-3AD203B41FA5}">
                      <a16:colId xmlns:a16="http://schemas.microsoft.com/office/drawing/2014/main" val="888541352"/>
                    </a:ext>
                  </a:extLst>
                </a:gridCol>
                <a:gridCol w="411480">
                  <a:extLst>
                    <a:ext uri="{9D8B030D-6E8A-4147-A177-3AD203B41FA5}">
                      <a16:colId xmlns:a16="http://schemas.microsoft.com/office/drawing/2014/main" val="3152454194"/>
                    </a:ext>
                  </a:extLst>
                </a:gridCol>
                <a:gridCol w="411480">
                  <a:extLst>
                    <a:ext uri="{9D8B030D-6E8A-4147-A177-3AD203B41FA5}">
                      <a16:colId xmlns:a16="http://schemas.microsoft.com/office/drawing/2014/main" val="875249338"/>
                    </a:ext>
                  </a:extLst>
                </a:gridCol>
                <a:gridCol w="411480">
                  <a:extLst>
                    <a:ext uri="{9D8B030D-6E8A-4147-A177-3AD203B41FA5}">
                      <a16:colId xmlns:a16="http://schemas.microsoft.com/office/drawing/2014/main" val="1285985962"/>
                    </a:ext>
                  </a:extLst>
                </a:gridCol>
                <a:gridCol w="411480">
                  <a:extLst>
                    <a:ext uri="{9D8B030D-6E8A-4147-A177-3AD203B41FA5}">
                      <a16:colId xmlns:a16="http://schemas.microsoft.com/office/drawing/2014/main" val="2862076267"/>
                    </a:ext>
                  </a:extLst>
                </a:gridCol>
                <a:gridCol w="411480">
                  <a:extLst>
                    <a:ext uri="{9D8B030D-6E8A-4147-A177-3AD203B41FA5}">
                      <a16:colId xmlns:a16="http://schemas.microsoft.com/office/drawing/2014/main" val="851954592"/>
                    </a:ext>
                  </a:extLst>
                </a:gridCol>
                <a:gridCol w="411480">
                  <a:extLst>
                    <a:ext uri="{9D8B030D-6E8A-4147-A177-3AD203B41FA5}">
                      <a16:colId xmlns:a16="http://schemas.microsoft.com/office/drawing/2014/main" val="2049481679"/>
                    </a:ext>
                  </a:extLst>
                </a:gridCol>
                <a:gridCol w="411480">
                  <a:extLst>
                    <a:ext uri="{9D8B030D-6E8A-4147-A177-3AD203B41FA5}">
                      <a16:colId xmlns:a16="http://schemas.microsoft.com/office/drawing/2014/main" val="2082918719"/>
                    </a:ext>
                  </a:extLst>
                </a:gridCol>
                <a:gridCol w="1728216">
                  <a:extLst>
                    <a:ext uri="{9D8B030D-6E8A-4147-A177-3AD203B41FA5}">
                      <a16:colId xmlns:a16="http://schemas.microsoft.com/office/drawing/2014/main" val="1574757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25067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653032066"/>
                  </a:ext>
                </a:extLst>
              </a:tr>
            </a:tbl>
          </a:graphicData>
        </a:graphic>
      </p:graphicFrame>
      <p:sp>
        <p:nvSpPr>
          <p:cNvPr id="4" name="Text Placeholder 3">
            <a:extLst>
              <a:ext uri="{FF2B5EF4-FFF2-40B4-BE49-F238E27FC236}">
                <a16:creationId xmlns:a16="http://schemas.microsoft.com/office/drawing/2014/main" id="{4519C59B-D387-4898-B43F-78820995E77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188722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048F-6F6D-4A73-81CC-A0069ED4331A}"/>
              </a:ext>
            </a:extLst>
          </p:cNvPr>
          <p:cNvSpPr>
            <a:spLocks noGrp="1"/>
          </p:cNvSpPr>
          <p:nvPr>
            <p:ph type="title"/>
          </p:nvPr>
        </p:nvSpPr>
        <p:spPr/>
        <p:txBody>
          <a:bodyPr/>
          <a:lstStyle/>
          <a:p>
            <a:r>
              <a:rPr lang="en-US"/>
              <a:t>Facebook Facebook Paid Post Performance | 1 group and 2 profiles - 12 of 24</a:t>
            </a:r>
          </a:p>
        </p:txBody>
      </p:sp>
      <p:graphicFrame>
        <p:nvGraphicFramePr>
          <p:cNvPr id="5" name="Table Placeholder 4">
            <a:extLst>
              <a:ext uri="{FF2B5EF4-FFF2-40B4-BE49-F238E27FC236}">
                <a16:creationId xmlns:a16="http://schemas.microsoft.com/office/drawing/2014/main" id="{182A7C87-2C9C-431D-8F92-690C1885EC00}"/>
              </a:ext>
            </a:extLst>
          </p:cNvPr>
          <p:cNvGraphicFramePr>
            <a:graphicFrameLocks noGrp="1"/>
          </p:cNvGraphicFramePr>
          <p:nvPr>
            <p:ph type="tbl" sz="quarter" idx="13"/>
            <p:extLst>
              <p:ext uri="{D42A27DB-BD31-4B8C-83A1-F6EECF244321}">
                <p14:modId xmlns:p14="http://schemas.microsoft.com/office/powerpoint/2010/main" val="4145677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7974765"/>
                    </a:ext>
                  </a:extLst>
                </a:gridCol>
                <a:gridCol w="1152144">
                  <a:extLst>
                    <a:ext uri="{9D8B030D-6E8A-4147-A177-3AD203B41FA5}">
                      <a16:colId xmlns:a16="http://schemas.microsoft.com/office/drawing/2014/main" val="1895823591"/>
                    </a:ext>
                  </a:extLst>
                </a:gridCol>
                <a:gridCol w="411480">
                  <a:extLst>
                    <a:ext uri="{9D8B030D-6E8A-4147-A177-3AD203B41FA5}">
                      <a16:colId xmlns:a16="http://schemas.microsoft.com/office/drawing/2014/main" val="1103416775"/>
                    </a:ext>
                  </a:extLst>
                </a:gridCol>
                <a:gridCol w="411480">
                  <a:extLst>
                    <a:ext uri="{9D8B030D-6E8A-4147-A177-3AD203B41FA5}">
                      <a16:colId xmlns:a16="http://schemas.microsoft.com/office/drawing/2014/main" val="186514459"/>
                    </a:ext>
                  </a:extLst>
                </a:gridCol>
                <a:gridCol w="411480">
                  <a:extLst>
                    <a:ext uri="{9D8B030D-6E8A-4147-A177-3AD203B41FA5}">
                      <a16:colId xmlns:a16="http://schemas.microsoft.com/office/drawing/2014/main" val="1854397668"/>
                    </a:ext>
                  </a:extLst>
                </a:gridCol>
                <a:gridCol w="411480">
                  <a:extLst>
                    <a:ext uri="{9D8B030D-6E8A-4147-A177-3AD203B41FA5}">
                      <a16:colId xmlns:a16="http://schemas.microsoft.com/office/drawing/2014/main" val="86395612"/>
                    </a:ext>
                  </a:extLst>
                </a:gridCol>
                <a:gridCol w="411480">
                  <a:extLst>
                    <a:ext uri="{9D8B030D-6E8A-4147-A177-3AD203B41FA5}">
                      <a16:colId xmlns:a16="http://schemas.microsoft.com/office/drawing/2014/main" val="548280757"/>
                    </a:ext>
                  </a:extLst>
                </a:gridCol>
                <a:gridCol w="411480">
                  <a:extLst>
                    <a:ext uri="{9D8B030D-6E8A-4147-A177-3AD203B41FA5}">
                      <a16:colId xmlns:a16="http://schemas.microsoft.com/office/drawing/2014/main" val="1567051009"/>
                    </a:ext>
                  </a:extLst>
                </a:gridCol>
                <a:gridCol w="411480">
                  <a:extLst>
                    <a:ext uri="{9D8B030D-6E8A-4147-A177-3AD203B41FA5}">
                      <a16:colId xmlns:a16="http://schemas.microsoft.com/office/drawing/2014/main" val="2391586237"/>
                    </a:ext>
                  </a:extLst>
                </a:gridCol>
                <a:gridCol w="411480">
                  <a:extLst>
                    <a:ext uri="{9D8B030D-6E8A-4147-A177-3AD203B41FA5}">
                      <a16:colId xmlns:a16="http://schemas.microsoft.com/office/drawing/2014/main" val="572716123"/>
                    </a:ext>
                  </a:extLst>
                </a:gridCol>
                <a:gridCol w="411480">
                  <a:extLst>
                    <a:ext uri="{9D8B030D-6E8A-4147-A177-3AD203B41FA5}">
                      <a16:colId xmlns:a16="http://schemas.microsoft.com/office/drawing/2014/main" val="3592622732"/>
                    </a:ext>
                  </a:extLst>
                </a:gridCol>
                <a:gridCol w="1728216">
                  <a:extLst>
                    <a:ext uri="{9D8B030D-6E8A-4147-A177-3AD203B41FA5}">
                      <a16:colId xmlns:a16="http://schemas.microsoft.com/office/drawing/2014/main" val="950893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1205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49333981"/>
                  </a:ext>
                </a:extLst>
              </a:tr>
            </a:tbl>
          </a:graphicData>
        </a:graphic>
      </p:graphicFrame>
      <p:sp>
        <p:nvSpPr>
          <p:cNvPr id="4" name="Text Placeholder 3">
            <a:extLst>
              <a:ext uri="{FF2B5EF4-FFF2-40B4-BE49-F238E27FC236}">
                <a16:creationId xmlns:a16="http://schemas.microsoft.com/office/drawing/2014/main" id="{37A1CE8A-FF1B-4177-9774-4FC1E7E46A4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963608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AC743-677D-4AA9-92F3-12BA2D83AED1}"/>
              </a:ext>
            </a:extLst>
          </p:cNvPr>
          <p:cNvSpPr>
            <a:spLocks noGrp="1"/>
          </p:cNvSpPr>
          <p:nvPr>
            <p:ph type="title"/>
          </p:nvPr>
        </p:nvSpPr>
        <p:spPr/>
        <p:txBody>
          <a:bodyPr/>
          <a:lstStyle/>
          <a:p>
            <a:r>
              <a:rPr lang="en-US"/>
              <a:t>Facebook Facebook Paid Post Performance | 1 group and 2 profiles - 13 of 24</a:t>
            </a:r>
          </a:p>
        </p:txBody>
      </p:sp>
      <p:graphicFrame>
        <p:nvGraphicFramePr>
          <p:cNvPr id="5" name="Table Placeholder 4">
            <a:extLst>
              <a:ext uri="{FF2B5EF4-FFF2-40B4-BE49-F238E27FC236}">
                <a16:creationId xmlns:a16="http://schemas.microsoft.com/office/drawing/2014/main" id="{99E6E05E-8131-4021-9104-098F7270B01C}"/>
              </a:ext>
            </a:extLst>
          </p:cNvPr>
          <p:cNvGraphicFramePr>
            <a:graphicFrameLocks noGrp="1"/>
          </p:cNvGraphicFramePr>
          <p:nvPr>
            <p:ph type="tbl" sz="quarter" idx="13"/>
            <p:extLst>
              <p:ext uri="{D42A27DB-BD31-4B8C-83A1-F6EECF244321}">
                <p14:modId xmlns:p14="http://schemas.microsoft.com/office/powerpoint/2010/main" val="3444253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48476198"/>
                    </a:ext>
                  </a:extLst>
                </a:gridCol>
                <a:gridCol w="1152144">
                  <a:extLst>
                    <a:ext uri="{9D8B030D-6E8A-4147-A177-3AD203B41FA5}">
                      <a16:colId xmlns:a16="http://schemas.microsoft.com/office/drawing/2014/main" val="1743130869"/>
                    </a:ext>
                  </a:extLst>
                </a:gridCol>
                <a:gridCol w="411480">
                  <a:extLst>
                    <a:ext uri="{9D8B030D-6E8A-4147-A177-3AD203B41FA5}">
                      <a16:colId xmlns:a16="http://schemas.microsoft.com/office/drawing/2014/main" val="120056720"/>
                    </a:ext>
                  </a:extLst>
                </a:gridCol>
                <a:gridCol w="411480">
                  <a:extLst>
                    <a:ext uri="{9D8B030D-6E8A-4147-A177-3AD203B41FA5}">
                      <a16:colId xmlns:a16="http://schemas.microsoft.com/office/drawing/2014/main" val="379514017"/>
                    </a:ext>
                  </a:extLst>
                </a:gridCol>
                <a:gridCol w="411480">
                  <a:extLst>
                    <a:ext uri="{9D8B030D-6E8A-4147-A177-3AD203B41FA5}">
                      <a16:colId xmlns:a16="http://schemas.microsoft.com/office/drawing/2014/main" val="4196380038"/>
                    </a:ext>
                  </a:extLst>
                </a:gridCol>
                <a:gridCol w="411480">
                  <a:extLst>
                    <a:ext uri="{9D8B030D-6E8A-4147-A177-3AD203B41FA5}">
                      <a16:colId xmlns:a16="http://schemas.microsoft.com/office/drawing/2014/main" val="3505566037"/>
                    </a:ext>
                  </a:extLst>
                </a:gridCol>
                <a:gridCol w="411480">
                  <a:extLst>
                    <a:ext uri="{9D8B030D-6E8A-4147-A177-3AD203B41FA5}">
                      <a16:colId xmlns:a16="http://schemas.microsoft.com/office/drawing/2014/main" val="2562793159"/>
                    </a:ext>
                  </a:extLst>
                </a:gridCol>
                <a:gridCol w="411480">
                  <a:extLst>
                    <a:ext uri="{9D8B030D-6E8A-4147-A177-3AD203B41FA5}">
                      <a16:colId xmlns:a16="http://schemas.microsoft.com/office/drawing/2014/main" val="2900897915"/>
                    </a:ext>
                  </a:extLst>
                </a:gridCol>
                <a:gridCol w="411480">
                  <a:extLst>
                    <a:ext uri="{9D8B030D-6E8A-4147-A177-3AD203B41FA5}">
                      <a16:colId xmlns:a16="http://schemas.microsoft.com/office/drawing/2014/main" val="3611797008"/>
                    </a:ext>
                  </a:extLst>
                </a:gridCol>
                <a:gridCol w="411480">
                  <a:extLst>
                    <a:ext uri="{9D8B030D-6E8A-4147-A177-3AD203B41FA5}">
                      <a16:colId xmlns:a16="http://schemas.microsoft.com/office/drawing/2014/main" val="568892076"/>
                    </a:ext>
                  </a:extLst>
                </a:gridCol>
                <a:gridCol w="411480">
                  <a:extLst>
                    <a:ext uri="{9D8B030D-6E8A-4147-A177-3AD203B41FA5}">
                      <a16:colId xmlns:a16="http://schemas.microsoft.com/office/drawing/2014/main" val="2586191902"/>
                    </a:ext>
                  </a:extLst>
                </a:gridCol>
                <a:gridCol w="1728216">
                  <a:extLst>
                    <a:ext uri="{9D8B030D-6E8A-4147-A177-3AD203B41FA5}">
                      <a16:colId xmlns:a16="http://schemas.microsoft.com/office/drawing/2014/main" val="1778536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1954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35608738"/>
                  </a:ext>
                </a:extLst>
              </a:tr>
            </a:tbl>
          </a:graphicData>
        </a:graphic>
      </p:graphicFrame>
      <p:sp>
        <p:nvSpPr>
          <p:cNvPr id="4" name="Text Placeholder 3">
            <a:extLst>
              <a:ext uri="{FF2B5EF4-FFF2-40B4-BE49-F238E27FC236}">
                <a16:creationId xmlns:a16="http://schemas.microsoft.com/office/drawing/2014/main" id="{68979CEC-AA29-4B3A-BC3E-5A397021AFB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3848842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6084-D137-4325-9400-F4283E7E752A}"/>
              </a:ext>
            </a:extLst>
          </p:cNvPr>
          <p:cNvSpPr>
            <a:spLocks noGrp="1"/>
          </p:cNvSpPr>
          <p:nvPr>
            <p:ph type="title"/>
          </p:nvPr>
        </p:nvSpPr>
        <p:spPr/>
        <p:txBody>
          <a:bodyPr/>
          <a:lstStyle/>
          <a:p>
            <a:r>
              <a:rPr lang="en-US"/>
              <a:t>Facebook Facebook Paid Post Performance | 1 group and 2 profiles - 14 of 24</a:t>
            </a:r>
          </a:p>
        </p:txBody>
      </p:sp>
      <p:graphicFrame>
        <p:nvGraphicFramePr>
          <p:cNvPr id="5" name="Table Placeholder 4">
            <a:extLst>
              <a:ext uri="{FF2B5EF4-FFF2-40B4-BE49-F238E27FC236}">
                <a16:creationId xmlns:a16="http://schemas.microsoft.com/office/drawing/2014/main" id="{1FDDDB09-3BF5-49AD-930A-EA68DB08BDF4}"/>
              </a:ext>
            </a:extLst>
          </p:cNvPr>
          <p:cNvGraphicFramePr>
            <a:graphicFrameLocks noGrp="1"/>
          </p:cNvGraphicFramePr>
          <p:nvPr>
            <p:ph type="tbl" sz="quarter" idx="13"/>
            <p:extLst>
              <p:ext uri="{D42A27DB-BD31-4B8C-83A1-F6EECF244321}">
                <p14:modId xmlns:p14="http://schemas.microsoft.com/office/powerpoint/2010/main" val="1201689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82034769"/>
                    </a:ext>
                  </a:extLst>
                </a:gridCol>
                <a:gridCol w="1152144">
                  <a:extLst>
                    <a:ext uri="{9D8B030D-6E8A-4147-A177-3AD203B41FA5}">
                      <a16:colId xmlns:a16="http://schemas.microsoft.com/office/drawing/2014/main" val="1558367923"/>
                    </a:ext>
                  </a:extLst>
                </a:gridCol>
                <a:gridCol w="411480">
                  <a:extLst>
                    <a:ext uri="{9D8B030D-6E8A-4147-A177-3AD203B41FA5}">
                      <a16:colId xmlns:a16="http://schemas.microsoft.com/office/drawing/2014/main" val="4179358131"/>
                    </a:ext>
                  </a:extLst>
                </a:gridCol>
                <a:gridCol w="411480">
                  <a:extLst>
                    <a:ext uri="{9D8B030D-6E8A-4147-A177-3AD203B41FA5}">
                      <a16:colId xmlns:a16="http://schemas.microsoft.com/office/drawing/2014/main" val="2253577347"/>
                    </a:ext>
                  </a:extLst>
                </a:gridCol>
                <a:gridCol w="411480">
                  <a:extLst>
                    <a:ext uri="{9D8B030D-6E8A-4147-A177-3AD203B41FA5}">
                      <a16:colId xmlns:a16="http://schemas.microsoft.com/office/drawing/2014/main" val="2768015421"/>
                    </a:ext>
                  </a:extLst>
                </a:gridCol>
                <a:gridCol w="411480">
                  <a:extLst>
                    <a:ext uri="{9D8B030D-6E8A-4147-A177-3AD203B41FA5}">
                      <a16:colId xmlns:a16="http://schemas.microsoft.com/office/drawing/2014/main" val="802462428"/>
                    </a:ext>
                  </a:extLst>
                </a:gridCol>
                <a:gridCol w="411480">
                  <a:extLst>
                    <a:ext uri="{9D8B030D-6E8A-4147-A177-3AD203B41FA5}">
                      <a16:colId xmlns:a16="http://schemas.microsoft.com/office/drawing/2014/main" val="1548585807"/>
                    </a:ext>
                  </a:extLst>
                </a:gridCol>
                <a:gridCol w="411480">
                  <a:extLst>
                    <a:ext uri="{9D8B030D-6E8A-4147-A177-3AD203B41FA5}">
                      <a16:colId xmlns:a16="http://schemas.microsoft.com/office/drawing/2014/main" val="3786078797"/>
                    </a:ext>
                  </a:extLst>
                </a:gridCol>
                <a:gridCol w="411480">
                  <a:extLst>
                    <a:ext uri="{9D8B030D-6E8A-4147-A177-3AD203B41FA5}">
                      <a16:colId xmlns:a16="http://schemas.microsoft.com/office/drawing/2014/main" val="4144839341"/>
                    </a:ext>
                  </a:extLst>
                </a:gridCol>
                <a:gridCol w="411480">
                  <a:extLst>
                    <a:ext uri="{9D8B030D-6E8A-4147-A177-3AD203B41FA5}">
                      <a16:colId xmlns:a16="http://schemas.microsoft.com/office/drawing/2014/main" val="3565580673"/>
                    </a:ext>
                  </a:extLst>
                </a:gridCol>
                <a:gridCol w="411480">
                  <a:extLst>
                    <a:ext uri="{9D8B030D-6E8A-4147-A177-3AD203B41FA5}">
                      <a16:colId xmlns:a16="http://schemas.microsoft.com/office/drawing/2014/main" val="1184958364"/>
                    </a:ext>
                  </a:extLst>
                </a:gridCol>
                <a:gridCol w="1728216">
                  <a:extLst>
                    <a:ext uri="{9D8B030D-6E8A-4147-A177-3AD203B41FA5}">
                      <a16:colId xmlns:a16="http://schemas.microsoft.com/office/drawing/2014/main" val="3977503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9098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377466269"/>
                  </a:ext>
                </a:extLst>
              </a:tr>
            </a:tbl>
          </a:graphicData>
        </a:graphic>
      </p:graphicFrame>
      <p:sp>
        <p:nvSpPr>
          <p:cNvPr id="4" name="Text Placeholder 3">
            <a:extLst>
              <a:ext uri="{FF2B5EF4-FFF2-40B4-BE49-F238E27FC236}">
                <a16:creationId xmlns:a16="http://schemas.microsoft.com/office/drawing/2014/main" id="{3BBBF01F-74DF-4C74-A76D-BEB18318414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3959084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450D1-909F-4E33-8105-A4FE9F5738D5}"/>
              </a:ext>
            </a:extLst>
          </p:cNvPr>
          <p:cNvSpPr>
            <a:spLocks noGrp="1"/>
          </p:cNvSpPr>
          <p:nvPr>
            <p:ph type="title"/>
          </p:nvPr>
        </p:nvSpPr>
        <p:spPr/>
        <p:txBody>
          <a:bodyPr/>
          <a:lstStyle/>
          <a:p>
            <a:r>
              <a:rPr lang="en-US"/>
              <a:t>Facebook Facebook Paid Post Performance | 1 group and 2 profiles - 15 of 24</a:t>
            </a:r>
          </a:p>
        </p:txBody>
      </p:sp>
      <p:graphicFrame>
        <p:nvGraphicFramePr>
          <p:cNvPr id="5" name="Table Placeholder 4">
            <a:extLst>
              <a:ext uri="{FF2B5EF4-FFF2-40B4-BE49-F238E27FC236}">
                <a16:creationId xmlns:a16="http://schemas.microsoft.com/office/drawing/2014/main" id="{16212AAF-0937-4A21-B90F-436D0FDD3DB1}"/>
              </a:ext>
            </a:extLst>
          </p:cNvPr>
          <p:cNvGraphicFramePr>
            <a:graphicFrameLocks noGrp="1"/>
          </p:cNvGraphicFramePr>
          <p:nvPr>
            <p:ph type="tbl" sz="quarter" idx="13"/>
            <p:extLst>
              <p:ext uri="{D42A27DB-BD31-4B8C-83A1-F6EECF244321}">
                <p14:modId xmlns:p14="http://schemas.microsoft.com/office/powerpoint/2010/main" val="2201951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01276883"/>
                    </a:ext>
                  </a:extLst>
                </a:gridCol>
                <a:gridCol w="1152144">
                  <a:extLst>
                    <a:ext uri="{9D8B030D-6E8A-4147-A177-3AD203B41FA5}">
                      <a16:colId xmlns:a16="http://schemas.microsoft.com/office/drawing/2014/main" val="356710727"/>
                    </a:ext>
                  </a:extLst>
                </a:gridCol>
                <a:gridCol w="411480">
                  <a:extLst>
                    <a:ext uri="{9D8B030D-6E8A-4147-A177-3AD203B41FA5}">
                      <a16:colId xmlns:a16="http://schemas.microsoft.com/office/drawing/2014/main" val="860930621"/>
                    </a:ext>
                  </a:extLst>
                </a:gridCol>
                <a:gridCol w="411480">
                  <a:extLst>
                    <a:ext uri="{9D8B030D-6E8A-4147-A177-3AD203B41FA5}">
                      <a16:colId xmlns:a16="http://schemas.microsoft.com/office/drawing/2014/main" val="2735664689"/>
                    </a:ext>
                  </a:extLst>
                </a:gridCol>
                <a:gridCol w="411480">
                  <a:extLst>
                    <a:ext uri="{9D8B030D-6E8A-4147-A177-3AD203B41FA5}">
                      <a16:colId xmlns:a16="http://schemas.microsoft.com/office/drawing/2014/main" val="3591153176"/>
                    </a:ext>
                  </a:extLst>
                </a:gridCol>
                <a:gridCol w="411480">
                  <a:extLst>
                    <a:ext uri="{9D8B030D-6E8A-4147-A177-3AD203B41FA5}">
                      <a16:colId xmlns:a16="http://schemas.microsoft.com/office/drawing/2014/main" val="1783947585"/>
                    </a:ext>
                  </a:extLst>
                </a:gridCol>
                <a:gridCol w="411480">
                  <a:extLst>
                    <a:ext uri="{9D8B030D-6E8A-4147-A177-3AD203B41FA5}">
                      <a16:colId xmlns:a16="http://schemas.microsoft.com/office/drawing/2014/main" val="1179007385"/>
                    </a:ext>
                  </a:extLst>
                </a:gridCol>
                <a:gridCol w="411480">
                  <a:extLst>
                    <a:ext uri="{9D8B030D-6E8A-4147-A177-3AD203B41FA5}">
                      <a16:colId xmlns:a16="http://schemas.microsoft.com/office/drawing/2014/main" val="1364475088"/>
                    </a:ext>
                  </a:extLst>
                </a:gridCol>
                <a:gridCol w="411480">
                  <a:extLst>
                    <a:ext uri="{9D8B030D-6E8A-4147-A177-3AD203B41FA5}">
                      <a16:colId xmlns:a16="http://schemas.microsoft.com/office/drawing/2014/main" val="1225263499"/>
                    </a:ext>
                  </a:extLst>
                </a:gridCol>
                <a:gridCol w="411480">
                  <a:extLst>
                    <a:ext uri="{9D8B030D-6E8A-4147-A177-3AD203B41FA5}">
                      <a16:colId xmlns:a16="http://schemas.microsoft.com/office/drawing/2014/main" val="4156714565"/>
                    </a:ext>
                  </a:extLst>
                </a:gridCol>
                <a:gridCol w="411480">
                  <a:extLst>
                    <a:ext uri="{9D8B030D-6E8A-4147-A177-3AD203B41FA5}">
                      <a16:colId xmlns:a16="http://schemas.microsoft.com/office/drawing/2014/main" val="1366143637"/>
                    </a:ext>
                  </a:extLst>
                </a:gridCol>
                <a:gridCol w="1728216">
                  <a:extLst>
                    <a:ext uri="{9D8B030D-6E8A-4147-A177-3AD203B41FA5}">
                      <a16:colId xmlns:a16="http://schemas.microsoft.com/office/drawing/2014/main" val="1543151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3154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851143827"/>
                  </a:ext>
                </a:extLst>
              </a:tr>
            </a:tbl>
          </a:graphicData>
        </a:graphic>
      </p:graphicFrame>
      <p:sp>
        <p:nvSpPr>
          <p:cNvPr id="4" name="Text Placeholder 3">
            <a:extLst>
              <a:ext uri="{FF2B5EF4-FFF2-40B4-BE49-F238E27FC236}">
                <a16:creationId xmlns:a16="http://schemas.microsoft.com/office/drawing/2014/main" id="{47487B8D-C386-49E7-9365-79DD374B291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6741526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9C92-E488-4FFF-89F1-AC5A85B26D2A}"/>
              </a:ext>
            </a:extLst>
          </p:cNvPr>
          <p:cNvSpPr>
            <a:spLocks noGrp="1"/>
          </p:cNvSpPr>
          <p:nvPr>
            <p:ph type="title"/>
          </p:nvPr>
        </p:nvSpPr>
        <p:spPr/>
        <p:txBody>
          <a:bodyPr/>
          <a:lstStyle/>
          <a:p>
            <a:r>
              <a:rPr lang="en-US"/>
              <a:t>Facebook Facebook Paid Post Performance | 1 group and 2 profiles - 16 of 24</a:t>
            </a:r>
          </a:p>
        </p:txBody>
      </p:sp>
      <p:graphicFrame>
        <p:nvGraphicFramePr>
          <p:cNvPr id="5" name="Table Placeholder 4">
            <a:extLst>
              <a:ext uri="{FF2B5EF4-FFF2-40B4-BE49-F238E27FC236}">
                <a16:creationId xmlns:a16="http://schemas.microsoft.com/office/drawing/2014/main" id="{C173C03D-1BF8-4BAF-B8EF-FF97CE69FDA8}"/>
              </a:ext>
            </a:extLst>
          </p:cNvPr>
          <p:cNvGraphicFramePr>
            <a:graphicFrameLocks noGrp="1"/>
          </p:cNvGraphicFramePr>
          <p:nvPr>
            <p:ph type="tbl" sz="quarter" idx="13"/>
            <p:extLst>
              <p:ext uri="{D42A27DB-BD31-4B8C-83A1-F6EECF244321}">
                <p14:modId xmlns:p14="http://schemas.microsoft.com/office/powerpoint/2010/main" val="1347550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02581730"/>
                    </a:ext>
                  </a:extLst>
                </a:gridCol>
                <a:gridCol w="1152144">
                  <a:extLst>
                    <a:ext uri="{9D8B030D-6E8A-4147-A177-3AD203B41FA5}">
                      <a16:colId xmlns:a16="http://schemas.microsoft.com/office/drawing/2014/main" val="3406441650"/>
                    </a:ext>
                  </a:extLst>
                </a:gridCol>
                <a:gridCol w="411480">
                  <a:extLst>
                    <a:ext uri="{9D8B030D-6E8A-4147-A177-3AD203B41FA5}">
                      <a16:colId xmlns:a16="http://schemas.microsoft.com/office/drawing/2014/main" val="4025503794"/>
                    </a:ext>
                  </a:extLst>
                </a:gridCol>
                <a:gridCol w="411480">
                  <a:extLst>
                    <a:ext uri="{9D8B030D-6E8A-4147-A177-3AD203B41FA5}">
                      <a16:colId xmlns:a16="http://schemas.microsoft.com/office/drawing/2014/main" val="2305089824"/>
                    </a:ext>
                  </a:extLst>
                </a:gridCol>
                <a:gridCol w="411480">
                  <a:extLst>
                    <a:ext uri="{9D8B030D-6E8A-4147-A177-3AD203B41FA5}">
                      <a16:colId xmlns:a16="http://schemas.microsoft.com/office/drawing/2014/main" val="523630042"/>
                    </a:ext>
                  </a:extLst>
                </a:gridCol>
                <a:gridCol w="411480">
                  <a:extLst>
                    <a:ext uri="{9D8B030D-6E8A-4147-A177-3AD203B41FA5}">
                      <a16:colId xmlns:a16="http://schemas.microsoft.com/office/drawing/2014/main" val="1388135074"/>
                    </a:ext>
                  </a:extLst>
                </a:gridCol>
                <a:gridCol w="411480">
                  <a:extLst>
                    <a:ext uri="{9D8B030D-6E8A-4147-A177-3AD203B41FA5}">
                      <a16:colId xmlns:a16="http://schemas.microsoft.com/office/drawing/2014/main" val="995861894"/>
                    </a:ext>
                  </a:extLst>
                </a:gridCol>
                <a:gridCol w="411480">
                  <a:extLst>
                    <a:ext uri="{9D8B030D-6E8A-4147-A177-3AD203B41FA5}">
                      <a16:colId xmlns:a16="http://schemas.microsoft.com/office/drawing/2014/main" val="4260016980"/>
                    </a:ext>
                  </a:extLst>
                </a:gridCol>
                <a:gridCol w="411480">
                  <a:extLst>
                    <a:ext uri="{9D8B030D-6E8A-4147-A177-3AD203B41FA5}">
                      <a16:colId xmlns:a16="http://schemas.microsoft.com/office/drawing/2014/main" val="3667704250"/>
                    </a:ext>
                  </a:extLst>
                </a:gridCol>
                <a:gridCol w="411480">
                  <a:extLst>
                    <a:ext uri="{9D8B030D-6E8A-4147-A177-3AD203B41FA5}">
                      <a16:colId xmlns:a16="http://schemas.microsoft.com/office/drawing/2014/main" val="1904380760"/>
                    </a:ext>
                  </a:extLst>
                </a:gridCol>
                <a:gridCol w="411480">
                  <a:extLst>
                    <a:ext uri="{9D8B030D-6E8A-4147-A177-3AD203B41FA5}">
                      <a16:colId xmlns:a16="http://schemas.microsoft.com/office/drawing/2014/main" val="973757836"/>
                    </a:ext>
                  </a:extLst>
                </a:gridCol>
                <a:gridCol w="1728216">
                  <a:extLst>
                    <a:ext uri="{9D8B030D-6E8A-4147-A177-3AD203B41FA5}">
                      <a16:colId xmlns:a16="http://schemas.microsoft.com/office/drawing/2014/main" val="1220639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378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10:13:05</a:t>
                      </a:r>
                      <a:r>
                        <a:rPr kumimoji="0" lang="de-DE"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#fakesorte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https://quintly-eu-image-storage.s3.amazonaws.com/b9dc53e473abea7bd41eec49e0c7e58d/dbdb0d47c00070c85711cc96a470d204.jpg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4165460920"/>
                  </a:ext>
                </a:extLst>
              </a:tr>
            </a:tbl>
          </a:graphicData>
        </a:graphic>
      </p:graphicFrame>
      <p:sp>
        <p:nvSpPr>
          <p:cNvPr id="4" name="Text Placeholder 3">
            <a:extLst>
              <a:ext uri="{FF2B5EF4-FFF2-40B4-BE49-F238E27FC236}">
                <a16:creationId xmlns:a16="http://schemas.microsoft.com/office/drawing/2014/main" id="{0B9C9C32-FC07-471D-8D2C-5395BAAA59E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39873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30753-6737-4B70-9EEF-C913844849D6}"/>
              </a:ext>
            </a:extLst>
          </p:cNvPr>
          <p:cNvSpPr>
            <a:spLocks noGrp="1"/>
          </p:cNvSpPr>
          <p:nvPr>
            <p:ph type="title"/>
          </p:nvPr>
        </p:nvSpPr>
        <p:spPr/>
        <p:txBody>
          <a:bodyPr/>
          <a:lstStyle/>
          <a:p>
            <a:r>
              <a:rPr lang="en-US"/>
              <a:t>Facebook Facebook Paid Post Performance | 1 group and 2 profiles - 17 of 24</a:t>
            </a:r>
          </a:p>
        </p:txBody>
      </p:sp>
      <p:graphicFrame>
        <p:nvGraphicFramePr>
          <p:cNvPr id="5" name="Table Placeholder 4">
            <a:extLst>
              <a:ext uri="{FF2B5EF4-FFF2-40B4-BE49-F238E27FC236}">
                <a16:creationId xmlns:a16="http://schemas.microsoft.com/office/drawing/2014/main" id="{BE738A89-B621-46BD-A603-E79BB03CECF4}"/>
              </a:ext>
            </a:extLst>
          </p:cNvPr>
          <p:cNvGraphicFramePr>
            <a:graphicFrameLocks noGrp="1"/>
          </p:cNvGraphicFramePr>
          <p:nvPr>
            <p:ph type="tbl" sz="quarter" idx="13"/>
            <p:extLst>
              <p:ext uri="{D42A27DB-BD31-4B8C-83A1-F6EECF244321}">
                <p14:modId xmlns:p14="http://schemas.microsoft.com/office/powerpoint/2010/main" val="3661333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79614190"/>
                    </a:ext>
                  </a:extLst>
                </a:gridCol>
                <a:gridCol w="1152144">
                  <a:extLst>
                    <a:ext uri="{9D8B030D-6E8A-4147-A177-3AD203B41FA5}">
                      <a16:colId xmlns:a16="http://schemas.microsoft.com/office/drawing/2014/main" val="2801606187"/>
                    </a:ext>
                  </a:extLst>
                </a:gridCol>
                <a:gridCol w="411480">
                  <a:extLst>
                    <a:ext uri="{9D8B030D-6E8A-4147-A177-3AD203B41FA5}">
                      <a16:colId xmlns:a16="http://schemas.microsoft.com/office/drawing/2014/main" val="3870867288"/>
                    </a:ext>
                  </a:extLst>
                </a:gridCol>
                <a:gridCol w="411480">
                  <a:extLst>
                    <a:ext uri="{9D8B030D-6E8A-4147-A177-3AD203B41FA5}">
                      <a16:colId xmlns:a16="http://schemas.microsoft.com/office/drawing/2014/main" val="2382928599"/>
                    </a:ext>
                  </a:extLst>
                </a:gridCol>
                <a:gridCol w="411480">
                  <a:extLst>
                    <a:ext uri="{9D8B030D-6E8A-4147-A177-3AD203B41FA5}">
                      <a16:colId xmlns:a16="http://schemas.microsoft.com/office/drawing/2014/main" val="1181868481"/>
                    </a:ext>
                  </a:extLst>
                </a:gridCol>
                <a:gridCol w="411480">
                  <a:extLst>
                    <a:ext uri="{9D8B030D-6E8A-4147-A177-3AD203B41FA5}">
                      <a16:colId xmlns:a16="http://schemas.microsoft.com/office/drawing/2014/main" val="1157987618"/>
                    </a:ext>
                  </a:extLst>
                </a:gridCol>
                <a:gridCol w="411480">
                  <a:extLst>
                    <a:ext uri="{9D8B030D-6E8A-4147-A177-3AD203B41FA5}">
                      <a16:colId xmlns:a16="http://schemas.microsoft.com/office/drawing/2014/main" val="4164991283"/>
                    </a:ext>
                  </a:extLst>
                </a:gridCol>
                <a:gridCol w="411480">
                  <a:extLst>
                    <a:ext uri="{9D8B030D-6E8A-4147-A177-3AD203B41FA5}">
                      <a16:colId xmlns:a16="http://schemas.microsoft.com/office/drawing/2014/main" val="767246476"/>
                    </a:ext>
                  </a:extLst>
                </a:gridCol>
                <a:gridCol w="411480">
                  <a:extLst>
                    <a:ext uri="{9D8B030D-6E8A-4147-A177-3AD203B41FA5}">
                      <a16:colId xmlns:a16="http://schemas.microsoft.com/office/drawing/2014/main" val="1407896704"/>
                    </a:ext>
                  </a:extLst>
                </a:gridCol>
                <a:gridCol w="411480">
                  <a:extLst>
                    <a:ext uri="{9D8B030D-6E8A-4147-A177-3AD203B41FA5}">
                      <a16:colId xmlns:a16="http://schemas.microsoft.com/office/drawing/2014/main" val="4152043618"/>
                    </a:ext>
                  </a:extLst>
                </a:gridCol>
                <a:gridCol w="411480">
                  <a:extLst>
                    <a:ext uri="{9D8B030D-6E8A-4147-A177-3AD203B41FA5}">
                      <a16:colId xmlns:a16="http://schemas.microsoft.com/office/drawing/2014/main" val="3440700592"/>
                    </a:ext>
                  </a:extLst>
                </a:gridCol>
                <a:gridCol w="1728216">
                  <a:extLst>
                    <a:ext uri="{9D8B030D-6E8A-4147-A177-3AD203B41FA5}">
                      <a16:colId xmlns:a16="http://schemas.microsoft.com/office/drawing/2014/main" val="4268810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7074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375001555"/>
                  </a:ext>
                </a:extLst>
              </a:tr>
            </a:tbl>
          </a:graphicData>
        </a:graphic>
      </p:graphicFrame>
      <p:sp>
        <p:nvSpPr>
          <p:cNvPr id="4" name="Text Placeholder 3">
            <a:extLst>
              <a:ext uri="{FF2B5EF4-FFF2-40B4-BE49-F238E27FC236}">
                <a16:creationId xmlns:a16="http://schemas.microsoft.com/office/drawing/2014/main" id="{15A8FDEC-96A3-4587-9E8C-2AA190EDDED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28505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EB11-11EE-4FE4-B78A-D8860002D58D}"/>
              </a:ext>
            </a:extLst>
          </p:cNvPr>
          <p:cNvSpPr>
            <a:spLocks noGrp="1"/>
          </p:cNvSpPr>
          <p:nvPr>
            <p:ph type="title"/>
          </p:nvPr>
        </p:nvSpPr>
        <p:spPr/>
        <p:txBody>
          <a:bodyPr/>
          <a:lstStyle/>
          <a:p>
            <a:r>
              <a:rPr lang="en-US"/>
              <a:t>Facebook Facebook Paid Post Performance | 1 group and 2 profiles - 18 of 24</a:t>
            </a:r>
          </a:p>
        </p:txBody>
      </p:sp>
      <p:graphicFrame>
        <p:nvGraphicFramePr>
          <p:cNvPr id="5" name="Table Placeholder 4">
            <a:extLst>
              <a:ext uri="{FF2B5EF4-FFF2-40B4-BE49-F238E27FC236}">
                <a16:creationId xmlns:a16="http://schemas.microsoft.com/office/drawing/2014/main" id="{2BF8104B-3322-482A-8FED-119F4C3A6708}"/>
              </a:ext>
            </a:extLst>
          </p:cNvPr>
          <p:cNvGraphicFramePr>
            <a:graphicFrameLocks noGrp="1"/>
          </p:cNvGraphicFramePr>
          <p:nvPr>
            <p:ph type="tbl" sz="quarter" idx="13"/>
            <p:extLst>
              <p:ext uri="{D42A27DB-BD31-4B8C-83A1-F6EECF244321}">
                <p14:modId xmlns:p14="http://schemas.microsoft.com/office/powerpoint/2010/main" val="448017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11365916"/>
                    </a:ext>
                  </a:extLst>
                </a:gridCol>
                <a:gridCol w="1152144">
                  <a:extLst>
                    <a:ext uri="{9D8B030D-6E8A-4147-A177-3AD203B41FA5}">
                      <a16:colId xmlns:a16="http://schemas.microsoft.com/office/drawing/2014/main" val="2091740352"/>
                    </a:ext>
                  </a:extLst>
                </a:gridCol>
                <a:gridCol w="411480">
                  <a:extLst>
                    <a:ext uri="{9D8B030D-6E8A-4147-A177-3AD203B41FA5}">
                      <a16:colId xmlns:a16="http://schemas.microsoft.com/office/drawing/2014/main" val="2498345833"/>
                    </a:ext>
                  </a:extLst>
                </a:gridCol>
                <a:gridCol w="411480">
                  <a:extLst>
                    <a:ext uri="{9D8B030D-6E8A-4147-A177-3AD203B41FA5}">
                      <a16:colId xmlns:a16="http://schemas.microsoft.com/office/drawing/2014/main" val="1581719822"/>
                    </a:ext>
                  </a:extLst>
                </a:gridCol>
                <a:gridCol w="411480">
                  <a:extLst>
                    <a:ext uri="{9D8B030D-6E8A-4147-A177-3AD203B41FA5}">
                      <a16:colId xmlns:a16="http://schemas.microsoft.com/office/drawing/2014/main" val="1235050918"/>
                    </a:ext>
                  </a:extLst>
                </a:gridCol>
                <a:gridCol w="411480">
                  <a:extLst>
                    <a:ext uri="{9D8B030D-6E8A-4147-A177-3AD203B41FA5}">
                      <a16:colId xmlns:a16="http://schemas.microsoft.com/office/drawing/2014/main" val="1723739978"/>
                    </a:ext>
                  </a:extLst>
                </a:gridCol>
                <a:gridCol w="411480">
                  <a:extLst>
                    <a:ext uri="{9D8B030D-6E8A-4147-A177-3AD203B41FA5}">
                      <a16:colId xmlns:a16="http://schemas.microsoft.com/office/drawing/2014/main" val="1837537313"/>
                    </a:ext>
                  </a:extLst>
                </a:gridCol>
                <a:gridCol w="411480">
                  <a:extLst>
                    <a:ext uri="{9D8B030D-6E8A-4147-A177-3AD203B41FA5}">
                      <a16:colId xmlns:a16="http://schemas.microsoft.com/office/drawing/2014/main" val="1268552650"/>
                    </a:ext>
                  </a:extLst>
                </a:gridCol>
                <a:gridCol w="411480">
                  <a:extLst>
                    <a:ext uri="{9D8B030D-6E8A-4147-A177-3AD203B41FA5}">
                      <a16:colId xmlns:a16="http://schemas.microsoft.com/office/drawing/2014/main" val="958815754"/>
                    </a:ext>
                  </a:extLst>
                </a:gridCol>
                <a:gridCol w="411480">
                  <a:extLst>
                    <a:ext uri="{9D8B030D-6E8A-4147-A177-3AD203B41FA5}">
                      <a16:colId xmlns:a16="http://schemas.microsoft.com/office/drawing/2014/main" val="2875703483"/>
                    </a:ext>
                  </a:extLst>
                </a:gridCol>
                <a:gridCol w="411480">
                  <a:extLst>
                    <a:ext uri="{9D8B030D-6E8A-4147-A177-3AD203B41FA5}">
                      <a16:colId xmlns:a16="http://schemas.microsoft.com/office/drawing/2014/main" val="3054517934"/>
                    </a:ext>
                  </a:extLst>
                </a:gridCol>
                <a:gridCol w="1728216">
                  <a:extLst>
                    <a:ext uri="{9D8B030D-6E8A-4147-A177-3AD203B41FA5}">
                      <a16:colId xmlns:a16="http://schemas.microsoft.com/office/drawing/2014/main" val="2241114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82869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811831760"/>
                  </a:ext>
                </a:extLst>
              </a:tr>
            </a:tbl>
          </a:graphicData>
        </a:graphic>
      </p:graphicFrame>
      <p:sp>
        <p:nvSpPr>
          <p:cNvPr id="4" name="Text Placeholder 3">
            <a:extLst>
              <a:ext uri="{FF2B5EF4-FFF2-40B4-BE49-F238E27FC236}">
                <a16:creationId xmlns:a16="http://schemas.microsoft.com/office/drawing/2014/main" id="{66DC20EA-E374-4184-AAFD-7A39587E552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1965300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58FCB-6881-48F6-968D-455CE8613A54}"/>
              </a:ext>
            </a:extLst>
          </p:cNvPr>
          <p:cNvSpPr>
            <a:spLocks noGrp="1"/>
          </p:cNvSpPr>
          <p:nvPr>
            <p:ph type="title"/>
          </p:nvPr>
        </p:nvSpPr>
        <p:spPr/>
        <p:txBody>
          <a:bodyPr/>
          <a:lstStyle/>
          <a:p>
            <a:r>
              <a:rPr lang="en-US"/>
              <a:t>Facebook Facebook Paid Post Performance | 1 group and 2 profiles - 19 of 24</a:t>
            </a:r>
          </a:p>
        </p:txBody>
      </p:sp>
      <p:graphicFrame>
        <p:nvGraphicFramePr>
          <p:cNvPr id="5" name="Table Placeholder 4">
            <a:extLst>
              <a:ext uri="{FF2B5EF4-FFF2-40B4-BE49-F238E27FC236}">
                <a16:creationId xmlns:a16="http://schemas.microsoft.com/office/drawing/2014/main" id="{FD20A74C-280C-4DCE-9C71-F9E876C9407D}"/>
              </a:ext>
            </a:extLst>
          </p:cNvPr>
          <p:cNvGraphicFramePr>
            <a:graphicFrameLocks noGrp="1"/>
          </p:cNvGraphicFramePr>
          <p:nvPr>
            <p:ph type="tbl" sz="quarter" idx="13"/>
            <p:extLst>
              <p:ext uri="{D42A27DB-BD31-4B8C-83A1-F6EECF244321}">
                <p14:modId xmlns:p14="http://schemas.microsoft.com/office/powerpoint/2010/main" val="2425591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95446788"/>
                    </a:ext>
                  </a:extLst>
                </a:gridCol>
                <a:gridCol w="1152144">
                  <a:extLst>
                    <a:ext uri="{9D8B030D-6E8A-4147-A177-3AD203B41FA5}">
                      <a16:colId xmlns:a16="http://schemas.microsoft.com/office/drawing/2014/main" val="364098156"/>
                    </a:ext>
                  </a:extLst>
                </a:gridCol>
                <a:gridCol w="411480">
                  <a:extLst>
                    <a:ext uri="{9D8B030D-6E8A-4147-A177-3AD203B41FA5}">
                      <a16:colId xmlns:a16="http://schemas.microsoft.com/office/drawing/2014/main" val="1011394965"/>
                    </a:ext>
                  </a:extLst>
                </a:gridCol>
                <a:gridCol w="411480">
                  <a:extLst>
                    <a:ext uri="{9D8B030D-6E8A-4147-A177-3AD203B41FA5}">
                      <a16:colId xmlns:a16="http://schemas.microsoft.com/office/drawing/2014/main" val="920341578"/>
                    </a:ext>
                  </a:extLst>
                </a:gridCol>
                <a:gridCol w="411480">
                  <a:extLst>
                    <a:ext uri="{9D8B030D-6E8A-4147-A177-3AD203B41FA5}">
                      <a16:colId xmlns:a16="http://schemas.microsoft.com/office/drawing/2014/main" val="1399366056"/>
                    </a:ext>
                  </a:extLst>
                </a:gridCol>
                <a:gridCol w="411480">
                  <a:extLst>
                    <a:ext uri="{9D8B030D-6E8A-4147-A177-3AD203B41FA5}">
                      <a16:colId xmlns:a16="http://schemas.microsoft.com/office/drawing/2014/main" val="3127790209"/>
                    </a:ext>
                  </a:extLst>
                </a:gridCol>
                <a:gridCol w="411480">
                  <a:extLst>
                    <a:ext uri="{9D8B030D-6E8A-4147-A177-3AD203B41FA5}">
                      <a16:colId xmlns:a16="http://schemas.microsoft.com/office/drawing/2014/main" val="3259709145"/>
                    </a:ext>
                  </a:extLst>
                </a:gridCol>
                <a:gridCol w="411480">
                  <a:extLst>
                    <a:ext uri="{9D8B030D-6E8A-4147-A177-3AD203B41FA5}">
                      <a16:colId xmlns:a16="http://schemas.microsoft.com/office/drawing/2014/main" val="3410220158"/>
                    </a:ext>
                  </a:extLst>
                </a:gridCol>
                <a:gridCol w="411480">
                  <a:extLst>
                    <a:ext uri="{9D8B030D-6E8A-4147-A177-3AD203B41FA5}">
                      <a16:colId xmlns:a16="http://schemas.microsoft.com/office/drawing/2014/main" val="3482096323"/>
                    </a:ext>
                  </a:extLst>
                </a:gridCol>
                <a:gridCol w="411480">
                  <a:extLst>
                    <a:ext uri="{9D8B030D-6E8A-4147-A177-3AD203B41FA5}">
                      <a16:colId xmlns:a16="http://schemas.microsoft.com/office/drawing/2014/main" val="2828825468"/>
                    </a:ext>
                  </a:extLst>
                </a:gridCol>
                <a:gridCol w="411480">
                  <a:extLst>
                    <a:ext uri="{9D8B030D-6E8A-4147-A177-3AD203B41FA5}">
                      <a16:colId xmlns:a16="http://schemas.microsoft.com/office/drawing/2014/main" val="3936440957"/>
                    </a:ext>
                  </a:extLst>
                </a:gridCol>
                <a:gridCol w="1728216">
                  <a:extLst>
                    <a:ext uri="{9D8B030D-6E8A-4147-A177-3AD203B41FA5}">
                      <a16:colId xmlns:a16="http://schemas.microsoft.com/office/drawing/2014/main" val="3572429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9202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723729949"/>
                  </a:ext>
                </a:extLst>
              </a:tr>
            </a:tbl>
          </a:graphicData>
        </a:graphic>
      </p:graphicFrame>
      <p:sp>
        <p:nvSpPr>
          <p:cNvPr id="4" name="Text Placeholder 3">
            <a:extLst>
              <a:ext uri="{FF2B5EF4-FFF2-40B4-BE49-F238E27FC236}">
                <a16:creationId xmlns:a16="http://schemas.microsoft.com/office/drawing/2014/main" id="{804885F5-86C6-4A1C-B6BD-2E873B72755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6488017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8ED86-B8EE-428F-8BB3-CE8550672FC0}"/>
              </a:ext>
            </a:extLst>
          </p:cNvPr>
          <p:cNvSpPr>
            <a:spLocks noGrp="1"/>
          </p:cNvSpPr>
          <p:nvPr>
            <p:ph type="title"/>
          </p:nvPr>
        </p:nvSpPr>
        <p:spPr/>
        <p:txBody>
          <a:bodyPr/>
          <a:lstStyle/>
          <a:p>
            <a:r>
              <a:rPr lang="en-US"/>
              <a:t>Facebook Facebook Paid Post Performance | 1 group and 2 profiles - 20 of 24</a:t>
            </a:r>
          </a:p>
        </p:txBody>
      </p:sp>
      <p:graphicFrame>
        <p:nvGraphicFramePr>
          <p:cNvPr id="5" name="Table Placeholder 4">
            <a:extLst>
              <a:ext uri="{FF2B5EF4-FFF2-40B4-BE49-F238E27FC236}">
                <a16:creationId xmlns:a16="http://schemas.microsoft.com/office/drawing/2014/main" id="{2203E160-842C-4464-88DB-86D2EF01DC8E}"/>
              </a:ext>
            </a:extLst>
          </p:cNvPr>
          <p:cNvGraphicFramePr>
            <a:graphicFrameLocks noGrp="1"/>
          </p:cNvGraphicFramePr>
          <p:nvPr>
            <p:ph type="tbl" sz="quarter" idx="13"/>
            <p:extLst>
              <p:ext uri="{D42A27DB-BD31-4B8C-83A1-F6EECF244321}">
                <p14:modId xmlns:p14="http://schemas.microsoft.com/office/powerpoint/2010/main" val="871089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68832690"/>
                    </a:ext>
                  </a:extLst>
                </a:gridCol>
                <a:gridCol w="1152144">
                  <a:extLst>
                    <a:ext uri="{9D8B030D-6E8A-4147-A177-3AD203B41FA5}">
                      <a16:colId xmlns:a16="http://schemas.microsoft.com/office/drawing/2014/main" val="608751671"/>
                    </a:ext>
                  </a:extLst>
                </a:gridCol>
                <a:gridCol w="411480">
                  <a:extLst>
                    <a:ext uri="{9D8B030D-6E8A-4147-A177-3AD203B41FA5}">
                      <a16:colId xmlns:a16="http://schemas.microsoft.com/office/drawing/2014/main" val="1242161344"/>
                    </a:ext>
                  </a:extLst>
                </a:gridCol>
                <a:gridCol w="411480">
                  <a:extLst>
                    <a:ext uri="{9D8B030D-6E8A-4147-A177-3AD203B41FA5}">
                      <a16:colId xmlns:a16="http://schemas.microsoft.com/office/drawing/2014/main" val="3644784166"/>
                    </a:ext>
                  </a:extLst>
                </a:gridCol>
                <a:gridCol w="411480">
                  <a:extLst>
                    <a:ext uri="{9D8B030D-6E8A-4147-A177-3AD203B41FA5}">
                      <a16:colId xmlns:a16="http://schemas.microsoft.com/office/drawing/2014/main" val="2786044840"/>
                    </a:ext>
                  </a:extLst>
                </a:gridCol>
                <a:gridCol w="411480">
                  <a:extLst>
                    <a:ext uri="{9D8B030D-6E8A-4147-A177-3AD203B41FA5}">
                      <a16:colId xmlns:a16="http://schemas.microsoft.com/office/drawing/2014/main" val="2404831672"/>
                    </a:ext>
                  </a:extLst>
                </a:gridCol>
                <a:gridCol w="411480">
                  <a:extLst>
                    <a:ext uri="{9D8B030D-6E8A-4147-A177-3AD203B41FA5}">
                      <a16:colId xmlns:a16="http://schemas.microsoft.com/office/drawing/2014/main" val="1231197457"/>
                    </a:ext>
                  </a:extLst>
                </a:gridCol>
                <a:gridCol w="411480">
                  <a:extLst>
                    <a:ext uri="{9D8B030D-6E8A-4147-A177-3AD203B41FA5}">
                      <a16:colId xmlns:a16="http://schemas.microsoft.com/office/drawing/2014/main" val="789054177"/>
                    </a:ext>
                  </a:extLst>
                </a:gridCol>
                <a:gridCol w="411480">
                  <a:extLst>
                    <a:ext uri="{9D8B030D-6E8A-4147-A177-3AD203B41FA5}">
                      <a16:colId xmlns:a16="http://schemas.microsoft.com/office/drawing/2014/main" val="3315222506"/>
                    </a:ext>
                  </a:extLst>
                </a:gridCol>
                <a:gridCol w="411480">
                  <a:extLst>
                    <a:ext uri="{9D8B030D-6E8A-4147-A177-3AD203B41FA5}">
                      <a16:colId xmlns:a16="http://schemas.microsoft.com/office/drawing/2014/main" val="3533292906"/>
                    </a:ext>
                  </a:extLst>
                </a:gridCol>
                <a:gridCol w="411480">
                  <a:extLst>
                    <a:ext uri="{9D8B030D-6E8A-4147-A177-3AD203B41FA5}">
                      <a16:colId xmlns:a16="http://schemas.microsoft.com/office/drawing/2014/main" val="109552100"/>
                    </a:ext>
                  </a:extLst>
                </a:gridCol>
                <a:gridCol w="1728216">
                  <a:extLst>
                    <a:ext uri="{9D8B030D-6E8A-4147-A177-3AD203B41FA5}">
                      <a16:colId xmlns:a16="http://schemas.microsoft.com/office/drawing/2014/main" val="1211127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0575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88169155"/>
                  </a:ext>
                </a:extLst>
              </a:tr>
            </a:tbl>
          </a:graphicData>
        </a:graphic>
      </p:graphicFrame>
      <p:sp>
        <p:nvSpPr>
          <p:cNvPr id="4" name="Text Placeholder 3">
            <a:extLst>
              <a:ext uri="{FF2B5EF4-FFF2-40B4-BE49-F238E27FC236}">
                <a16:creationId xmlns:a16="http://schemas.microsoft.com/office/drawing/2014/main" id="{F39FA85A-F441-4D73-8000-E67304C20D3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9079409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392CC-5978-45F1-B217-54DD2933E6C2}"/>
              </a:ext>
            </a:extLst>
          </p:cNvPr>
          <p:cNvSpPr>
            <a:spLocks noGrp="1"/>
          </p:cNvSpPr>
          <p:nvPr>
            <p:ph type="title"/>
          </p:nvPr>
        </p:nvSpPr>
        <p:spPr/>
        <p:txBody>
          <a:bodyPr/>
          <a:lstStyle/>
          <a:p>
            <a:r>
              <a:rPr lang="en-US"/>
              <a:t>Facebook Facebook Paid Post Performance | 1 group and 2 profiles - 21 of 24</a:t>
            </a:r>
          </a:p>
        </p:txBody>
      </p:sp>
      <p:graphicFrame>
        <p:nvGraphicFramePr>
          <p:cNvPr id="5" name="Table Placeholder 4">
            <a:extLst>
              <a:ext uri="{FF2B5EF4-FFF2-40B4-BE49-F238E27FC236}">
                <a16:creationId xmlns:a16="http://schemas.microsoft.com/office/drawing/2014/main" id="{5C0F51C0-9308-4943-B260-9FF53267D44B}"/>
              </a:ext>
            </a:extLst>
          </p:cNvPr>
          <p:cNvGraphicFramePr>
            <a:graphicFrameLocks noGrp="1"/>
          </p:cNvGraphicFramePr>
          <p:nvPr>
            <p:ph type="tbl" sz="quarter" idx="13"/>
            <p:extLst>
              <p:ext uri="{D42A27DB-BD31-4B8C-83A1-F6EECF244321}">
                <p14:modId xmlns:p14="http://schemas.microsoft.com/office/powerpoint/2010/main" val="2197607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68296740"/>
                    </a:ext>
                  </a:extLst>
                </a:gridCol>
                <a:gridCol w="1152144">
                  <a:extLst>
                    <a:ext uri="{9D8B030D-6E8A-4147-A177-3AD203B41FA5}">
                      <a16:colId xmlns:a16="http://schemas.microsoft.com/office/drawing/2014/main" val="1008111159"/>
                    </a:ext>
                  </a:extLst>
                </a:gridCol>
                <a:gridCol w="411480">
                  <a:extLst>
                    <a:ext uri="{9D8B030D-6E8A-4147-A177-3AD203B41FA5}">
                      <a16:colId xmlns:a16="http://schemas.microsoft.com/office/drawing/2014/main" val="1691550393"/>
                    </a:ext>
                  </a:extLst>
                </a:gridCol>
                <a:gridCol w="411480">
                  <a:extLst>
                    <a:ext uri="{9D8B030D-6E8A-4147-A177-3AD203B41FA5}">
                      <a16:colId xmlns:a16="http://schemas.microsoft.com/office/drawing/2014/main" val="3546686904"/>
                    </a:ext>
                  </a:extLst>
                </a:gridCol>
                <a:gridCol w="411480">
                  <a:extLst>
                    <a:ext uri="{9D8B030D-6E8A-4147-A177-3AD203B41FA5}">
                      <a16:colId xmlns:a16="http://schemas.microsoft.com/office/drawing/2014/main" val="1617844848"/>
                    </a:ext>
                  </a:extLst>
                </a:gridCol>
                <a:gridCol w="411480">
                  <a:extLst>
                    <a:ext uri="{9D8B030D-6E8A-4147-A177-3AD203B41FA5}">
                      <a16:colId xmlns:a16="http://schemas.microsoft.com/office/drawing/2014/main" val="1151501239"/>
                    </a:ext>
                  </a:extLst>
                </a:gridCol>
                <a:gridCol w="411480">
                  <a:extLst>
                    <a:ext uri="{9D8B030D-6E8A-4147-A177-3AD203B41FA5}">
                      <a16:colId xmlns:a16="http://schemas.microsoft.com/office/drawing/2014/main" val="3602033811"/>
                    </a:ext>
                  </a:extLst>
                </a:gridCol>
                <a:gridCol w="411480">
                  <a:extLst>
                    <a:ext uri="{9D8B030D-6E8A-4147-A177-3AD203B41FA5}">
                      <a16:colId xmlns:a16="http://schemas.microsoft.com/office/drawing/2014/main" val="1632741713"/>
                    </a:ext>
                  </a:extLst>
                </a:gridCol>
                <a:gridCol w="411480">
                  <a:extLst>
                    <a:ext uri="{9D8B030D-6E8A-4147-A177-3AD203B41FA5}">
                      <a16:colId xmlns:a16="http://schemas.microsoft.com/office/drawing/2014/main" val="1811468164"/>
                    </a:ext>
                  </a:extLst>
                </a:gridCol>
                <a:gridCol w="411480">
                  <a:extLst>
                    <a:ext uri="{9D8B030D-6E8A-4147-A177-3AD203B41FA5}">
                      <a16:colId xmlns:a16="http://schemas.microsoft.com/office/drawing/2014/main" val="3037342251"/>
                    </a:ext>
                  </a:extLst>
                </a:gridCol>
                <a:gridCol w="411480">
                  <a:extLst>
                    <a:ext uri="{9D8B030D-6E8A-4147-A177-3AD203B41FA5}">
                      <a16:colId xmlns:a16="http://schemas.microsoft.com/office/drawing/2014/main" val="1510772260"/>
                    </a:ext>
                  </a:extLst>
                </a:gridCol>
                <a:gridCol w="1728216">
                  <a:extLst>
                    <a:ext uri="{9D8B030D-6E8A-4147-A177-3AD203B41FA5}">
                      <a16:colId xmlns:a16="http://schemas.microsoft.com/office/drawing/2014/main" val="105439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5332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52489934"/>
                  </a:ext>
                </a:extLst>
              </a:tr>
            </a:tbl>
          </a:graphicData>
        </a:graphic>
      </p:graphicFrame>
      <p:sp>
        <p:nvSpPr>
          <p:cNvPr id="4" name="Text Placeholder 3">
            <a:extLst>
              <a:ext uri="{FF2B5EF4-FFF2-40B4-BE49-F238E27FC236}">
                <a16:creationId xmlns:a16="http://schemas.microsoft.com/office/drawing/2014/main" id="{B5D02109-9339-45FF-872D-BB0EF9CB308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9366825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47BD5-9CD0-40EA-8066-29E00CF4E83E}"/>
              </a:ext>
            </a:extLst>
          </p:cNvPr>
          <p:cNvSpPr>
            <a:spLocks noGrp="1"/>
          </p:cNvSpPr>
          <p:nvPr>
            <p:ph type="title"/>
          </p:nvPr>
        </p:nvSpPr>
        <p:spPr/>
        <p:txBody>
          <a:bodyPr/>
          <a:lstStyle/>
          <a:p>
            <a:r>
              <a:rPr lang="en-US"/>
              <a:t>Facebook Facebook Paid Post Performance | 1 group and 2 profiles - 22 of 24</a:t>
            </a:r>
          </a:p>
        </p:txBody>
      </p:sp>
      <p:graphicFrame>
        <p:nvGraphicFramePr>
          <p:cNvPr id="5" name="Table Placeholder 4">
            <a:extLst>
              <a:ext uri="{FF2B5EF4-FFF2-40B4-BE49-F238E27FC236}">
                <a16:creationId xmlns:a16="http://schemas.microsoft.com/office/drawing/2014/main" id="{FCC9FCE7-E37A-4333-9708-1C80C3142FAF}"/>
              </a:ext>
            </a:extLst>
          </p:cNvPr>
          <p:cNvGraphicFramePr>
            <a:graphicFrameLocks noGrp="1"/>
          </p:cNvGraphicFramePr>
          <p:nvPr>
            <p:ph type="tbl" sz="quarter" idx="13"/>
            <p:extLst>
              <p:ext uri="{D42A27DB-BD31-4B8C-83A1-F6EECF244321}">
                <p14:modId xmlns:p14="http://schemas.microsoft.com/office/powerpoint/2010/main" val="200431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96164866"/>
                    </a:ext>
                  </a:extLst>
                </a:gridCol>
                <a:gridCol w="1152144">
                  <a:extLst>
                    <a:ext uri="{9D8B030D-6E8A-4147-A177-3AD203B41FA5}">
                      <a16:colId xmlns:a16="http://schemas.microsoft.com/office/drawing/2014/main" val="1653414160"/>
                    </a:ext>
                  </a:extLst>
                </a:gridCol>
                <a:gridCol w="411480">
                  <a:extLst>
                    <a:ext uri="{9D8B030D-6E8A-4147-A177-3AD203B41FA5}">
                      <a16:colId xmlns:a16="http://schemas.microsoft.com/office/drawing/2014/main" val="2003931502"/>
                    </a:ext>
                  </a:extLst>
                </a:gridCol>
                <a:gridCol w="411480">
                  <a:extLst>
                    <a:ext uri="{9D8B030D-6E8A-4147-A177-3AD203B41FA5}">
                      <a16:colId xmlns:a16="http://schemas.microsoft.com/office/drawing/2014/main" val="740749642"/>
                    </a:ext>
                  </a:extLst>
                </a:gridCol>
                <a:gridCol w="411480">
                  <a:extLst>
                    <a:ext uri="{9D8B030D-6E8A-4147-A177-3AD203B41FA5}">
                      <a16:colId xmlns:a16="http://schemas.microsoft.com/office/drawing/2014/main" val="3043382132"/>
                    </a:ext>
                  </a:extLst>
                </a:gridCol>
                <a:gridCol w="411480">
                  <a:extLst>
                    <a:ext uri="{9D8B030D-6E8A-4147-A177-3AD203B41FA5}">
                      <a16:colId xmlns:a16="http://schemas.microsoft.com/office/drawing/2014/main" val="2682742946"/>
                    </a:ext>
                  </a:extLst>
                </a:gridCol>
                <a:gridCol w="411480">
                  <a:extLst>
                    <a:ext uri="{9D8B030D-6E8A-4147-A177-3AD203B41FA5}">
                      <a16:colId xmlns:a16="http://schemas.microsoft.com/office/drawing/2014/main" val="3285006787"/>
                    </a:ext>
                  </a:extLst>
                </a:gridCol>
                <a:gridCol w="411480">
                  <a:extLst>
                    <a:ext uri="{9D8B030D-6E8A-4147-A177-3AD203B41FA5}">
                      <a16:colId xmlns:a16="http://schemas.microsoft.com/office/drawing/2014/main" val="2468053264"/>
                    </a:ext>
                  </a:extLst>
                </a:gridCol>
                <a:gridCol w="411480">
                  <a:extLst>
                    <a:ext uri="{9D8B030D-6E8A-4147-A177-3AD203B41FA5}">
                      <a16:colId xmlns:a16="http://schemas.microsoft.com/office/drawing/2014/main" val="785601992"/>
                    </a:ext>
                  </a:extLst>
                </a:gridCol>
                <a:gridCol w="411480">
                  <a:extLst>
                    <a:ext uri="{9D8B030D-6E8A-4147-A177-3AD203B41FA5}">
                      <a16:colId xmlns:a16="http://schemas.microsoft.com/office/drawing/2014/main" val="472679664"/>
                    </a:ext>
                  </a:extLst>
                </a:gridCol>
                <a:gridCol w="411480">
                  <a:extLst>
                    <a:ext uri="{9D8B030D-6E8A-4147-A177-3AD203B41FA5}">
                      <a16:colId xmlns:a16="http://schemas.microsoft.com/office/drawing/2014/main" val="3313087935"/>
                    </a:ext>
                  </a:extLst>
                </a:gridCol>
                <a:gridCol w="1728216">
                  <a:extLst>
                    <a:ext uri="{9D8B030D-6E8A-4147-A177-3AD203B41FA5}">
                      <a16:colId xmlns:a16="http://schemas.microsoft.com/office/drawing/2014/main" val="1450125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691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2922326708"/>
                  </a:ext>
                </a:extLst>
              </a:tr>
            </a:tbl>
          </a:graphicData>
        </a:graphic>
      </p:graphicFrame>
      <p:sp>
        <p:nvSpPr>
          <p:cNvPr id="4" name="Text Placeholder 3">
            <a:extLst>
              <a:ext uri="{FF2B5EF4-FFF2-40B4-BE49-F238E27FC236}">
                <a16:creationId xmlns:a16="http://schemas.microsoft.com/office/drawing/2014/main" id="{F5AACE3B-5D5B-4E3E-8361-4B9113405B1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8835287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6E78-5390-4878-A88B-B5BA98CC43E4}"/>
              </a:ext>
            </a:extLst>
          </p:cNvPr>
          <p:cNvSpPr>
            <a:spLocks noGrp="1"/>
          </p:cNvSpPr>
          <p:nvPr>
            <p:ph type="title"/>
          </p:nvPr>
        </p:nvSpPr>
        <p:spPr/>
        <p:txBody>
          <a:bodyPr/>
          <a:lstStyle/>
          <a:p>
            <a:r>
              <a:rPr lang="en-US"/>
              <a:t>Facebook Facebook Paid Post Performance | 1 group and 2 profiles - 23 of 24</a:t>
            </a:r>
          </a:p>
        </p:txBody>
      </p:sp>
      <p:graphicFrame>
        <p:nvGraphicFramePr>
          <p:cNvPr id="5" name="Table Placeholder 4">
            <a:extLst>
              <a:ext uri="{FF2B5EF4-FFF2-40B4-BE49-F238E27FC236}">
                <a16:creationId xmlns:a16="http://schemas.microsoft.com/office/drawing/2014/main" id="{37FD8B88-3B4A-48DE-98B4-DD853A788BB2}"/>
              </a:ext>
            </a:extLst>
          </p:cNvPr>
          <p:cNvGraphicFramePr>
            <a:graphicFrameLocks noGrp="1"/>
          </p:cNvGraphicFramePr>
          <p:nvPr>
            <p:ph type="tbl" sz="quarter" idx="13"/>
            <p:extLst>
              <p:ext uri="{D42A27DB-BD31-4B8C-83A1-F6EECF244321}">
                <p14:modId xmlns:p14="http://schemas.microsoft.com/office/powerpoint/2010/main" val="2498928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20134422"/>
                    </a:ext>
                  </a:extLst>
                </a:gridCol>
                <a:gridCol w="1152144">
                  <a:extLst>
                    <a:ext uri="{9D8B030D-6E8A-4147-A177-3AD203B41FA5}">
                      <a16:colId xmlns:a16="http://schemas.microsoft.com/office/drawing/2014/main" val="2990847290"/>
                    </a:ext>
                  </a:extLst>
                </a:gridCol>
                <a:gridCol w="411480">
                  <a:extLst>
                    <a:ext uri="{9D8B030D-6E8A-4147-A177-3AD203B41FA5}">
                      <a16:colId xmlns:a16="http://schemas.microsoft.com/office/drawing/2014/main" val="4264951057"/>
                    </a:ext>
                  </a:extLst>
                </a:gridCol>
                <a:gridCol w="411480">
                  <a:extLst>
                    <a:ext uri="{9D8B030D-6E8A-4147-A177-3AD203B41FA5}">
                      <a16:colId xmlns:a16="http://schemas.microsoft.com/office/drawing/2014/main" val="1900419999"/>
                    </a:ext>
                  </a:extLst>
                </a:gridCol>
                <a:gridCol w="411480">
                  <a:extLst>
                    <a:ext uri="{9D8B030D-6E8A-4147-A177-3AD203B41FA5}">
                      <a16:colId xmlns:a16="http://schemas.microsoft.com/office/drawing/2014/main" val="6905922"/>
                    </a:ext>
                  </a:extLst>
                </a:gridCol>
                <a:gridCol w="411480">
                  <a:extLst>
                    <a:ext uri="{9D8B030D-6E8A-4147-A177-3AD203B41FA5}">
                      <a16:colId xmlns:a16="http://schemas.microsoft.com/office/drawing/2014/main" val="640844107"/>
                    </a:ext>
                  </a:extLst>
                </a:gridCol>
                <a:gridCol w="411480">
                  <a:extLst>
                    <a:ext uri="{9D8B030D-6E8A-4147-A177-3AD203B41FA5}">
                      <a16:colId xmlns:a16="http://schemas.microsoft.com/office/drawing/2014/main" val="1555649778"/>
                    </a:ext>
                  </a:extLst>
                </a:gridCol>
                <a:gridCol w="411480">
                  <a:extLst>
                    <a:ext uri="{9D8B030D-6E8A-4147-A177-3AD203B41FA5}">
                      <a16:colId xmlns:a16="http://schemas.microsoft.com/office/drawing/2014/main" val="2130935937"/>
                    </a:ext>
                  </a:extLst>
                </a:gridCol>
                <a:gridCol w="411480">
                  <a:extLst>
                    <a:ext uri="{9D8B030D-6E8A-4147-A177-3AD203B41FA5}">
                      <a16:colId xmlns:a16="http://schemas.microsoft.com/office/drawing/2014/main" val="4110878470"/>
                    </a:ext>
                  </a:extLst>
                </a:gridCol>
                <a:gridCol w="411480">
                  <a:extLst>
                    <a:ext uri="{9D8B030D-6E8A-4147-A177-3AD203B41FA5}">
                      <a16:colId xmlns:a16="http://schemas.microsoft.com/office/drawing/2014/main" val="2396597211"/>
                    </a:ext>
                  </a:extLst>
                </a:gridCol>
                <a:gridCol w="411480">
                  <a:extLst>
                    <a:ext uri="{9D8B030D-6E8A-4147-A177-3AD203B41FA5}">
                      <a16:colId xmlns:a16="http://schemas.microsoft.com/office/drawing/2014/main" val="3050440390"/>
                    </a:ext>
                  </a:extLst>
                </a:gridCol>
                <a:gridCol w="1728216">
                  <a:extLst>
                    <a:ext uri="{9D8B030D-6E8A-4147-A177-3AD203B41FA5}">
                      <a16:colId xmlns:a16="http://schemas.microsoft.com/office/drawing/2014/main" val="1085282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8456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- 2024-01-15 10:12:50</a:t>
                      </a:r>
                      <a:r>
                        <a:rPr kumimoji="0" lang="en-US" sz="1000" b="0" i="0" u="none" strike="noStrike" kern="1200" cap="none" spc="0" normalizeH="0" baseline="0" noProof="0">
                          <a:ln>
                            <a:noFill/>
                          </a:ln>
                          <a:solidFill>
                            <a:prstClr val="black"/>
                          </a:solidFill>
                          <a:effectLst/>
                          <a:uLnTx/>
                          <a:uFillTx/>
                          <a:latin typeface="Calibri"/>
                          <a:ea typeface="+mn-ea"/>
                          <a:cs typeface="+mn-cs"/>
                        </a:rPr>
                        <a:t>
 myRitterSport - personalisierte Schokoladen für deine Liebsten 🍫 
Mit myRitterSport findest du immer das passende Geschenk für jeden Anlass. 
💒 Hochzeits-Gastgeschenk
👯‍♀️ Aufmerksamkeit für deinen Lieblingsmensch
🎂 Geburtstag
👶 Babyparty
❤️ und viele weitere
Denn nichts sagt mehr “Du bist mir wichtig” als ein personalisiertes Geschenk!
Jetzt online gestalten und eine Riesen-Freude bereiten!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https://quintly-eu-image-storage.s3.amazonaws.com/ce3c7051b24efe7a43caa2123c501328/4d5ed104432c871607ae643981155968.jpg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686147282"/>
                  </a:ext>
                </a:extLst>
              </a:tr>
            </a:tbl>
          </a:graphicData>
        </a:graphic>
      </p:graphicFrame>
      <p:sp>
        <p:nvSpPr>
          <p:cNvPr id="4" name="Text Placeholder 3">
            <a:extLst>
              <a:ext uri="{FF2B5EF4-FFF2-40B4-BE49-F238E27FC236}">
                <a16:creationId xmlns:a16="http://schemas.microsoft.com/office/drawing/2014/main" id="{4E2ACBB6-CC98-4F73-8AF5-CB41667448C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5998177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2EE2-2A6E-4436-AA50-BF1119C11AE2}"/>
              </a:ext>
            </a:extLst>
          </p:cNvPr>
          <p:cNvSpPr>
            <a:spLocks noGrp="1"/>
          </p:cNvSpPr>
          <p:nvPr>
            <p:ph type="title"/>
          </p:nvPr>
        </p:nvSpPr>
        <p:spPr/>
        <p:txBody>
          <a:bodyPr/>
          <a:lstStyle/>
          <a:p>
            <a:r>
              <a:rPr lang="en-US"/>
              <a:t>Facebook Facebook Paid Post Performance | 1 group and 2 profiles - 24 of 24</a:t>
            </a:r>
          </a:p>
        </p:txBody>
      </p:sp>
      <p:graphicFrame>
        <p:nvGraphicFramePr>
          <p:cNvPr id="5" name="Table Placeholder 4">
            <a:extLst>
              <a:ext uri="{FF2B5EF4-FFF2-40B4-BE49-F238E27FC236}">
                <a16:creationId xmlns:a16="http://schemas.microsoft.com/office/drawing/2014/main" id="{7E865564-C80E-437A-81F2-248C654C170F}"/>
              </a:ext>
            </a:extLst>
          </p:cNvPr>
          <p:cNvGraphicFramePr>
            <a:graphicFrameLocks noGrp="1"/>
          </p:cNvGraphicFramePr>
          <p:nvPr>
            <p:ph type="tbl" sz="quarter" idx="13"/>
            <p:extLst>
              <p:ext uri="{D42A27DB-BD31-4B8C-83A1-F6EECF244321}">
                <p14:modId xmlns:p14="http://schemas.microsoft.com/office/powerpoint/2010/main" val="38992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92918355"/>
                    </a:ext>
                  </a:extLst>
                </a:gridCol>
                <a:gridCol w="1152144">
                  <a:extLst>
                    <a:ext uri="{9D8B030D-6E8A-4147-A177-3AD203B41FA5}">
                      <a16:colId xmlns:a16="http://schemas.microsoft.com/office/drawing/2014/main" val="2525564449"/>
                    </a:ext>
                  </a:extLst>
                </a:gridCol>
                <a:gridCol w="411480">
                  <a:extLst>
                    <a:ext uri="{9D8B030D-6E8A-4147-A177-3AD203B41FA5}">
                      <a16:colId xmlns:a16="http://schemas.microsoft.com/office/drawing/2014/main" val="1309059582"/>
                    </a:ext>
                  </a:extLst>
                </a:gridCol>
                <a:gridCol w="411480">
                  <a:extLst>
                    <a:ext uri="{9D8B030D-6E8A-4147-A177-3AD203B41FA5}">
                      <a16:colId xmlns:a16="http://schemas.microsoft.com/office/drawing/2014/main" val="958751202"/>
                    </a:ext>
                  </a:extLst>
                </a:gridCol>
                <a:gridCol w="411480">
                  <a:extLst>
                    <a:ext uri="{9D8B030D-6E8A-4147-A177-3AD203B41FA5}">
                      <a16:colId xmlns:a16="http://schemas.microsoft.com/office/drawing/2014/main" val="2095487998"/>
                    </a:ext>
                  </a:extLst>
                </a:gridCol>
                <a:gridCol w="411480">
                  <a:extLst>
                    <a:ext uri="{9D8B030D-6E8A-4147-A177-3AD203B41FA5}">
                      <a16:colId xmlns:a16="http://schemas.microsoft.com/office/drawing/2014/main" val="3559672047"/>
                    </a:ext>
                  </a:extLst>
                </a:gridCol>
                <a:gridCol w="411480">
                  <a:extLst>
                    <a:ext uri="{9D8B030D-6E8A-4147-A177-3AD203B41FA5}">
                      <a16:colId xmlns:a16="http://schemas.microsoft.com/office/drawing/2014/main" val="2713965275"/>
                    </a:ext>
                  </a:extLst>
                </a:gridCol>
                <a:gridCol w="411480">
                  <a:extLst>
                    <a:ext uri="{9D8B030D-6E8A-4147-A177-3AD203B41FA5}">
                      <a16:colId xmlns:a16="http://schemas.microsoft.com/office/drawing/2014/main" val="1518721153"/>
                    </a:ext>
                  </a:extLst>
                </a:gridCol>
                <a:gridCol w="411480">
                  <a:extLst>
                    <a:ext uri="{9D8B030D-6E8A-4147-A177-3AD203B41FA5}">
                      <a16:colId xmlns:a16="http://schemas.microsoft.com/office/drawing/2014/main" val="2615824129"/>
                    </a:ext>
                  </a:extLst>
                </a:gridCol>
                <a:gridCol w="411480">
                  <a:extLst>
                    <a:ext uri="{9D8B030D-6E8A-4147-A177-3AD203B41FA5}">
                      <a16:colId xmlns:a16="http://schemas.microsoft.com/office/drawing/2014/main" val="1849058067"/>
                    </a:ext>
                  </a:extLst>
                </a:gridCol>
                <a:gridCol w="411480">
                  <a:extLst>
                    <a:ext uri="{9D8B030D-6E8A-4147-A177-3AD203B41FA5}">
                      <a16:colId xmlns:a16="http://schemas.microsoft.com/office/drawing/2014/main" val="3815912210"/>
                    </a:ext>
                  </a:extLst>
                </a:gridCol>
                <a:gridCol w="1728216">
                  <a:extLst>
                    <a:ext uri="{9D8B030D-6E8A-4147-A177-3AD203B41FA5}">
                      <a16:colId xmlns:a16="http://schemas.microsoft.com/office/drawing/2014/main" val="167017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4571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10:10:37</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https://quintly-eu-image-storage.s3.amazonaws.com/ce3c7051b24efe7a43caa2123c501328/21c7d607d6f19331a314f6f7809a3288.jpg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2799599471"/>
                  </a:ext>
                </a:extLst>
              </a:tr>
            </a:tbl>
          </a:graphicData>
        </a:graphic>
      </p:graphicFrame>
      <p:sp>
        <p:nvSpPr>
          <p:cNvPr id="4" name="Text Placeholder 3">
            <a:extLst>
              <a:ext uri="{FF2B5EF4-FFF2-40B4-BE49-F238E27FC236}">
                <a16:creationId xmlns:a16="http://schemas.microsoft.com/office/drawing/2014/main" id="{1EB2DAF1-377D-420F-871C-42CE5305748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6320187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77013-3DF9-4D3E-8665-8C9D08462731}"/>
              </a:ext>
            </a:extLst>
          </p:cNvPr>
          <p:cNvSpPr>
            <a:spLocks noGrp="1"/>
          </p:cNvSpPr>
          <p:nvPr>
            <p:ph type="title"/>
          </p:nvPr>
        </p:nvSpPr>
        <p:spPr/>
        <p:txBody>
          <a:bodyPr/>
          <a:lstStyle/>
          <a:p>
            <a:r>
              <a:rPr lang="en-US"/>
              <a:t>Meta Monthly Total Ads Performance | All profiles - 1 of 2</a:t>
            </a:r>
          </a:p>
        </p:txBody>
      </p:sp>
      <p:graphicFrame>
        <p:nvGraphicFramePr>
          <p:cNvPr id="5" name="Table Placeholder 4">
            <a:extLst>
              <a:ext uri="{FF2B5EF4-FFF2-40B4-BE49-F238E27FC236}">
                <a16:creationId xmlns:a16="http://schemas.microsoft.com/office/drawing/2014/main" id="{DB53CFA3-133C-4111-82EF-0E6A97FAF50F}"/>
              </a:ext>
            </a:extLst>
          </p:cNvPr>
          <p:cNvGraphicFramePr>
            <a:graphicFrameLocks noGrp="1"/>
          </p:cNvGraphicFramePr>
          <p:nvPr>
            <p:ph type="tbl" sz="quarter" idx="13"/>
            <p:extLst>
              <p:ext uri="{D42A27DB-BD31-4B8C-83A1-F6EECF244321}">
                <p14:modId xmlns:p14="http://schemas.microsoft.com/office/powerpoint/2010/main" val="674912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34032969"/>
                    </a:ext>
                  </a:extLst>
                </a:gridCol>
                <a:gridCol w="1152144">
                  <a:extLst>
                    <a:ext uri="{9D8B030D-6E8A-4147-A177-3AD203B41FA5}">
                      <a16:colId xmlns:a16="http://schemas.microsoft.com/office/drawing/2014/main" val="762721006"/>
                    </a:ext>
                  </a:extLst>
                </a:gridCol>
                <a:gridCol w="1152144">
                  <a:extLst>
                    <a:ext uri="{9D8B030D-6E8A-4147-A177-3AD203B41FA5}">
                      <a16:colId xmlns:a16="http://schemas.microsoft.com/office/drawing/2014/main" val="119701240"/>
                    </a:ext>
                  </a:extLst>
                </a:gridCol>
                <a:gridCol w="1152144">
                  <a:extLst>
                    <a:ext uri="{9D8B030D-6E8A-4147-A177-3AD203B41FA5}">
                      <a16:colId xmlns:a16="http://schemas.microsoft.com/office/drawing/2014/main" val="2003978979"/>
                    </a:ext>
                  </a:extLst>
                </a:gridCol>
                <a:gridCol w="1152144">
                  <a:extLst>
                    <a:ext uri="{9D8B030D-6E8A-4147-A177-3AD203B41FA5}">
                      <a16:colId xmlns:a16="http://schemas.microsoft.com/office/drawing/2014/main" val="580298434"/>
                    </a:ext>
                  </a:extLst>
                </a:gridCol>
                <a:gridCol w="1152144">
                  <a:extLst>
                    <a:ext uri="{9D8B030D-6E8A-4147-A177-3AD203B41FA5}">
                      <a16:colId xmlns:a16="http://schemas.microsoft.com/office/drawing/2014/main" val="1688178607"/>
                    </a:ext>
                  </a:extLst>
                </a:gridCol>
                <a:gridCol w="1152144">
                  <a:extLst>
                    <a:ext uri="{9D8B030D-6E8A-4147-A177-3AD203B41FA5}">
                      <a16:colId xmlns:a16="http://schemas.microsoft.com/office/drawing/2014/main" val="871809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87820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1476.760049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5779.899951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6528317</a:t>
                      </a:r>
                    </a:p>
                  </a:txBody>
                  <a:tcPr/>
                </a:tc>
                <a:extLst>
                  <a:ext uri="{0D108BD9-81ED-4DB2-BD59-A6C34878D82A}">
                    <a16:rowId xmlns:a16="http://schemas.microsoft.com/office/drawing/2014/main" val="4270585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670.303984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1492.205857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1780738</a:t>
                      </a:r>
                    </a:p>
                  </a:txBody>
                  <a:tcPr/>
                </a:tc>
                <a:extLst>
                  <a:ext uri="{0D108BD9-81ED-4DB2-BD59-A6C34878D82A}">
                    <a16:rowId xmlns:a16="http://schemas.microsoft.com/office/drawing/2014/main" val="64801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8783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612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893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5579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303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217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7282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64772134"/>
                  </a:ext>
                </a:extLst>
              </a:tr>
            </a:tbl>
          </a:graphicData>
        </a:graphic>
      </p:graphicFrame>
      <p:sp>
        <p:nvSpPr>
          <p:cNvPr id="4" name="Text Placeholder 3">
            <a:extLst>
              <a:ext uri="{FF2B5EF4-FFF2-40B4-BE49-F238E27FC236}">
                <a16:creationId xmlns:a16="http://schemas.microsoft.com/office/drawing/2014/main" id="{DF455D20-0123-4D15-BFB6-59106E8C769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1471649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D98F-58C7-484C-BB4B-EC7F6D2BC8A5}"/>
              </a:ext>
            </a:extLst>
          </p:cNvPr>
          <p:cNvSpPr>
            <a:spLocks noGrp="1"/>
          </p:cNvSpPr>
          <p:nvPr>
            <p:ph type="title"/>
          </p:nvPr>
        </p:nvSpPr>
        <p:spPr/>
        <p:txBody>
          <a:bodyPr/>
          <a:lstStyle/>
          <a:p>
            <a:r>
              <a:rPr lang="en-US"/>
              <a:t>Meta Monthly Total Ads Performance | All profiles - 2 of 2</a:t>
            </a:r>
          </a:p>
        </p:txBody>
      </p:sp>
      <p:graphicFrame>
        <p:nvGraphicFramePr>
          <p:cNvPr id="5" name="Table Placeholder 4">
            <a:extLst>
              <a:ext uri="{FF2B5EF4-FFF2-40B4-BE49-F238E27FC236}">
                <a16:creationId xmlns:a16="http://schemas.microsoft.com/office/drawing/2014/main" id="{44961AC0-6F13-4126-AC44-F1026ED01748}"/>
              </a:ext>
            </a:extLst>
          </p:cNvPr>
          <p:cNvGraphicFramePr>
            <a:graphicFrameLocks noGrp="1"/>
          </p:cNvGraphicFramePr>
          <p:nvPr>
            <p:ph type="tbl" sz="quarter" idx="13"/>
            <p:extLst>
              <p:ext uri="{D42A27DB-BD31-4B8C-83A1-F6EECF244321}">
                <p14:modId xmlns:p14="http://schemas.microsoft.com/office/powerpoint/2010/main" val="2990263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24360004"/>
                    </a:ext>
                  </a:extLst>
                </a:gridCol>
                <a:gridCol w="1152144">
                  <a:extLst>
                    <a:ext uri="{9D8B030D-6E8A-4147-A177-3AD203B41FA5}">
                      <a16:colId xmlns:a16="http://schemas.microsoft.com/office/drawing/2014/main" val="4123741437"/>
                    </a:ext>
                  </a:extLst>
                </a:gridCol>
                <a:gridCol w="1152144">
                  <a:extLst>
                    <a:ext uri="{9D8B030D-6E8A-4147-A177-3AD203B41FA5}">
                      <a16:colId xmlns:a16="http://schemas.microsoft.com/office/drawing/2014/main" val="3775042767"/>
                    </a:ext>
                  </a:extLst>
                </a:gridCol>
                <a:gridCol w="1152144">
                  <a:extLst>
                    <a:ext uri="{9D8B030D-6E8A-4147-A177-3AD203B41FA5}">
                      <a16:colId xmlns:a16="http://schemas.microsoft.com/office/drawing/2014/main" val="1039251079"/>
                    </a:ext>
                  </a:extLst>
                </a:gridCol>
                <a:gridCol w="1152144">
                  <a:extLst>
                    <a:ext uri="{9D8B030D-6E8A-4147-A177-3AD203B41FA5}">
                      <a16:colId xmlns:a16="http://schemas.microsoft.com/office/drawing/2014/main" val="4050407435"/>
                    </a:ext>
                  </a:extLst>
                </a:gridCol>
                <a:gridCol w="1152144">
                  <a:extLst>
                    <a:ext uri="{9D8B030D-6E8A-4147-A177-3AD203B41FA5}">
                      <a16:colId xmlns:a16="http://schemas.microsoft.com/office/drawing/2014/main" val="202648064"/>
                    </a:ext>
                  </a:extLst>
                </a:gridCol>
                <a:gridCol w="1152144">
                  <a:extLst>
                    <a:ext uri="{9D8B030D-6E8A-4147-A177-3AD203B41FA5}">
                      <a16:colId xmlns:a16="http://schemas.microsoft.com/office/drawing/2014/main" val="223493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98832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3273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0742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2147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7272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9420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1845571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6463484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8309055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926717785"/>
                  </a:ext>
                </a:extLst>
              </a:tr>
            </a:tbl>
          </a:graphicData>
        </a:graphic>
      </p:graphicFrame>
      <p:sp>
        <p:nvSpPr>
          <p:cNvPr id="4" name="Text Placeholder 3">
            <a:extLst>
              <a:ext uri="{FF2B5EF4-FFF2-40B4-BE49-F238E27FC236}">
                <a16:creationId xmlns:a16="http://schemas.microsoft.com/office/drawing/2014/main" id="{EE91B59F-8A78-43DC-9A88-E568D8B8134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212579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494B-8648-4189-AA7C-B02BC30955FE}"/>
              </a:ext>
            </a:extLst>
          </p:cNvPr>
          <p:cNvSpPr>
            <a:spLocks noGrp="1"/>
          </p:cNvSpPr>
          <p:nvPr>
            <p:ph type="title"/>
          </p:nvPr>
        </p:nvSpPr>
        <p:spPr/>
        <p:txBody>
          <a:bodyPr/>
          <a:lstStyle/>
          <a:p>
            <a:r>
              <a:rPr lang="de-DE"/>
              <a:t>Instagram IG_Reichweite_Jahresvergleich | rittersport</a:t>
            </a:r>
            <a:endParaRPr lang="en-US"/>
          </a:p>
        </p:txBody>
      </p:sp>
      <p:graphicFrame>
        <p:nvGraphicFramePr>
          <p:cNvPr id="6" name="Chart Placeholder 5">
            <a:extLst>
              <a:ext uri="{FF2B5EF4-FFF2-40B4-BE49-F238E27FC236}">
                <a16:creationId xmlns:a16="http://schemas.microsoft.com/office/drawing/2014/main" id="{061C74E0-3DA8-443E-A44B-D3F25417724D}"/>
              </a:ext>
            </a:extLst>
          </p:cNvPr>
          <p:cNvGraphicFramePr>
            <a:graphicFrameLocks noGrp="1"/>
          </p:cNvGraphicFramePr>
          <p:nvPr>
            <p:ph type="chart" sz="quarter" idx="13"/>
            <p:extLst>
              <p:ext uri="{D42A27DB-BD31-4B8C-83A1-F6EECF244321}">
                <p14:modId xmlns:p14="http://schemas.microsoft.com/office/powerpoint/2010/main" val="431191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90E984-E43A-4EDD-9DC8-B8C1F15D84C5}"/>
              </a:ext>
            </a:extLst>
          </p:cNvPr>
          <p:cNvSpPr>
            <a:spLocks noGrp="1"/>
          </p:cNvSpPr>
          <p:nvPr>
            <p:ph type="body" sz="quarter" idx="14"/>
          </p:nvPr>
        </p:nvSpPr>
        <p:spPr/>
        <p:txBody>
          <a:bodyPr/>
          <a:lstStyle/>
          <a:p>
            <a:r>
              <a:rPr lang="en-US"/>
              <a:t>01.01.2021 - 12.02.2024</a:t>
            </a:r>
          </a:p>
        </p:txBody>
      </p:sp>
      <p:sp>
        <p:nvSpPr>
          <p:cNvPr id="5" name="Footer Placeholder 4">
            <a:extLst>
              <a:ext uri="{FF2B5EF4-FFF2-40B4-BE49-F238E27FC236}">
                <a16:creationId xmlns:a16="http://schemas.microsoft.com/office/drawing/2014/main" id="{B299A60C-D979-42CA-B86D-68C61FB3C6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59112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E2331-9548-43D9-B262-C442F36BFEB7}"/>
              </a:ext>
            </a:extLst>
          </p:cNvPr>
          <p:cNvSpPr>
            <a:spLocks noGrp="1"/>
          </p:cNvSpPr>
          <p:nvPr>
            <p:ph type="title"/>
          </p:nvPr>
        </p:nvSpPr>
        <p:spPr/>
        <p:txBody>
          <a:bodyPr/>
          <a:lstStyle/>
          <a:p>
            <a:r>
              <a:rPr lang="de-DE"/>
              <a:t>Instagram IG_Impressionen_Jahresvergleich | 2 profiles</a:t>
            </a:r>
            <a:endParaRPr lang="en-US"/>
          </a:p>
        </p:txBody>
      </p:sp>
      <p:graphicFrame>
        <p:nvGraphicFramePr>
          <p:cNvPr id="6" name="Chart Placeholder 5">
            <a:extLst>
              <a:ext uri="{FF2B5EF4-FFF2-40B4-BE49-F238E27FC236}">
                <a16:creationId xmlns:a16="http://schemas.microsoft.com/office/drawing/2014/main" id="{7072618D-804A-4971-9560-C62926793346}"/>
              </a:ext>
            </a:extLst>
          </p:cNvPr>
          <p:cNvGraphicFramePr>
            <a:graphicFrameLocks noGrp="1"/>
          </p:cNvGraphicFramePr>
          <p:nvPr>
            <p:ph type="chart" sz="quarter" idx="13"/>
            <p:extLst>
              <p:ext uri="{D42A27DB-BD31-4B8C-83A1-F6EECF244321}">
                <p14:modId xmlns:p14="http://schemas.microsoft.com/office/powerpoint/2010/main" val="3068744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DBC994-9F42-4761-B563-2A5B357DE7A8}"/>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14BF6488-5091-4392-8D1F-72D6B3C156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8054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6236-80AD-4691-9C4B-C855287F1D06}"/>
              </a:ext>
            </a:extLst>
          </p:cNvPr>
          <p:cNvSpPr>
            <a:spLocks noGrp="1"/>
          </p:cNvSpPr>
          <p:nvPr>
            <p:ph type="title"/>
          </p:nvPr>
        </p:nvSpPr>
        <p:spPr/>
        <p:txBody>
          <a:bodyPr/>
          <a:lstStyle/>
          <a:p>
            <a:r>
              <a:rPr lang="en-US"/>
              <a:t>Meta Campaign Spend Development By Network | All profiles</a:t>
            </a:r>
          </a:p>
        </p:txBody>
      </p:sp>
      <p:graphicFrame>
        <p:nvGraphicFramePr>
          <p:cNvPr id="6" name="Chart Placeholder 5">
            <a:extLst>
              <a:ext uri="{FF2B5EF4-FFF2-40B4-BE49-F238E27FC236}">
                <a16:creationId xmlns:a16="http://schemas.microsoft.com/office/drawing/2014/main" id="{6C7E4110-8E85-4E1A-B98D-147E294A8B61}"/>
              </a:ext>
            </a:extLst>
          </p:cNvPr>
          <p:cNvGraphicFramePr>
            <a:graphicFrameLocks noGrp="1"/>
          </p:cNvGraphicFramePr>
          <p:nvPr>
            <p:ph type="chart" sz="quarter" idx="13"/>
            <p:extLst>
              <p:ext uri="{D42A27DB-BD31-4B8C-83A1-F6EECF244321}">
                <p14:modId xmlns:p14="http://schemas.microsoft.com/office/powerpoint/2010/main" val="4245187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1F388D-3B83-45A1-A6E9-FC06112998C1}"/>
              </a:ext>
            </a:extLst>
          </p:cNvPr>
          <p:cNvSpPr>
            <a:spLocks noGrp="1"/>
          </p:cNvSpPr>
          <p:nvPr>
            <p:ph type="body" sz="quarter" idx="14"/>
          </p:nvPr>
        </p:nvSpPr>
        <p:spPr/>
        <p:txBody>
          <a:bodyPr/>
          <a:lstStyle/>
          <a:p>
            <a:r>
              <a:rPr lang="en-US"/>
              <a:t>01.02.2023 - 29.02.2024</a:t>
            </a:r>
          </a:p>
        </p:txBody>
      </p:sp>
      <p:sp>
        <p:nvSpPr>
          <p:cNvPr id="5" name="Footer Placeholder 4">
            <a:extLst>
              <a:ext uri="{FF2B5EF4-FFF2-40B4-BE49-F238E27FC236}">
                <a16:creationId xmlns:a16="http://schemas.microsoft.com/office/drawing/2014/main" id="{78F080C8-E65F-4D9E-83C6-7AF2AF5CA3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2810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DB119-0AC1-4612-9B61-89AF691DEC53}"/>
              </a:ext>
            </a:extLst>
          </p:cNvPr>
          <p:cNvSpPr>
            <a:spLocks noGrp="1"/>
          </p:cNvSpPr>
          <p:nvPr>
            <p:ph type="title"/>
          </p:nvPr>
        </p:nvSpPr>
        <p:spPr/>
        <p:txBody>
          <a:bodyPr/>
          <a:lstStyle/>
          <a:p>
            <a:r>
              <a:rPr lang="en-US"/>
              <a:t>Instagram Posts | rittersport</a:t>
            </a:r>
          </a:p>
        </p:txBody>
      </p:sp>
      <p:graphicFrame>
        <p:nvGraphicFramePr>
          <p:cNvPr id="6" name="Chart Placeholder 5">
            <a:extLst>
              <a:ext uri="{FF2B5EF4-FFF2-40B4-BE49-F238E27FC236}">
                <a16:creationId xmlns:a16="http://schemas.microsoft.com/office/drawing/2014/main" id="{DC5A2B4B-DDE4-429F-98DF-9FC74109097F}"/>
              </a:ext>
            </a:extLst>
          </p:cNvPr>
          <p:cNvGraphicFramePr>
            <a:graphicFrameLocks noGrp="1"/>
          </p:cNvGraphicFramePr>
          <p:nvPr>
            <p:ph type="chart" sz="quarter" idx="13"/>
            <p:extLst>
              <p:ext uri="{D42A27DB-BD31-4B8C-83A1-F6EECF244321}">
                <p14:modId xmlns:p14="http://schemas.microsoft.com/office/powerpoint/2010/main" val="2261657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75FE3C-3E31-4D52-9E92-2E536226CCDF}"/>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13D575AF-86C3-467E-9937-8018CCDFDC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6791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ACE62-CDDA-4113-A15D-565902011468}"/>
              </a:ext>
            </a:extLst>
          </p:cNvPr>
          <p:cNvSpPr>
            <a:spLocks noGrp="1"/>
          </p:cNvSpPr>
          <p:nvPr>
            <p:ph type="title"/>
          </p:nvPr>
        </p:nvSpPr>
        <p:spPr/>
        <p:txBody>
          <a:bodyPr/>
          <a:lstStyle/>
          <a:p>
            <a:r>
              <a:rPr lang="en-US"/>
              <a:t>Tiktok Average Views Per Video | All profiles</a:t>
            </a:r>
          </a:p>
        </p:txBody>
      </p:sp>
      <p:graphicFrame>
        <p:nvGraphicFramePr>
          <p:cNvPr id="6" name="Chart Placeholder 5">
            <a:extLst>
              <a:ext uri="{FF2B5EF4-FFF2-40B4-BE49-F238E27FC236}">
                <a16:creationId xmlns:a16="http://schemas.microsoft.com/office/drawing/2014/main" id="{01832331-9844-40B0-B474-DDADFD1D6A71}"/>
              </a:ext>
            </a:extLst>
          </p:cNvPr>
          <p:cNvGraphicFramePr>
            <a:graphicFrameLocks noGrp="1"/>
          </p:cNvGraphicFramePr>
          <p:nvPr>
            <p:ph type="chart" sz="quarter" idx="13"/>
            <p:extLst>
              <p:ext uri="{D42A27DB-BD31-4B8C-83A1-F6EECF244321}">
                <p14:modId xmlns:p14="http://schemas.microsoft.com/office/powerpoint/2010/main" val="2332707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18A472-AEB7-4C2D-8450-C016AD9F783A}"/>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FC7C9C2D-A2C3-4225-B0F3-78FFBBEB65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5941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77D21-95E2-47FE-8656-707051AC66FF}"/>
              </a:ext>
            </a:extLst>
          </p:cNvPr>
          <p:cNvSpPr>
            <a:spLocks noGrp="1"/>
          </p:cNvSpPr>
          <p:nvPr>
            <p:ph type="title"/>
          </p:nvPr>
        </p:nvSpPr>
        <p:spPr/>
        <p:txBody>
          <a:bodyPr/>
          <a:lstStyle/>
          <a:p>
            <a:r>
              <a:rPr lang="de-DE"/>
              <a:t>Tiktok TT_Follower_Entwicklung | All profiles</a:t>
            </a:r>
            <a:endParaRPr lang="en-US"/>
          </a:p>
        </p:txBody>
      </p:sp>
      <p:graphicFrame>
        <p:nvGraphicFramePr>
          <p:cNvPr id="6" name="Chart Placeholder 5">
            <a:extLst>
              <a:ext uri="{FF2B5EF4-FFF2-40B4-BE49-F238E27FC236}">
                <a16:creationId xmlns:a16="http://schemas.microsoft.com/office/drawing/2014/main" id="{8B0FC750-1D89-49C7-9FE0-666724A553C5}"/>
              </a:ext>
            </a:extLst>
          </p:cNvPr>
          <p:cNvGraphicFramePr>
            <a:graphicFrameLocks noGrp="1"/>
          </p:cNvGraphicFramePr>
          <p:nvPr>
            <p:ph type="chart" sz="quarter" idx="13"/>
            <p:extLst>
              <p:ext uri="{D42A27DB-BD31-4B8C-83A1-F6EECF244321}">
                <p14:modId xmlns:p14="http://schemas.microsoft.com/office/powerpoint/2010/main" val="397616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2B3A8-1185-4C2E-B5C3-5B2433907E13}"/>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FBABA60C-BE98-4753-AC7F-DA0D7CDE62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618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FF0C3-3053-44FA-A6ED-89A73258701D}"/>
              </a:ext>
            </a:extLst>
          </p:cNvPr>
          <p:cNvSpPr>
            <a:spLocks noGrp="1"/>
          </p:cNvSpPr>
          <p:nvPr>
            <p:ph type="title"/>
          </p:nvPr>
        </p:nvSpPr>
        <p:spPr/>
        <p:txBody>
          <a:bodyPr/>
          <a:lstStyle/>
          <a:p>
            <a:r>
              <a:rPr lang="en-US"/>
              <a:t>Tiktok TT_Views-Impressions | All profiles</a:t>
            </a:r>
          </a:p>
        </p:txBody>
      </p:sp>
      <p:graphicFrame>
        <p:nvGraphicFramePr>
          <p:cNvPr id="6" name="Chart Placeholder 5">
            <a:extLst>
              <a:ext uri="{FF2B5EF4-FFF2-40B4-BE49-F238E27FC236}">
                <a16:creationId xmlns:a16="http://schemas.microsoft.com/office/drawing/2014/main" id="{0969D6BF-67F1-41E4-BF38-7DB9713E3D8B}"/>
              </a:ext>
            </a:extLst>
          </p:cNvPr>
          <p:cNvGraphicFramePr>
            <a:graphicFrameLocks noGrp="1"/>
          </p:cNvGraphicFramePr>
          <p:nvPr>
            <p:ph type="chart" sz="quarter" idx="13"/>
            <p:extLst>
              <p:ext uri="{D42A27DB-BD31-4B8C-83A1-F6EECF244321}">
                <p14:modId xmlns:p14="http://schemas.microsoft.com/office/powerpoint/2010/main" val="2850364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0728A1-67BD-4103-A1F6-D1AF010CD9C8}"/>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05C2027E-9B42-4CEE-84FB-0FF890C195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53399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F70A9-1408-4E0B-BE48-08886E596FED}"/>
              </a:ext>
            </a:extLst>
          </p:cNvPr>
          <p:cNvSpPr>
            <a:spLocks noGrp="1"/>
          </p:cNvSpPr>
          <p:nvPr>
            <p:ph type="title"/>
          </p:nvPr>
        </p:nvSpPr>
        <p:spPr/>
        <p:txBody>
          <a:bodyPr/>
          <a:lstStyle/>
          <a:p>
            <a:r>
              <a:rPr lang="en-US"/>
              <a:t>Instagram Benchmark Instagram | 5 profiles</a:t>
            </a:r>
          </a:p>
        </p:txBody>
      </p:sp>
      <p:graphicFrame>
        <p:nvGraphicFramePr>
          <p:cNvPr id="5" name="Table Placeholder 4">
            <a:extLst>
              <a:ext uri="{FF2B5EF4-FFF2-40B4-BE49-F238E27FC236}">
                <a16:creationId xmlns:a16="http://schemas.microsoft.com/office/drawing/2014/main" id="{EAA01A18-243D-4FCC-BB2C-B1C04E4F8A80}"/>
              </a:ext>
            </a:extLst>
          </p:cNvPr>
          <p:cNvGraphicFramePr>
            <a:graphicFrameLocks noGrp="1"/>
          </p:cNvGraphicFramePr>
          <p:nvPr>
            <p:ph type="tbl" sz="quarter" idx="13"/>
            <p:extLst>
              <p:ext uri="{D42A27DB-BD31-4B8C-83A1-F6EECF244321}">
                <p14:modId xmlns:p14="http://schemas.microsoft.com/office/powerpoint/2010/main" val="1781261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28201068"/>
                    </a:ext>
                  </a:extLst>
                </a:gridCol>
                <a:gridCol w="576072">
                  <a:extLst>
                    <a:ext uri="{9D8B030D-6E8A-4147-A177-3AD203B41FA5}">
                      <a16:colId xmlns:a16="http://schemas.microsoft.com/office/drawing/2014/main" val="982544727"/>
                    </a:ext>
                  </a:extLst>
                </a:gridCol>
                <a:gridCol w="576072">
                  <a:extLst>
                    <a:ext uri="{9D8B030D-6E8A-4147-A177-3AD203B41FA5}">
                      <a16:colId xmlns:a16="http://schemas.microsoft.com/office/drawing/2014/main" val="811128435"/>
                    </a:ext>
                  </a:extLst>
                </a:gridCol>
                <a:gridCol w="576072">
                  <a:extLst>
                    <a:ext uri="{9D8B030D-6E8A-4147-A177-3AD203B41FA5}">
                      <a16:colId xmlns:a16="http://schemas.microsoft.com/office/drawing/2014/main" val="3351491923"/>
                    </a:ext>
                  </a:extLst>
                </a:gridCol>
                <a:gridCol w="576072">
                  <a:extLst>
                    <a:ext uri="{9D8B030D-6E8A-4147-A177-3AD203B41FA5}">
                      <a16:colId xmlns:a16="http://schemas.microsoft.com/office/drawing/2014/main" val="3337716247"/>
                    </a:ext>
                  </a:extLst>
                </a:gridCol>
                <a:gridCol w="576072">
                  <a:extLst>
                    <a:ext uri="{9D8B030D-6E8A-4147-A177-3AD203B41FA5}">
                      <a16:colId xmlns:a16="http://schemas.microsoft.com/office/drawing/2014/main" val="2201545551"/>
                    </a:ext>
                  </a:extLst>
                </a:gridCol>
                <a:gridCol w="576072">
                  <a:extLst>
                    <a:ext uri="{9D8B030D-6E8A-4147-A177-3AD203B41FA5}">
                      <a16:colId xmlns:a16="http://schemas.microsoft.com/office/drawing/2014/main" val="3797937966"/>
                    </a:ext>
                  </a:extLst>
                </a:gridCol>
                <a:gridCol w="576072">
                  <a:extLst>
                    <a:ext uri="{9D8B030D-6E8A-4147-A177-3AD203B41FA5}">
                      <a16:colId xmlns:a16="http://schemas.microsoft.com/office/drawing/2014/main" val="785475310"/>
                    </a:ext>
                  </a:extLst>
                </a:gridCol>
                <a:gridCol w="576072">
                  <a:extLst>
                    <a:ext uri="{9D8B030D-6E8A-4147-A177-3AD203B41FA5}">
                      <a16:colId xmlns:a16="http://schemas.microsoft.com/office/drawing/2014/main" val="780660493"/>
                    </a:ext>
                  </a:extLst>
                </a:gridCol>
                <a:gridCol w="576072">
                  <a:extLst>
                    <a:ext uri="{9D8B030D-6E8A-4147-A177-3AD203B41FA5}">
                      <a16:colId xmlns:a16="http://schemas.microsoft.com/office/drawing/2014/main" val="3489194168"/>
                    </a:ext>
                  </a:extLst>
                </a:gridCol>
                <a:gridCol w="576072">
                  <a:extLst>
                    <a:ext uri="{9D8B030D-6E8A-4147-A177-3AD203B41FA5}">
                      <a16:colId xmlns:a16="http://schemas.microsoft.com/office/drawing/2014/main" val="29221408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712556203"/>
                  </a:ext>
                </a:extLst>
              </a:tr>
              <a:tr h="370840">
                <a:tc>
                  <a:txBody>
                    <a:bodyPr/>
                    <a:lstStyle/>
                    <a:p>
                      <a:r>
                        <a:rPr lang="en-US" sz="1000"/>
                        <a:t>rittersport</a:t>
                      </a:r>
                    </a:p>
                  </a:txBody>
                  <a:tcPr/>
                </a:tc>
                <a:tc>
                  <a:txBody>
                    <a:bodyPr/>
                    <a:lstStyle/>
                    <a:p>
                      <a:r>
                        <a:rPr lang="en-US" sz="1000"/>
                        <a:t>119980</a:t>
                      </a:r>
                    </a:p>
                  </a:txBody>
                  <a:tcPr/>
                </a:tc>
                <a:tc>
                  <a:txBody>
                    <a:bodyPr/>
                    <a:lstStyle/>
                    <a:p>
                      <a:r>
                        <a:rPr lang="en-US" sz="1000"/>
                        <a:t>84</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9</a:t>
                      </a:r>
                    </a:p>
                  </a:txBody>
                  <a:tcPr/>
                </a:tc>
                <a:tc>
                  <a:txBody>
                    <a:bodyPr/>
                    <a:lstStyle/>
                    <a:p>
                      <a:r>
                        <a:rPr lang="en-US" sz="1000"/>
                        <a:t>10143</a:t>
                      </a:r>
                    </a:p>
                  </a:txBody>
                  <a:tcPr/>
                </a:tc>
                <a:tc>
                  <a:txBody>
                    <a:bodyPr/>
                    <a:lstStyle/>
                    <a:p>
                      <a:r>
                        <a:rPr lang="en-US" sz="1000"/>
                        <a:t>347</a:t>
                      </a:r>
                    </a:p>
                  </a:txBody>
                  <a:tcPr/>
                </a:tc>
                <a:tc>
                  <a:txBody>
                    <a:bodyPr/>
                    <a:lstStyle/>
                    <a:p>
                      <a:r>
                        <a:rPr lang="en-US" sz="1000"/>
                        <a:t>0.9718 %</a:t>
                      </a:r>
                    </a:p>
                  </a:txBody>
                  <a:tcPr/>
                </a:tc>
                <a:extLst>
                  <a:ext uri="{0D108BD9-81ED-4DB2-BD59-A6C34878D82A}">
                    <a16:rowId xmlns:a16="http://schemas.microsoft.com/office/drawing/2014/main" val="3843526758"/>
                  </a:ext>
                </a:extLst>
              </a:tr>
              <a:tr h="370840">
                <a:tc>
                  <a:txBody>
                    <a:bodyPr/>
                    <a:lstStyle/>
                    <a:p>
                      <a:r>
                        <a:rPr lang="en-US" sz="1000"/>
                        <a:t>milka_deutschland</a:t>
                      </a:r>
                    </a:p>
                  </a:txBody>
                  <a:tcPr/>
                </a:tc>
                <a:tc>
                  <a:txBody>
                    <a:bodyPr/>
                    <a:lstStyle/>
                    <a:p>
                      <a:r>
                        <a:rPr lang="en-US" sz="1000"/>
                        <a:t>109128</a:t>
                      </a:r>
                    </a:p>
                  </a:txBody>
                  <a:tcPr/>
                </a:tc>
                <a:tc>
                  <a:txBody>
                    <a:bodyPr/>
                    <a:lstStyle/>
                    <a:p>
                      <a:r>
                        <a:rPr lang="en-US" sz="1000"/>
                        <a:t>-817</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17</a:t>
                      </a:r>
                    </a:p>
                  </a:txBody>
                  <a:tcPr/>
                </a:tc>
                <a:tc>
                  <a:txBody>
                    <a:bodyPr/>
                    <a:lstStyle/>
                    <a:p>
                      <a:r>
                        <a:rPr lang="en-US" sz="1000"/>
                        <a:t>4620</a:t>
                      </a:r>
                    </a:p>
                  </a:txBody>
                  <a:tcPr/>
                </a:tc>
                <a:tc>
                  <a:txBody>
                    <a:bodyPr/>
                    <a:lstStyle/>
                    <a:p>
                      <a:r>
                        <a:rPr lang="en-US" sz="1000"/>
                        <a:t>807</a:t>
                      </a:r>
                    </a:p>
                  </a:txBody>
                  <a:tcPr/>
                </a:tc>
                <a:tc>
                  <a:txBody>
                    <a:bodyPr/>
                    <a:lstStyle/>
                    <a:p>
                      <a:r>
                        <a:rPr lang="en-US" sz="1000"/>
                        <a:t>0.2914 %</a:t>
                      </a:r>
                    </a:p>
                  </a:txBody>
                  <a:tcPr/>
                </a:tc>
                <a:extLst>
                  <a:ext uri="{0D108BD9-81ED-4DB2-BD59-A6C34878D82A}">
                    <a16:rowId xmlns:a16="http://schemas.microsoft.com/office/drawing/2014/main" val="1357842932"/>
                  </a:ext>
                </a:extLst>
              </a:tr>
              <a:tr h="370840">
                <a:tc>
                  <a:txBody>
                    <a:bodyPr/>
                    <a:lstStyle/>
                    <a:p>
                      <a:r>
                        <a:rPr lang="en-US" sz="1000"/>
                        <a:t>lindt_germany</a:t>
                      </a:r>
                    </a:p>
                  </a:txBody>
                  <a:tcPr/>
                </a:tc>
                <a:tc>
                  <a:txBody>
                    <a:bodyPr/>
                    <a:lstStyle/>
                    <a:p>
                      <a:r>
                        <a:rPr lang="en-US" sz="1000"/>
                        <a:t>78595</a:t>
                      </a:r>
                    </a:p>
                  </a:txBody>
                  <a:tcPr/>
                </a:tc>
                <a:tc>
                  <a:txBody>
                    <a:bodyPr/>
                    <a:lstStyle/>
                    <a:p>
                      <a:r>
                        <a:rPr lang="en-US" sz="1000"/>
                        <a:t>629</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5389</a:t>
                      </a:r>
                    </a:p>
                  </a:txBody>
                  <a:tcPr/>
                </a:tc>
                <a:tc>
                  <a:txBody>
                    <a:bodyPr/>
                    <a:lstStyle/>
                    <a:p>
                      <a:r>
                        <a:rPr lang="en-US" sz="1000"/>
                        <a:t>114</a:t>
                      </a:r>
                    </a:p>
                  </a:txBody>
                  <a:tcPr/>
                </a:tc>
                <a:tc>
                  <a:txBody>
                    <a:bodyPr/>
                    <a:lstStyle/>
                    <a:p>
                      <a:r>
                        <a:rPr lang="en-US" sz="1000"/>
                        <a:t>0.3905 %</a:t>
                      </a:r>
                    </a:p>
                  </a:txBody>
                  <a:tcPr/>
                </a:tc>
                <a:extLst>
                  <a:ext uri="{0D108BD9-81ED-4DB2-BD59-A6C34878D82A}">
                    <a16:rowId xmlns:a16="http://schemas.microsoft.com/office/drawing/2014/main" val="2412696356"/>
                  </a:ext>
                </a:extLst>
              </a:tr>
              <a:tr h="370840">
                <a:tc>
                  <a:txBody>
                    <a:bodyPr/>
                    <a:lstStyle/>
                    <a:p>
                      <a:r>
                        <a:rPr lang="en-US" sz="1000"/>
                        <a:t>nucao_de</a:t>
                      </a:r>
                    </a:p>
                  </a:txBody>
                  <a:tcPr/>
                </a:tc>
                <a:tc>
                  <a:txBody>
                    <a:bodyPr/>
                    <a:lstStyle/>
                    <a:p>
                      <a:r>
                        <a:rPr lang="en-US" sz="1000"/>
                        <a:t>71016</a:t>
                      </a:r>
                    </a:p>
                  </a:txBody>
                  <a:tcPr/>
                </a:tc>
                <a:tc>
                  <a:txBody>
                    <a:bodyPr/>
                    <a:lstStyle/>
                    <a:p>
                      <a:r>
                        <a:rPr lang="en-US" sz="1000"/>
                        <a:t>519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10792</a:t>
                      </a:r>
                    </a:p>
                  </a:txBody>
                  <a:tcPr/>
                </a:tc>
                <a:tc>
                  <a:txBody>
                    <a:bodyPr/>
                    <a:lstStyle/>
                    <a:p>
                      <a:r>
                        <a:rPr lang="en-US" sz="1000"/>
                        <a:t>3350</a:t>
                      </a:r>
                    </a:p>
                  </a:txBody>
                  <a:tcPr/>
                </a:tc>
                <a:tc>
                  <a:txBody>
                    <a:bodyPr/>
                    <a:lstStyle/>
                    <a:p>
                      <a:r>
                        <a:rPr lang="en-US" sz="1000"/>
                        <a:t>3.3312 %</a:t>
                      </a:r>
                    </a:p>
                  </a:txBody>
                  <a:tcPr/>
                </a:tc>
                <a:extLst>
                  <a:ext uri="{0D108BD9-81ED-4DB2-BD59-A6C34878D82A}">
                    <a16:rowId xmlns:a16="http://schemas.microsoft.com/office/drawing/2014/main" val="1207408917"/>
                  </a:ext>
                </a:extLst>
              </a:tr>
              <a:tr h="370840">
                <a:tc>
                  <a:txBody>
                    <a:bodyPr/>
                    <a:lstStyle/>
                    <a:p>
                      <a:r>
                        <a:rPr lang="en-US" sz="1000"/>
                        <a:t>tonyschocolonely_de</a:t>
                      </a:r>
                    </a:p>
                  </a:txBody>
                  <a:tcPr/>
                </a:tc>
                <a:tc>
                  <a:txBody>
                    <a:bodyPr/>
                    <a:lstStyle/>
                    <a:p>
                      <a:r>
                        <a:rPr lang="en-US" sz="1000"/>
                        <a:t>21000</a:t>
                      </a:r>
                    </a:p>
                  </a:txBody>
                  <a:tcPr/>
                </a:tc>
                <a:tc>
                  <a:txBody>
                    <a:bodyPr/>
                    <a:lstStyle/>
                    <a:p>
                      <a:r>
                        <a:rPr lang="en-US" sz="1000"/>
                        <a:t>38</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12</a:t>
                      </a:r>
                    </a:p>
                  </a:txBody>
                  <a:tcPr/>
                </a:tc>
                <a:tc>
                  <a:txBody>
                    <a:bodyPr/>
                    <a:lstStyle/>
                    <a:p>
                      <a:r>
                        <a:rPr lang="en-US" sz="1000"/>
                        <a:t>3856</a:t>
                      </a:r>
                    </a:p>
                  </a:txBody>
                  <a:tcPr/>
                </a:tc>
                <a:tc>
                  <a:txBody>
                    <a:bodyPr/>
                    <a:lstStyle/>
                    <a:p>
                      <a:r>
                        <a:rPr lang="en-US" sz="1000"/>
                        <a:t>170</a:t>
                      </a:r>
                    </a:p>
                  </a:txBody>
                  <a:tcPr/>
                </a:tc>
                <a:tc>
                  <a:txBody>
                    <a:bodyPr/>
                    <a:lstStyle/>
                    <a:p>
                      <a:r>
                        <a:rPr lang="en-US" sz="1000"/>
                        <a:t>1.5991 %</a:t>
                      </a:r>
                    </a:p>
                  </a:txBody>
                  <a:tcPr/>
                </a:tc>
                <a:extLst>
                  <a:ext uri="{0D108BD9-81ED-4DB2-BD59-A6C34878D82A}">
                    <a16:rowId xmlns:a16="http://schemas.microsoft.com/office/drawing/2014/main" val="1402324855"/>
                  </a:ext>
                </a:extLst>
              </a:tr>
            </a:tbl>
          </a:graphicData>
        </a:graphic>
      </p:graphicFrame>
      <p:sp>
        <p:nvSpPr>
          <p:cNvPr id="4" name="Text Placeholder 3">
            <a:extLst>
              <a:ext uri="{FF2B5EF4-FFF2-40B4-BE49-F238E27FC236}">
                <a16:creationId xmlns:a16="http://schemas.microsoft.com/office/drawing/2014/main" id="{F9468D2B-B1EB-42EF-B289-D153E8F0091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2123903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15387</Words>
  <Application>Microsoft Office PowerPoint</Application>
  <PresentationFormat>On-screen Show (4:3)</PresentationFormat>
  <Paragraphs>1618</Paragraphs>
  <Slides>74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Calibri</vt:lpstr>
      <vt:lpstr>Arial</vt:lpstr>
      <vt:lpstr>quintly_template</vt:lpstr>
      <vt:lpstr>1 Monatliche Reportings - NEW</vt:lpstr>
      <vt:lpstr>Instagram IG_Reichweite | rittersport</vt:lpstr>
      <vt:lpstr>Instagram IG_Impressions  | rittersport</vt:lpstr>
      <vt:lpstr>Instagram IG_ Follower_Entwicklung | rittersport</vt:lpstr>
      <vt:lpstr>Instagram Posts nach Impressions | rittersport - 1 of 2</vt:lpstr>
      <vt:lpstr>Instagram Posts nach Impressions | rittersport - 2 of 2</vt:lpstr>
      <vt:lpstr>Instagram Posts nach Video Views | rittersport - 1 of 2</vt:lpstr>
      <vt:lpstr>Instagram Posts nach Video Views | rittersport - 2 of 2</vt:lpstr>
      <vt:lpstr>Instagram Posts nach ERI | rittersport - 1 of 2</vt:lpstr>
      <vt:lpstr>Instagram Posts nach ERI | rittersport - 2 of 2</vt:lpstr>
      <vt:lpstr>Facebook Instagram Paid Post Performance | All profiles - 1 of 25</vt:lpstr>
      <vt:lpstr>Facebook Instagram Paid Post Performance | All profiles - 2 of 25</vt:lpstr>
      <vt:lpstr>Facebook Instagram Paid Post Performance | All profiles - 3 of 25</vt:lpstr>
      <vt:lpstr>Facebook Instagram Paid Post Performance | All profiles - 4 of 25</vt:lpstr>
      <vt:lpstr>Facebook Instagram Paid Post Performance | All profiles - 5 of 25</vt:lpstr>
      <vt:lpstr>Facebook Instagram Paid Post Performance | All profiles - 6 of 25</vt:lpstr>
      <vt:lpstr>Facebook Instagram Paid Post Performance | All profiles - 7 of 25</vt:lpstr>
      <vt:lpstr>Facebook Instagram Paid Post Performance | All profiles - 8 of 25</vt:lpstr>
      <vt:lpstr>Facebook Instagram Paid Post Performance | All profiles - 9 of 25</vt:lpstr>
      <vt:lpstr>Facebook Instagram Paid Post Performance | All profiles - 10 of 25</vt:lpstr>
      <vt:lpstr>Facebook Instagram Paid Post Performance | All profiles - 11 of 25</vt:lpstr>
      <vt:lpstr>Facebook Instagram Paid Post Performance | All profiles - 12 of 25</vt:lpstr>
      <vt:lpstr>Facebook Instagram Paid Post Performance | All profiles - 13 of 25</vt:lpstr>
      <vt:lpstr>Facebook Instagram Paid Post Performance | All profiles - 14 of 25</vt:lpstr>
      <vt:lpstr>Facebook Instagram Paid Post Performance | All profiles - 15 of 25</vt:lpstr>
      <vt:lpstr>Facebook Instagram Paid Post Performance | All profiles - 16 of 25</vt:lpstr>
      <vt:lpstr>Facebook Instagram Paid Post Performance | All profiles - 17 of 25</vt:lpstr>
      <vt:lpstr>Facebook Instagram Paid Post Performance | All profiles - 18 of 25</vt:lpstr>
      <vt:lpstr>Facebook Instagram Paid Post Performance | All profiles - 19 of 25</vt:lpstr>
      <vt:lpstr>Facebook Instagram Paid Post Performance | All profiles - 20 of 25</vt:lpstr>
      <vt:lpstr>Facebook Instagram Paid Post Performance | All profiles - 21 of 25</vt:lpstr>
      <vt:lpstr>Facebook Instagram Paid Post Performance | All profiles - 22 of 25</vt:lpstr>
      <vt:lpstr>Facebook Instagram Paid Post Performance | All profiles - 23 of 25</vt:lpstr>
      <vt:lpstr>Facebook Instagram Paid Post Performance | All profiles - 24 of 25</vt:lpstr>
      <vt:lpstr>Facebook Instagram Paid Post Performance | All profiles - 25 of 25</vt:lpstr>
      <vt:lpstr>Facebook FB_Reichweite  | All profiles</vt:lpstr>
      <vt:lpstr>Facebook FB_Impressions | Ritter Sport</vt:lpstr>
      <vt:lpstr>Facebook FB_Fans_Entwicklung | All profiles</vt:lpstr>
      <vt:lpstr>Facebook Posts nach Impressions | All profiles</vt:lpstr>
      <vt:lpstr>Facebook Posts nach Engagement Rate | All profiles</vt:lpstr>
      <vt:lpstr>Facebook Facebook Paid Post Performance | 1 group and 2 profiles - 1 of 24</vt:lpstr>
      <vt:lpstr>Facebook Facebook Paid Post Performance | 1 group and 2 profiles - 2 of 24</vt:lpstr>
      <vt:lpstr>Facebook Facebook Paid Post Performance | 1 group and 2 profiles - 3 of 24</vt:lpstr>
      <vt:lpstr>Facebook Facebook Paid Post Performance | 1 group and 2 profiles - 4 of 24</vt:lpstr>
      <vt:lpstr>Facebook Facebook Paid Post Performance | 1 group and 2 profiles - 5 of 24</vt:lpstr>
      <vt:lpstr>Facebook Facebook Paid Post Performance | 1 group and 2 profiles - 6 of 24</vt:lpstr>
      <vt:lpstr>Facebook Facebook Paid Post Performance | 1 group and 2 profiles - 7 of 24</vt:lpstr>
      <vt:lpstr>Facebook Facebook Paid Post Performance | 1 group and 2 profiles - 8 of 24</vt:lpstr>
      <vt:lpstr>Facebook Facebook Paid Post Performance | 1 group and 2 profiles - 9 of 24</vt:lpstr>
      <vt:lpstr>Facebook Facebook Paid Post Performance | 1 group and 2 profiles - 10 of 24</vt:lpstr>
      <vt:lpstr>Facebook Facebook Paid Post Performance | 1 group and 2 profiles - 11 of 24</vt:lpstr>
      <vt:lpstr>Facebook Facebook Paid Post Performance | 1 group and 2 profiles - 12 of 24</vt:lpstr>
      <vt:lpstr>Facebook Facebook Paid Post Performance | 1 group and 2 profiles - 13 of 24</vt:lpstr>
      <vt:lpstr>Facebook Facebook Paid Post Performance | 1 group and 2 profiles - 14 of 24</vt:lpstr>
      <vt:lpstr>Facebook Facebook Paid Post Performance | 1 group and 2 profiles - 15 of 24</vt:lpstr>
      <vt:lpstr>Facebook Facebook Paid Post Performance | 1 group and 2 profiles - 16 of 24</vt:lpstr>
      <vt:lpstr>Facebook Facebook Paid Post Performance | 1 group and 2 profiles - 17 of 24</vt:lpstr>
      <vt:lpstr>Facebook Facebook Paid Post Performance | 1 group and 2 profiles - 18 of 24</vt:lpstr>
      <vt:lpstr>Facebook Facebook Paid Post Performance | 1 group and 2 profiles - 19 of 24</vt:lpstr>
      <vt:lpstr>Facebook Facebook Paid Post Performance | 1 group and 2 profiles - 20 of 24</vt:lpstr>
      <vt:lpstr>Facebook Facebook Paid Post Performance | 1 group and 2 profiles - 21 of 24</vt:lpstr>
      <vt:lpstr>Facebook Facebook Paid Post Performance | 1 group and 2 profiles - 22 of 24</vt:lpstr>
      <vt:lpstr>Facebook Facebook Paid Post Performance | 1 group and 2 profiles - 23 of 24</vt:lpstr>
      <vt:lpstr>Facebook Facebook Paid Post Performance | 1 group and 2 profiles - 24 of 24</vt:lpstr>
      <vt:lpstr>Meta Monthly Total Ads Performance | All profiles - 1 of 2</vt:lpstr>
      <vt:lpstr>Meta Monthly Total Ads Performance | All profiles - 2 of 2</vt:lpstr>
      <vt:lpstr>Instagram IG_Reichweite_Jahresvergleich | rittersport</vt:lpstr>
      <vt:lpstr>Instagram IG_Impressionen_Jahresvergleich | 2 profiles</vt:lpstr>
      <vt:lpstr>Meta Campaign Spend Development By Network | All profiles</vt:lpstr>
      <vt:lpstr>Instagram Posts | rittersport</vt:lpstr>
      <vt:lpstr>Tiktok Average Views Per Video | All profiles</vt:lpstr>
      <vt:lpstr>Tiktok TT_Follower_Entwicklung | All profiles</vt:lpstr>
      <vt:lpstr>Tiktok TT_Views-Impressions | All profiles</vt:lpstr>
      <vt:lpstr>Instagram Benchmark Instagram |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Monatliche Reportings - NEW</dc:title>
  <dc:creator>Frederik Born</dc:creator>
  <cp:lastModifiedBy>Frederik Born</cp:lastModifiedBy>
  <cp:revision>1</cp:revision>
  <dcterms:created xsi:type="dcterms:W3CDTF">2024-02-12T10:54:28Z</dcterms:created>
  <dcterms:modified xsi:type="dcterms:W3CDTF">2024-02-12T10:57:55Z</dcterms:modified>
</cp:coreProperties>
</file>