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4" r:id="rId8"/>
    <p:sldId id="265" r:id="rId9"/>
    <p:sldId id="267" r:id="rId10"/>
    <p:sldId id="268"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6" r:id="rId66"/>
    <p:sldId id="327" r:id="rId67"/>
    <p:sldId id="328" r:id="rId68"/>
    <p:sldId id="329" r:id="rId69"/>
    <p:sldId id="330" r:id="rId70"/>
    <p:sldId id="331" r:id="rId71"/>
    <p:sldId id="332" r:id="rId72"/>
    <p:sldId id="333" r:id="rId73"/>
    <p:sldId id="334" r:id="rId74"/>
    <p:sldId id="335" r:id="rId75"/>
  </p:sldIdLst>
  <p:sldSz cx="9144000" cy="6858000" type="screen4x3"/>
  <p:notesSz cx="6858000" cy="9144000"/>
  <p:embeddedFontLst>
    <p:embeddedFont>
      <p:font typeface="Calibri" panose="020F0502020204030204" pitchFamily="34" charset="0"/>
      <p:regular r:id="rId76"/>
      <p:bold r:id="rId77"/>
      <p:italic r:id="rId78"/>
      <p:boldItalic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4528563</c:v>
                </c:pt>
              </c:numCache>
            </c:numRef>
          </c:val>
          <c:smooth val="0"/>
          <c:extLst>
            <c:ext xmlns:c16="http://schemas.microsoft.com/office/drawing/2014/chart" uri="{C3380CC4-5D6E-409C-BE32-E72D297353CC}">
              <c16:uniqueId val="{00000000-FB93-4AE6-A1D9-2429B136BF9F}"/>
            </c:ext>
          </c:extLst>
        </c:ser>
        <c:dLbls>
          <c:showLegendKey val="0"/>
          <c:showVal val="0"/>
          <c:showCatName val="0"/>
          <c:showSerName val="0"/>
          <c:showPercent val="0"/>
          <c:showBubbleSize val="0"/>
        </c:dLbls>
        <c:smooth val="0"/>
        <c:axId val="392692928"/>
        <c:axId val="392690960"/>
      </c:lineChart>
      <c:catAx>
        <c:axId val="39269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90960"/>
        <c:crosses val="autoZero"/>
        <c:auto val="1"/>
        <c:lblAlgn val="ctr"/>
        <c:lblOffset val="100"/>
        <c:noMultiLvlLbl val="0"/>
      </c:catAx>
      <c:valAx>
        <c:axId val="39269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9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10348405</c:v>
                </c:pt>
              </c:numCache>
            </c:numRef>
          </c:val>
          <c:smooth val="0"/>
          <c:extLst>
            <c:ext xmlns:c16="http://schemas.microsoft.com/office/drawing/2014/chart" uri="{C3380CC4-5D6E-409C-BE32-E72D297353CC}">
              <c16:uniqueId val="{00000000-1BC8-4316-AA27-072FF1ADDAC1}"/>
            </c:ext>
          </c:extLst>
        </c:ser>
        <c:dLbls>
          <c:showLegendKey val="0"/>
          <c:showVal val="0"/>
          <c:showCatName val="0"/>
          <c:showSerName val="0"/>
          <c:showPercent val="0"/>
          <c:showBubbleSize val="0"/>
        </c:dLbls>
        <c:smooth val="0"/>
        <c:axId val="392688992"/>
        <c:axId val="392694896"/>
      </c:lineChart>
      <c:catAx>
        <c:axId val="39268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94896"/>
        <c:crosses val="autoZero"/>
        <c:auto val="1"/>
        <c:lblAlgn val="ctr"/>
        <c:lblOffset val="100"/>
        <c:noMultiLvlLbl val="0"/>
      </c:catAx>
      <c:valAx>
        <c:axId val="39269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68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119813</c:v>
                </c:pt>
                <c:pt idx="1">
                  <c:v>119980</c:v>
                </c:pt>
              </c:numCache>
            </c:numRef>
          </c:val>
          <c:smooth val="0"/>
          <c:extLst>
            <c:ext xmlns:c16="http://schemas.microsoft.com/office/drawing/2014/chart" uri="{C3380CC4-5D6E-409C-BE32-E72D297353CC}">
              <c16:uniqueId val="{00000000-771E-42BE-B729-ABB2EEA0DE49}"/>
            </c:ext>
          </c:extLst>
        </c:ser>
        <c:dLbls>
          <c:showLegendKey val="0"/>
          <c:showVal val="0"/>
          <c:showCatName val="0"/>
          <c:showSerName val="0"/>
          <c:showPercent val="0"/>
          <c:showBubbleSize val="0"/>
        </c:dLbls>
        <c:smooth val="0"/>
        <c:axId val="387378008"/>
        <c:axId val="387377680"/>
      </c:lineChart>
      <c:catAx>
        <c:axId val="38737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77680"/>
        <c:crosses val="autoZero"/>
        <c:auto val="1"/>
        <c:lblAlgn val="ctr"/>
        <c:lblOffset val="100"/>
        <c:noMultiLvlLbl val="0"/>
      </c:catAx>
      <c:valAx>
        <c:axId val="38737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7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2029199</c:v>
                </c:pt>
                <c:pt idx="1">
                  <c:v>1597676</c:v>
                </c:pt>
                <c:pt idx="2">
                  <c:v>0</c:v>
                </c:pt>
              </c:numCache>
            </c:numRef>
          </c:val>
          <c:smooth val="0"/>
          <c:extLst>
            <c:ext xmlns:c16="http://schemas.microsoft.com/office/drawing/2014/chart" uri="{C3380CC4-5D6E-409C-BE32-E72D297353CC}">
              <c16:uniqueId val="{00000000-1CF4-4EB5-9275-2AF3B16F2791}"/>
            </c:ext>
          </c:extLst>
        </c:ser>
        <c:dLbls>
          <c:showLegendKey val="0"/>
          <c:showVal val="0"/>
          <c:showCatName val="0"/>
          <c:showSerName val="0"/>
          <c:showPercent val="0"/>
          <c:showBubbleSize val="0"/>
        </c:dLbls>
        <c:smooth val="0"/>
        <c:axId val="578898096"/>
        <c:axId val="578902360"/>
      </c:lineChart>
      <c:catAx>
        <c:axId val="57889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902360"/>
        <c:crosses val="autoZero"/>
        <c:auto val="1"/>
        <c:lblAlgn val="ctr"/>
        <c:lblOffset val="100"/>
        <c:noMultiLvlLbl val="0"/>
      </c:catAx>
      <c:valAx>
        <c:axId val="57890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89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4069579</c:v>
                </c:pt>
                <c:pt idx="1">
                  <c:v>2742725</c:v>
                </c:pt>
                <c:pt idx="2">
                  <c:v>0</c:v>
                </c:pt>
              </c:numCache>
            </c:numRef>
          </c:val>
          <c:smooth val="0"/>
          <c:extLst>
            <c:ext xmlns:c16="http://schemas.microsoft.com/office/drawing/2014/chart" uri="{C3380CC4-5D6E-409C-BE32-E72D297353CC}">
              <c16:uniqueId val="{00000000-EF29-43AE-B12E-C906803DBCB2}"/>
            </c:ext>
          </c:extLst>
        </c:ser>
        <c:dLbls>
          <c:showLegendKey val="0"/>
          <c:showVal val="0"/>
          <c:showCatName val="0"/>
          <c:showSerName val="0"/>
          <c:showPercent val="0"/>
          <c:showBubbleSize val="0"/>
        </c:dLbls>
        <c:smooth val="0"/>
        <c:axId val="578898752"/>
        <c:axId val="578899408"/>
      </c:lineChart>
      <c:catAx>
        <c:axId val="57889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899408"/>
        <c:crosses val="autoZero"/>
        <c:auto val="1"/>
        <c:lblAlgn val="ctr"/>
        <c:lblOffset val="100"/>
        <c:noMultiLvlLbl val="0"/>
      </c:catAx>
      <c:valAx>
        <c:axId val="57889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89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 Sport</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672485</c:v>
                </c:pt>
                <c:pt idx="1">
                  <c:v>672232</c:v>
                </c:pt>
                <c:pt idx="2">
                  <c:v>672232</c:v>
                </c:pt>
              </c:numCache>
            </c:numRef>
          </c:val>
          <c:smooth val="0"/>
          <c:extLst>
            <c:ext xmlns:c16="http://schemas.microsoft.com/office/drawing/2014/chart" uri="{C3380CC4-5D6E-409C-BE32-E72D297353CC}">
              <c16:uniqueId val="{00000000-A466-45EE-AAB6-8321F64F4786}"/>
            </c:ext>
          </c:extLst>
        </c:ser>
        <c:dLbls>
          <c:showLegendKey val="0"/>
          <c:showVal val="0"/>
          <c:showCatName val="0"/>
          <c:showSerName val="0"/>
          <c:showPercent val="0"/>
          <c:showBubbleSize val="0"/>
        </c:dLbls>
        <c:smooth val="0"/>
        <c:axId val="578907936"/>
        <c:axId val="578906952"/>
      </c:lineChart>
      <c:catAx>
        <c:axId val="57890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906952"/>
        <c:crosses val="autoZero"/>
        <c:auto val="1"/>
        <c:lblAlgn val="ctr"/>
        <c:lblOffset val="100"/>
        <c:noMultiLvlLbl val="0"/>
      </c:catAx>
      <c:valAx>
        <c:axId val="57890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890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8193389</c:v>
                </c:pt>
                <c:pt idx="1">
                  <c:v>11930401</c:v>
                </c:pt>
                <c:pt idx="2">
                  <c:v>11653608</c:v>
                </c:pt>
                <c:pt idx="3">
                  <c:v>2467084</c:v>
                </c:pt>
                <c:pt idx="4">
                  <c:v>11310717</c:v>
                </c:pt>
                <c:pt idx="5">
                  <c:v>12405094</c:v>
                </c:pt>
                <c:pt idx="6">
                  <c:v>10178984</c:v>
                </c:pt>
                <c:pt idx="7">
                  <c:v>3169578</c:v>
                </c:pt>
                <c:pt idx="8">
                  <c:v>10530687</c:v>
                </c:pt>
                <c:pt idx="9">
                  <c:v>12963284</c:v>
                </c:pt>
                <c:pt idx="10">
                  <c:v>6261953</c:v>
                </c:pt>
                <c:pt idx="11">
                  <c:v>3481118</c:v>
                </c:pt>
              </c:numCache>
            </c:numRef>
          </c:val>
          <c:smooth val="0"/>
          <c:extLst>
            <c:ext xmlns:c16="http://schemas.microsoft.com/office/drawing/2014/chart" uri="{C3380CC4-5D6E-409C-BE32-E72D297353CC}">
              <c16:uniqueId val="{00000000-7A75-40C5-AB19-2C2E446B74A9}"/>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11838736</c:v>
                </c:pt>
                <c:pt idx="1">
                  <c:v>17279597</c:v>
                </c:pt>
                <c:pt idx="2">
                  <c:v>699490</c:v>
                </c:pt>
                <c:pt idx="3">
                  <c:v>213872</c:v>
                </c:pt>
                <c:pt idx="4">
                  <c:v>2347817</c:v>
                </c:pt>
                <c:pt idx="5">
                  <c:v>4338699</c:v>
                </c:pt>
                <c:pt idx="6">
                  <c:v>5246430</c:v>
                </c:pt>
                <c:pt idx="7">
                  <c:v>6122766</c:v>
                </c:pt>
                <c:pt idx="8">
                  <c:v>6664486</c:v>
                </c:pt>
                <c:pt idx="9">
                  <c:v>6873266</c:v>
                </c:pt>
                <c:pt idx="10">
                  <c:v>8189951</c:v>
                </c:pt>
                <c:pt idx="11">
                  <c:v>9532980</c:v>
                </c:pt>
              </c:numCache>
            </c:numRef>
          </c:val>
          <c:smooth val="0"/>
          <c:extLst>
            <c:ext xmlns:c16="http://schemas.microsoft.com/office/drawing/2014/chart" uri="{C3380CC4-5D6E-409C-BE32-E72D297353CC}">
              <c16:uniqueId val="{00000001-7A75-40C5-AB19-2C2E446B74A9}"/>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4255617</c:v>
                </c:pt>
                <c:pt idx="1">
                  <c:v>11933406</c:v>
                </c:pt>
                <c:pt idx="2">
                  <c:v>9096975</c:v>
                </c:pt>
                <c:pt idx="3">
                  <c:v>7784707</c:v>
                </c:pt>
                <c:pt idx="4">
                  <c:v>5716354</c:v>
                </c:pt>
                <c:pt idx="5">
                  <c:v>5682313</c:v>
                </c:pt>
                <c:pt idx="6">
                  <c:v>4926666</c:v>
                </c:pt>
                <c:pt idx="7">
                  <c:v>4299806</c:v>
                </c:pt>
                <c:pt idx="8">
                  <c:v>3730902</c:v>
                </c:pt>
                <c:pt idx="9">
                  <c:v>11006792</c:v>
                </c:pt>
                <c:pt idx="10">
                  <c:v>9109111</c:v>
                </c:pt>
                <c:pt idx="11">
                  <c:v>15055415</c:v>
                </c:pt>
              </c:numCache>
            </c:numRef>
          </c:val>
          <c:smooth val="0"/>
          <c:extLst>
            <c:ext xmlns:c16="http://schemas.microsoft.com/office/drawing/2014/chart" uri="{C3380CC4-5D6E-409C-BE32-E72D297353CC}">
              <c16:uniqueId val="{00000002-7A75-40C5-AB19-2C2E446B74A9}"/>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9879350</c:v>
                </c:pt>
                <c:pt idx="1">
                  <c:v>8308147</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7A75-40C5-AB19-2C2E446B74A9}"/>
            </c:ext>
          </c:extLst>
        </c:ser>
        <c:dLbls>
          <c:showLegendKey val="0"/>
          <c:showVal val="0"/>
          <c:showCatName val="0"/>
          <c:showSerName val="0"/>
          <c:showPercent val="0"/>
          <c:showBubbleSize val="0"/>
        </c:dLbls>
        <c:smooth val="0"/>
        <c:axId val="678512512"/>
        <c:axId val="678513496"/>
      </c:lineChart>
      <c:catAx>
        <c:axId val="67851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513496"/>
        <c:crosses val="autoZero"/>
        <c:auto val="1"/>
        <c:lblAlgn val="ctr"/>
        <c:lblOffset val="100"/>
        <c:noMultiLvlLbl val="0"/>
      </c:catAx>
      <c:valAx>
        <c:axId val="67851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51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2021</c:v>
                </c:pt>
              </c:strCache>
            </c:strRef>
          </c:tx>
          <c:spPr>
            <a:ln w="28575" cap="rnd">
              <a:solidFill>
                <a:schemeClr val="accent1"/>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9622431</c:v>
                </c:pt>
                <c:pt idx="1">
                  <c:v>14518079</c:v>
                </c:pt>
                <c:pt idx="2">
                  <c:v>12773722</c:v>
                </c:pt>
                <c:pt idx="3">
                  <c:v>3323349</c:v>
                </c:pt>
                <c:pt idx="4">
                  <c:v>12315778</c:v>
                </c:pt>
                <c:pt idx="5">
                  <c:v>12975264</c:v>
                </c:pt>
                <c:pt idx="6">
                  <c:v>10228369</c:v>
                </c:pt>
                <c:pt idx="7">
                  <c:v>3188210</c:v>
                </c:pt>
                <c:pt idx="8">
                  <c:v>12434339</c:v>
                </c:pt>
                <c:pt idx="9">
                  <c:v>12309709</c:v>
                </c:pt>
                <c:pt idx="10">
                  <c:v>6831419</c:v>
                </c:pt>
                <c:pt idx="11">
                  <c:v>3929617</c:v>
                </c:pt>
              </c:numCache>
            </c:numRef>
          </c:val>
          <c:smooth val="0"/>
          <c:extLst>
            <c:ext xmlns:c16="http://schemas.microsoft.com/office/drawing/2014/chart" uri="{C3380CC4-5D6E-409C-BE32-E72D297353CC}">
              <c16:uniqueId val="{00000000-D3B7-4718-9C96-D1CA33762825}"/>
            </c:ext>
          </c:extLst>
        </c:ser>
        <c:ser>
          <c:idx val="1"/>
          <c:order val="1"/>
          <c:tx>
            <c:strRef>
              <c:f>Sheet1!$C$1</c:f>
              <c:strCache>
                <c:ptCount val="1"/>
                <c:pt idx="0">
                  <c:v>2022</c:v>
                </c:pt>
              </c:strCache>
            </c:strRef>
          </c:tx>
          <c:spPr>
            <a:ln w="28575" cap="rnd">
              <a:solidFill>
                <a:schemeClr val="accent2"/>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Sheet1!$C$2:$C$13</c:f>
              <c:numCache>
                <c:formatCode>General</c:formatCode>
                <c:ptCount val="12"/>
                <c:pt idx="0">
                  <c:v>12898994</c:v>
                </c:pt>
                <c:pt idx="1">
                  <c:v>19294197</c:v>
                </c:pt>
                <c:pt idx="2">
                  <c:v>701810</c:v>
                </c:pt>
                <c:pt idx="3">
                  <c:v>303516</c:v>
                </c:pt>
                <c:pt idx="4">
                  <c:v>2743640</c:v>
                </c:pt>
                <c:pt idx="5">
                  <c:v>6706628</c:v>
                </c:pt>
                <c:pt idx="6">
                  <c:v>6410705</c:v>
                </c:pt>
                <c:pt idx="7">
                  <c:v>9125346</c:v>
                </c:pt>
                <c:pt idx="8">
                  <c:v>8984981</c:v>
                </c:pt>
                <c:pt idx="9">
                  <c:v>7475345</c:v>
                </c:pt>
                <c:pt idx="10">
                  <c:v>9335136</c:v>
                </c:pt>
                <c:pt idx="11">
                  <c:v>10453003</c:v>
                </c:pt>
              </c:numCache>
            </c:numRef>
          </c:val>
          <c:smooth val="0"/>
          <c:extLst>
            <c:ext xmlns:c16="http://schemas.microsoft.com/office/drawing/2014/chart" uri="{C3380CC4-5D6E-409C-BE32-E72D297353CC}">
              <c16:uniqueId val="{00000001-D3B7-4718-9C96-D1CA33762825}"/>
            </c:ext>
          </c:extLst>
        </c:ser>
        <c:ser>
          <c:idx val="2"/>
          <c:order val="2"/>
          <c:tx>
            <c:strRef>
              <c:f>Sheet1!$D$1</c:f>
              <c:strCache>
                <c:ptCount val="1"/>
                <c:pt idx="0">
                  <c:v>2023</c:v>
                </c:pt>
              </c:strCache>
            </c:strRef>
          </c:tx>
          <c:spPr>
            <a:ln w="28575" cap="rnd">
              <a:solidFill>
                <a:schemeClr val="accent3"/>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Sheet1!$D$2:$D$13</c:f>
              <c:numCache>
                <c:formatCode>General</c:formatCode>
                <c:ptCount val="12"/>
                <c:pt idx="0">
                  <c:v>4790090</c:v>
                </c:pt>
                <c:pt idx="1">
                  <c:v>13358661</c:v>
                </c:pt>
                <c:pt idx="2">
                  <c:v>9691302</c:v>
                </c:pt>
                <c:pt idx="3">
                  <c:v>8254013</c:v>
                </c:pt>
                <c:pt idx="4">
                  <c:v>6025253</c:v>
                </c:pt>
                <c:pt idx="5">
                  <c:v>6236441</c:v>
                </c:pt>
                <c:pt idx="6">
                  <c:v>5314154</c:v>
                </c:pt>
                <c:pt idx="7">
                  <c:v>4317407</c:v>
                </c:pt>
                <c:pt idx="8">
                  <c:v>3595576</c:v>
                </c:pt>
                <c:pt idx="9">
                  <c:v>12017307</c:v>
                </c:pt>
                <c:pt idx="10">
                  <c:v>8990305</c:v>
                </c:pt>
                <c:pt idx="11">
                  <c:v>15013683</c:v>
                </c:pt>
              </c:numCache>
            </c:numRef>
          </c:val>
          <c:smooth val="0"/>
          <c:extLst>
            <c:ext xmlns:c16="http://schemas.microsoft.com/office/drawing/2014/chart" uri="{C3380CC4-5D6E-409C-BE32-E72D297353CC}">
              <c16:uniqueId val="{00000002-D3B7-4718-9C96-D1CA33762825}"/>
            </c:ext>
          </c:extLst>
        </c:ser>
        <c:ser>
          <c:idx val="3"/>
          <c:order val="3"/>
          <c:tx>
            <c:strRef>
              <c:f>Sheet1!$E$1</c:f>
              <c:strCache>
                <c:ptCount val="1"/>
                <c:pt idx="0">
                  <c:v>2024</c:v>
                </c:pt>
              </c:strCache>
            </c:strRef>
          </c:tx>
          <c:spPr>
            <a:ln w="28575" cap="rnd">
              <a:solidFill>
                <a:schemeClr val="accent4"/>
              </a:solidFill>
              <a:round/>
            </a:ln>
            <a:effectLst/>
          </c:spPr>
          <c:marker>
            <c:symbol val="none"/>
          </c:marker>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Sheet1!$E$2:$E$13</c:f>
              <c:numCache>
                <c:formatCode>General</c:formatCode>
                <c:ptCount val="12"/>
                <c:pt idx="0">
                  <c:v>10348405</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D3B7-4718-9C96-D1CA33762825}"/>
            </c:ext>
          </c:extLst>
        </c:ser>
        <c:dLbls>
          <c:showLegendKey val="0"/>
          <c:showVal val="0"/>
          <c:showCatName val="0"/>
          <c:showSerName val="0"/>
          <c:showPercent val="0"/>
          <c:showBubbleSize val="0"/>
        </c:dLbls>
        <c:smooth val="0"/>
        <c:axId val="678511856"/>
        <c:axId val="678387216"/>
      </c:lineChart>
      <c:catAx>
        <c:axId val="67851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87216"/>
        <c:crosses val="autoZero"/>
        <c:auto val="1"/>
        <c:lblAlgn val="ctr"/>
        <c:lblOffset val="100"/>
        <c:noMultiLvlLbl val="0"/>
      </c:catAx>
      <c:valAx>
        <c:axId val="67838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51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Sheet1!$B$2:$B$14</c:f>
              <c:numCache>
                <c:formatCode>General</c:formatCode>
                <c:ptCount val="13"/>
                <c:pt idx="0">
                  <c:v>5743.5886650000002</c:v>
                </c:pt>
                <c:pt idx="1">
                  <c:v>7840.1025120000004</c:v>
                </c:pt>
                <c:pt idx="2">
                  <c:v>4573.6872210000001</c:v>
                </c:pt>
                <c:pt idx="3">
                  <c:v>4282.5482679999996</c:v>
                </c:pt>
                <c:pt idx="4">
                  <c:v>3839.1481669999998</c:v>
                </c:pt>
                <c:pt idx="5">
                  <c:v>1414.8796689999999</c:v>
                </c:pt>
                <c:pt idx="6">
                  <c:v>1432.706792</c:v>
                </c:pt>
                <c:pt idx="7">
                  <c:v>2067.4463919999998</c:v>
                </c:pt>
                <c:pt idx="8">
                  <c:v>2000.082799</c:v>
                </c:pt>
                <c:pt idx="9">
                  <c:v>4866.9354380000004</c:v>
                </c:pt>
                <c:pt idx="10">
                  <c:v>7751.4163879999996</c:v>
                </c:pt>
                <c:pt idx="11">
                  <c:v>1476.760049</c:v>
                </c:pt>
                <c:pt idx="12">
                  <c:v>670.30398400000001</c:v>
                </c:pt>
              </c:numCache>
            </c:numRef>
          </c:val>
          <c:smooth val="0"/>
          <c:extLst>
            <c:ext xmlns:c16="http://schemas.microsoft.com/office/drawing/2014/chart" uri="{C3380CC4-5D6E-409C-BE32-E72D297353CC}">
              <c16:uniqueId val="{00000000-C12E-4407-BC7A-E3715C669E78}"/>
            </c:ext>
          </c:extLst>
        </c:ser>
        <c:ser>
          <c:idx val="1"/>
          <c:order val="1"/>
          <c:tx>
            <c:strRef>
              <c:f>Sheet1!$C$1</c:f>
              <c:strCache>
                <c:ptCount val="1"/>
                <c:pt idx="0">
                  <c:v>Instagram</c:v>
                </c:pt>
              </c:strCache>
            </c:strRef>
          </c:tx>
          <c:spPr>
            <a:ln w="28575" cap="rnd">
              <a:solidFill>
                <a:schemeClr val="accent2"/>
              </a:solidFill>
              <a:round/>
            </a:ln>
            <a:effectLst/>
          </c:spPr>
          <c:marker>
            <c:symbol val="none"/>
          </c:marker>
          <c:cat>
            <c:strRef>
              <c:f>Sheet1!$A$2:$A$14</c:f>
              <c:strCache>
                <c:ptCount val="13"/>
                <c:pt idx="0">
                  <c:v>01.02.2023</c:v>
                </c:pt>
                <c:pt idx="1">
                  <c:v>01.03.2023</c:v>
                </c:pt>
                <c:pt idx="2">
                  <c:v>01.04.2023</c:v>
                </c:pt>
                <c:pt idx="3">
                  <c:v>01.05.2023</c:v>
                </c:pt>
                <c:pt idx="4">
                  <c:v>01.06.2023</c:v>
                </c:pt>
                <c:pt idx="5">
                  <c:v>01.07.2023</c:v>
                </c:pt>
                <c:pt idx="6">
                  <c:v>01.08.2023</c:v>
                </c:pt>
                <c:pt idx="7">
                  <c:v>01.09.2023</c:v>
                </c:pt>
                <c:pt idx="8">
                  <c:v>01.10.2023</c:v>
                </c:pt>
                <c:pt idx="9">
                  <c:v>01.11.2023</c:v>
                </c:pt>
                <c:pt idx="10">
                  <c:v>01.12.2023</c:v>
                </c:pt>
                <c:pt idx="11">
                  <c:v>01.01.2024</c:v>
                </c:pt>
                <c:pt idx="12">
                  <c:v>01.02.2024</c:v>
                </c:pt>
              </c:strCache>
            </c:strRef>
          </c:cat>
          <c:val>
            <c:numRef>
              <c:f>Sheet1!$C$2:$C$14</c:f>
              <c:numCache>
                <c:formatCode>General</c:formatCode>
                <c:ptCount val="13"/>
                <c:pt idx="0">
                  <c:v>9558.0013350000008</c:v>
                </c:pt>
                <c:pt idx="1">
                  <c:v>6436.6274880000001</c:v>
                </c:pt>
                <c:pt idx="2">
                  <c:v>8304.3427790000005</c:v>
                </c:pt>
                <c:pt idx="3">
                  <c:v>7249.4817320000002</c:v>
                </c:pt>
                <c:pt idx="4">
                  <c:v>6971.8215700000001</c:v>
                </c:pt>
                <c:pt idx="5">
                  <c:v>5992.1503110000003</c:v>
                </c:pt>
                <c:pt idx="6">
                  <c:v>6110.6532079999997</c:v>
                </c:pt>
                <c:pt idx="7">
                  <c:v>5419.8236079999997</c:v>
                </c:pt>
                <c:pt idx="8">
                  <c:v>6775.7372009999999</c:v>
                </c:pt>
                <c:pt idx="9">
                  <c:v>9681.2245619999994</c:v>
                </c:pt>
                <c:pt idx="10">
                  <c:v>22092.111964</c:v>
                </c:pt>
                <c:pt idx="11">
                  <c:v>5779.8999510000003</c:v>
                </c:pt>
                <c:pt idx="12">
                  <c:v>1492.2058569999999</c:v>
                </c:pt>
              </c:numCache>
            </c:numRef>
          </c:val>
          <c:smooth val="0"/>
          <c:extLst>
            <c:ext xmlns:c16="http://schemas.microsoft.com/office/drawing/2014/chart" uri="{C3380CC4-5D6E-409C-BE32-E72D297353CC}">
              <c16:uniqueId val="{00000001-C12E-4407-BC7A-E3715C669E78}"/>
            </c:ext>
          </c:extLst>
        </c:ser>
        <c:dLbls>
          <c:showLegendKey val="0"/>
          <c:showVal val="0"/>
          <c:showCatName val="0"/>
          <c:showSerName val="0"/>
          <c:showPercent val="0"/>
          <c:showBubbleSize val="0"/>
        </c:dLbls>
        <c:smooth val="0"/>
        <c:axId val="678398368"/>
        <c:axId val="678395088"/>
      </c:lineChart>
      <c:catAx>
        <c:axId val="67839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95088"/>
        <c:crosses val="autoZero"/>
        <c:auto val="1"/>
        <c:lblAlgn val="ctr"/>
        <c:lblOffset val="100"/>
        <c:noMultiLvlLbl val="0"/>
      </c:catAx>
      <c:valAx>
        <c:axId val="67839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9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c:v>
                </c:pt>
              </c:strCache>
            </c:strRef>
          </c:tx>
          <c:spPr>
            <a:ln w="28575" cap="rnd">
              <a:solidFill>
                <a:schemeClr val="accent1"/>
              </a:solidFill>
              <a:round/>
            </a:ln>
            <a:effectLst/>
          </c:spPr>
          <c:marker>
            <c:symbol val="none"/>
          </c:marker>
          <c:cat>
            <c:strRef>
              <c:f>Sheet1!$A$2:$A$39</c:f>
              <c:strCache>
                <c:ptCount val="38"/>
                <c:pt idx="0">
                  <c:v>01.01.2021</c:v>
                </c:pt>
                <c:pt idx="1">
                  <c:v>01.02.2021</c:v>
                </c:pt>
                <c:pt idx="2">
                  <c:v>01.03.2021</c:v>
                </c:pt>
                <c:pt idx="3">
                  <c:v>01.04.2021</c:v>
                </c:pt>
                <c:pt idx="4">
                  <c:v>01.05.2021</c:v>
                </c:pt>
                <c:pt idx="5">
                  <c:v>01.06.2021</c:v>
                </c:pt>
                <c:pt idx="6">
                  <c:v>01.07.2021</c:v>
                </c:pt>
                <c:pt idx="7">
                  <c:v>01.08.2021</c:v>
                </c:pt>
                <c:pt idx="8">
                  <c:v>01.09.2021</c:v>
                </c:pt>
                <c:pt idx="9">
                  <c:v>01.10.2021</c:v>
                </c:pt>
                <c:pt idx="10">
                  <c:v>01.11.2021</c:v>
                </c:pt>
                <c:pt idx="11">
                  <c:v>01.12.2021</c:v>
                </c:pt>
                <c:pt idx="12">
                  <c:v>01.01.2022</c:v>
                </c:pt>
                <c:pt idx="13">
                  <c:v>01.02.2022</c:v>
                </c:pt>
                <c:pt idx="14">
                  <c:v>01.03.2022</c:v>
                </c:pt>
                <c:pt idx="15">
                  <c:v>01.04.2022</c:v>
                </c:pt>
                <c:pt idx="16">
                  <c:v>01.05.2022</c:v>
                </c:pt>
                <c:pt idx="17">
                  <c:v>01.06.2022</c:v>
                </c:pt>
                <c:pt idx="18">
                  <c:v>01.07.2022</c:v>
                </c:pt>
                <c:pt idx="19">
                  <c:v>01.08.2022</c:v>
                </c:pt>
                <c:pt idx="20">
                  <c:v>01.09.2022</c:v>
                </c:pt>
                <c:pt idx="21">
                  <c:v>01.10.2022</c:v>
                </c:pt>
                <c:pt idx="22">
                  <c:v>01.11.2022</c:v>
                </c:pt>
                <c:pt idx="23">
                  <c:v>01.12.2022</c:v>
                </c:pt>
                <c:pt idx="24">
                  <c:v>01.01.2023</c:v>
                </c:pt>
                <c:pt idx="25">
                  <c:v>01.02.2023</c:v>
                </c:pt>
                <c:pt idx="26">
                  <c:v>01.03.2023</c:v>
                </c:pt>
                <c:pt idx="27">
                  <c:v>01.04.2023</c:v>
                </c:pt>
                <c:pt idx="28">
                  <c:v>01.05.2023</c:v>
                </c:pt>
                <c:pt idx="29">
                  <c:v>01.06.2023</c:v>
                </c:pt>
                <c:pt idx="30">
                  <c:v>01.07.2023</c:v>
                </c:pt>
                <c:pt idx="31">
                  <c:v>01.08.2023</c:v>
                </c:pt>
                <c:pt idx="32">
                  <c:v>01.09.2023</c:v>
                </c:pt>
                <c:pt idx="33">
                  <c:v>01.10.2023</c:v>
                </c:pt>
                <c:pt idx="34">
                  <c:v>01.11.2023</c:v>
                </c:pt>
                <c:pt idx="35">
                  <c:v>01.12.2023</c:v>
                </c:pt>
                <c:pt idx="36">
                  <c:v>01.01.2024</c:v>
                </c:pt>
                <c:pt idx="37">
                  <c:v>01.02.2024</c:v>
                </c:pt>
              </c:strCache>
            </c:strRef>
          </c:cat>
          <c:val>
            <c:numRef>
              <c:f>Sheet1!$B$2:$B$39</c:f>
              <c:numCache>
                <c:formatCode>General</c:formatCode>
                <c:ptCount val="38"/>
                <c:pt idx="0">
                  <c:v>28</c:v>
                </c:pt>
                <c:pt idx="1">
                  <c:v>19</c:v>
                </c:pt>
                <c:pt idx="2">
                  <c:v>23</c:v>
                </c:pt>
                <c:pt idx="3">
                  <c:v>19</c:v>
                </c:pt>
                <c:pt idx="4">
                  <c:v>26</c:v>
                </c:pt>
                <c:pt idx="5">
                  <c:v>29</c:v>
                </c:pt>
                <c:pt idx="6">
                  <c:v>20</c:v>
                </c:pt>
                <c:pt idx="7">
                  <c:v>13</c:v>
                </c:pt>
                <c:pt idx="8">
                  <c:v>15</c:v>
                </c:pt>
                <c:pt idx="9">
                  <c:v>21</c:v>
                </c:pt>
                <c:pt idx="10">
                  <c:v>17</c:v>
                </c:pt>
                <c:pt idx="11">
                  <c:v>11</c:v>
                </c:pt>
                <c:pt idx="12">
                  <c:v>7</c:v>
                </c:pt>
                <c:pt idx="13">
                  <c:v>7</c:v>
                </c:pt>
                <c:pt idx="14">
                  <c:v>1</c:v>
                </c:pt>
                <c:pt idx="15">
                  <c:v>2</c:v>
                </c:pt>
                <c:pt idx="16">
                  <c:v>6</c:v>
                </c:pt>
                <c:pt idx="17">
                  <c:v>10</c:v>
                </c:pt>
                <c:pt idx="18">
                  <c:v>10</c:v>
                </c:pt>
                <c:pt idx="19">
                  <c:v>8</c:v>
                </c:pt>
                <c:pt idx="20">
                  <c:v>8</c:v>
                </c:pt>
                <c:pt idx="21">
                  <c:v>14</c:v>
                </c:pt>
                <c:pt idx="22">
                  <c:v>11</c:v>
                </c:pt>
                <c:pt idx="23">
                  <c:v>12</c:v>
                </c:pt>
                <c:pt idx="24">
                  <c:v>8</c:v>
                </c:pt>
                <c:pt idx="25">
                  <c:v>4</c:v>
                </c:pt>
                <c:pt idx="26">
                  <c:v>7</c:v>
                </c:pt>
                <c:pt idx="27">
                  <c:v>10</c:v>
                </c:pt>
                <c:pt idx="28">
                  <c:v>7</c:v>
                </c:pt>
                <c:pt idx="29">
                  <c:v>8</c:v>
                </c:pt>
                <c:pt idx="30">
                  <c:v>5</c:v>
                </c:pt>
                <c:pt idx="31">
                  <c:v>7</c:v>
                </c:pt>
                <c:pt idx="32">
                  <c:v>5</c:v>
                </c:pt>
                <c:pt idx="33">
                  <c:v>6</c:v>
                </c:pt>
                <c:pt idx="34">
                  <c:v>8</c:v>
                </c:pt>
                <c:pt idx="35">
                  <c:v>9</c:v>
                </c:pt>
                <c:pt idx="36">
                  <c:v>7</c:v>
                </c:pt>
                <c:pt idx="37">
                  <c:v>2</c:v>
                </c:pt>
              </c:numCache>
            </c:numRef>
          </c:val>
          <c:smooth val="0"/>
          <c:extLst>
            <c:ext xmlns:c16="http://schemas.microsoft.com/office/drawing/2014/chart" uri="{C3380CC4-5D6E-409C-BE32-E72D297353CC}">
              <c16:uniqueId val="{00000000-286B-4D50-A25D-D75C55CF1A95}"/>
            </c:ext>
          </c:extLst>
        </c:ser>
        <c:dLbls>
          <c:showLegendKey val="0"/>
          <c:showVal val="0"/>
          <c:showCatName val="0"/>
          <c:showSerName val="0"/>
          <c:showPercent val="0"/>
          <c:showBubbleSize val="0"/>
        </c:dLbls>
        <c:smooth val="0"/>
        <c:axId val="678400336"/>
        <c:axId val="678394104"/>
      </c:lineChart>
      <c:catAx>
        <c:axId val="67840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94104"/>
        <c:crosses val="autoZero"/>
        <c:auto val="1"/>
        <c:lblAlgn val="ctr"/>
        <c:lblOffset val="100"/>
        <c:noMultiLvlLbl val="0"/>
      </c:catAx>
      <c:valAx>
        <c:axId val="67839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40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numCache>
            </c:numRef>
          </c:val>
          <c:smooth val="0"/>
          <c:extLst>
            <c:ext xmlns:c16="http://schemas.microsoft.com/office/drawing/2014/chart" uri="{C3380CC4-5D6E-409C-BE32-E72D297353CC}">
              <c16:uniqueId val="{00000000-0CF6-4B95-A21E-89C80A9C9824}"/>
            </c:ext>
          </c:extLst>
        </c:ser>
        <c:dLbls>
          <c:showLegendKey val="0"/>
          <c:showVal val="0"/>
          <c:showCatName val="0"/>
          <c:showSerName val="0"/>
          <c:showPercent val="0"/>
          <c:showBubbleSize val="0"/>
        </c:dLbls>
        <c:smooth val="0"/>
        <c:axId val="678398040"/>
        <c:axId val="678400008"/>
      </c:lineChart>
      <c:catAx>
        <c:axId val="67839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400008"/>
        <c:crosses val="autoZero"/>
        <c:auto val="1"/>
        <c:lblAlgn val="ctr"/>
        <c:lblOffset val="100"/>
        <c:noMultiLvlLbl val="0"/>
      </c:catAx>
      <c:valAx>
        <c:axId val="67840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39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3880</c:v>
                </c:pt>
                <c:pt idx="1">
                  <c:v>3960</c:v>
                </c:pt>
              </c:numCache>
            </c:numRef>
          </c:val>
          <c:smooth val="0"/>
          <c:extLst>
            <c:ext xmlns:c16="http://schemas.microsoft.com/office/drawing/2014/chart" uri="{C3380CC4-5D6E-409C-BE32-E72D297353CC}">
              <c16:uniqueId val="{00000000-8DBD-4F40-B346-8CEAF83AE60F}"/>
            </c:ext>
          </c:extLst>
        </c:ser>
        <c:dLbls>
          <c:showLegendKey val="0"/>
          <c:showVal val="0"/>
          <c:showCatName val="0"/>
          <c:showSerName val="0"/>
          <c:showPercent val="0"/>
          <c:showBubbleSize val="0"/>
        </c:dLbls>
        <c:smooth val="0"/>
        <c:axId val="678407880"/>
        <c:axId val="678412800"/>
      </c:lineChart>
      <c:catAx>
        <c:axId val="67840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412800"/>
        <c:crosses val="autoZero"/>
        <c:auto val="1"/>
        <c:lblAlgn val="ctr"/>
        <c:lblOffset val="100"/>
        <c:noMultiLvlLbl val="0"/>
      </c:catAx>
      <c:valAx>
        <c:axId val="67841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40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@rittersport_de</c:v>
                </c:pt>
              </c:strCache>
            </c:strRef>
          </c:tx>
          <c:spPr>
            <a:ln w="28575" cap="rnd">
              <a:solidFill>
                <a:schemeClr val="accent1"/>
              </a:solidFill>
              <a:round/>
            </a:ln>
            <a:effectLst/>
          </c:spPr>
          <c:marker>
            <c:symbol val="none"/>
          </c:marker>
          <c:cat>
            <c:strRef>
              <c:f>Sheet1!$A$2:$A$13</c:f>
              <c:strCache>
                <c:ptCount val="12"/>
                <c:pt idx="0">
                  <c:v>01.01.2024</c:v>
                </c:pt>
                <c:pt idx="1">
                  <c:v>01.02.2024</c:v>
                </c:pt>
                <c:pt idx="2">
                  <c:v>01.03.2024</c:v>
                </c:pt>
                <c:pt idx="3">
                  <c:v>01.04.2024</c:v>
                </c:pt>
                <c:pt idx="4">
                  <c:v>01.05.2024</c:v>
                </c:pt>
                <c:pt idx="5">
                  <c:v>01.06.2024</c:v>
                </c:pt>
                <c:pt idx="6">
                  <c:v>01.07.2024</c:v>
                </c:pt>
                <c:pt idx="7">
                  <c:v>01.08.2024</c:v>
                </c:pt>
                <c:pt idx="8">
                  <c:v>01.09.2024</c:v>
                </c:pt>
                <c:pt idx="9">
                  <c:v>01.10.2024</c:v>
                </c:pt>
                <c:pt idx="10">
                  <c:v>01.11.2024</c:v>
                </c:pt>
                <c:pt idx="11">
                  <c:v>01.12.2024</c:v>
                </c:pt>
              </c:strCache>
            </c:strRef>
          </c:cat>
          <c:val>
            <c:numRef>
              <c:f>Sheet1!$B$2:$B$13</c:f>
              <c:numCache>
                <c:formatCode>General</c:formatCode>
                <c:ptCount val="12"/>
                <c:pt idx="0">
                  <c:v>561164</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5C93-4B60-8A89-B7E7BF15E0E9}"/>
            </c:ext>
          </c:extLst>
        </c:ser>
        <c:dLbls>
          <c:showLegendKey val="0"/>
          <c:showVal val="0"/>
          <c:showCatName val="0"/>
          <c:showSerName val="0"/>
          <c:showPercent val="0"/>
          <c:showBubbleSize val="0"/>
        </c:dLbls>
        <c:smooth val="0"/>
        <c:axId val="678409520"/>
        <c:axId val="678404600"/>
      </c:lineChart>
      <c:catAx>
        <c:axId val="67840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404600"/>
        <c:crosses val="autoZero"/>
        <c:auto val="1"/>
        <c:lblAlgn val="ctr"/>
        <c:lblOffset val="100"/>
        <c:noMultiLvlLbl val="0"/>
      </c:catAx>
      <c:valAx>
        <c:axId val="67840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40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82F3A-359D-4D1C-A816-53CA544801ED}"/>
              </a:ext>
            </a:extLst>
          </p:cNvPr>
          <p:cNvSpPr>
            <a:spLocks noGrp="1"/>
          </p:cNvSpPr>
          <p:nvPr>
            <p:ph type="ctrTitle"/>
          </p:nvPr>
        </p:nvSpPr>
        <p:spPr/>
        <p:txBody>
          <a:bodyPr/>
          <a:lstStyle/>
          <a:p>
            <a:r>
              <a:rPr lang="en-US"/>
              <a:t>1 Monatliche Reportings - NEW</a:t>
            </a:r>
          </a:p>
        </p:txBody>
      </p:sp>
      <p:sp>
        <p:nvSpPr>
          <p:cNvPr id="3" name="Subtitle 2">
            <a:extLst>
              <a:ext uri="{FF2B5EF4-FFF2-40B4-BE49-F238E27FC236}">
                <a16:creationId xmlns:a16="http://schemas.microsoft.com/office/drawing/2014/main" id="{26B9222D-11C5-44BB-B45B-5C471154114B}"/>
              </a:ext>
            </a:extLst>
          </p:cNvPr>
          <p:cNvSpPr>
            <a:spLocks noGrp="1"/>
          </p:cNvSpPr>
          <p:nvPr>
            <p:ph type="subTitle" idx="1"/>
          </p:nvPr>
        </p:nvSpPr>
        <p:spPr/>
        <p:txBody>
          <a:bodyPr/>
          <a:lstStyle/>
          <a:p>
            <a:r>
              <a:rPr lang="en-US"/>
              <a:t>Alfred Ritter GmbH &amp; Co. KG</a:t>
            </a:r>
          </a:p>
        </p:txBody>
      </p:sp>
    </p:spTree>
    <p:extLst>
      <p:ext uri="{BB962C8B-B14F-4D97-AF65-F5344CB8AC3E}">
        <p14:creationId xmlns:p14="http://schemas.microsoft.com/office/powerpoint/2010/main" val="175795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9395F-A52B-459F-9C62-0D2E9CC97201}"/>
              </a:ext>
            </a:extLst>
          </p:cNvPr>
          <p:cNvSpPr>
            <a:spLocks noGrp="1"/>
          </p:cNvSpPr>
          <p:nvPr>
            <p:ph type="title"/>
          </p:nvPr>
        </p:nvSpPr>
        <p:spPr/>
        <p:txBody>
          <a:bodyPr/>
          <a:lstStyle/>
          <a:p>
            <a:r>
              <a:rPr lang="en-US"/>
              <a:t>Instagram IG_Reichweite | rittersport</a:t>
            </a:r>
          </a:p>
        </p:txBody>
      </p:sp>
      <p:graphicFrame>
        <p:nvGraphicFramePr>
          <p:cNvPr id="6" name="Chart Placeholder 5">
            <a:extLst>
              <a:ext uri="{FF2B5EF4-FFF2-40B4-BE49-F238E27FC236}">
                <a16:creationId xmlns:a16="http://schemas.microsoft.com/office/drawing/2014/main" id="{333E3E41-B032-4E8C-9467-E4C36452B80C}"/>
              </a:ext>
            </a:extLst>
          </p:cNvPr>
          <p:cNvGraphicFramePr>
            <a:graphicFrameLocks noGrp="1"/>
          </p:cNvGraphicFramePr>
          <p:nvPr>
            <p:ph type="chart" sz="quarter" idx="13"/>
            <p:extLst>
              <p:ext uri="{D42A27DB-BD31-4B8C-83A1-F6EECF244321}">
                <p14:modId xmlns:p14="http://schemas.microsoft.com/office/powerpoint/2010/main" val="4265223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5500A-9F33-4E94-91AF-F754C38EA43F}"/>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1A2E11CF-7E24-4392-AFC9-7D31E0CFF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5402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70532-0B83-4714-81C2-A8833991B667}"/>
              </a:ext>
            </a:extLst>
          </p:cNvPr>
          <p:cNvSpPr>
            <a:spLocks noGrp="1"/>
          </p:cNvSpPr>
          <p:nvPr>
            <p:ph type="title"/>
          </p:nvPr>
        </p:nvSpPr>
        <p:spPr/>
        <p:txBody>
          <a:bodyPr/>
          <a:lstStyle/>
          <a:p>
            <a:r>
              <a:rPr lang="en-US"/>
              <a:t>Instagram IG_Impressions  | rittersport</a:t>
            </a:r>
          </a:p>
        </p:txBody>
      </p:sp>
      <p:graphicFrame>
        <p:nvGraphicFramePr>
          <p:cNvPr id="6" name="Chart Placeholder 5">
            <a:extLst>
              <a:ext uri="{FF2B5EF4-FFF2-40B4-BE49-F238E27FC236}">
                <a16:creationId xmlns:a16="http://schemas.microsoft.com/office/drawing/2014/main" id="{01A2EC1D-E607-45FF-B341-614F7ED33B11}"/>
              </a:ext>
            </a:extLst>
          </p:cNvPr>
          <p:cNvGraphicFramePr>
            <a:graphicFrameLocks noGrp="1"/>
          </p:cNvGraphicFramePr>
          <p:nvPr>
            <p:ph type="chart" sz="quarter" idx="13"/>
            <p:extLst>
              <p:ext uri="{D42A27DB-BD31-4B8C-83A1-F6EECF244321}">
                <p14:modId xmlns:p14="http://schemas.microsoft.com/office/powerpoint/2010/main" val="3980438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ACF36E-A827-4E22-A082-831E7C3C87B3}"/>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A9B50610-C186-4F00-83CC-CA81E8F87D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4983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BFF4-FFBC-4E8E-B698-7132225180D3}"/>
              </a:ext>
            </a:extLst>
          </p:cNvPr>
          <p:cNvSpPr>
            <a:spLocks noGrp="1"/>
          </p:cNvSpPr>
          <p:nvPr>
            <p:ph type="title"/>
          </p:nvPr>
        </p:nvSpPr>
        <p:spPr/>
        <p:txBody>
          <a:bodyPr/>
          <a:lstStyle/>
          <a:p>
            <a:r>
              <a:rPr lang="de-DE"/>
              <a:t>Instagram IG_ Follower_Entwicklung | rittersport</a:t>
            </a:r>
            <a:endParaRPr lang="en-US"/>
          </a:p>
        </p:txBody>
      </p:sp>
      <p:graphicFrame>
        <p:nvGraphicFramePr>
          <p:cNvPr id="6" name="Chart Placeholder 5">
            <a:extLst>
              <a:ext uri="{FF2B5EF4-FFF2-40B4-BE49-F238E27FC236}">
                <a16:creationId xmlns:a16="http://schemas.microsoft.com/office/drawing/2014/main" id="{8A9D71EE-3061-4ADF-A2CD-73840DC76C5D}"/>
              </a:ext>
            </a:extLst>
          </p:cNvPr>
          <p:cNvGraphicFramePr>
            <a:graphicFrameLocks noGrp="1"/>
          </p:cNvGraphicFramePr>
          <p:nvPr>
            <p:ph type="chart" sz="quarter" idx="13"/>
            <p:extLst>
              <p:ext uri="{D42A27DB-BD31-4B8C-83A1-F6EECF244321}">
                <p14:modId xmlns:p14="http://schemas.microsoft.com/office/powerpoint/2010/main" val="2709472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FEF34-7ACB-4868-90C1-EA5C1AEE2774}"/>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C4BE8418-58F4-4BE8-97C8-F89A4F2F83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0534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19F1A-31D1-4E5D-9C26-1E9126BC7E96}"/>
              </a:ext>
            </a:extLst>
          </p:cNvPr>
          <p:cNvSpPr>
            <a:spLocks noGrp="1"/>
          </p:cNvSpPr>
          <p:nvPr>
            <p:ph type="title"/>
          </p:nvPr>
        </p:nvSpPr>
        <p:spPr/>
        <p:txBody>
          <a:bodyPr/>
          <a:lstStyle/>
          <a:p>
            <a:r>
              <a:rPr lang="de-DE"/>
              <a:t>Instagram Posts nach Impressions | rittersport - 1 of 2</a:t>
            </a:r>
            <a:endParaRPr lang="en-US"/>
          </a:p>
        </p:txBody>
      </p:sp>
      <p:graphicFrame>
        <p:nvGraphicFramePr>
          <p:cNvPr id="5" name="Table Placeholder 4">
            <a:extLst>
              <a:ext uri="{FF2B5EF4-FFF2-40B4-BE49-F238E27FC236}">
                <a16:creationId xmlns:a16="http://schemas.microsoft.com/office/drawing/2014/main" id="{0E8156C9-5362-4866-8E7A-DD48FC70DF7B}"/>
              </a:ext>
            </a:extLst>
          </p:cNvPr>
          <p:cNvGraphicFramePr>
            <a:graphicFrameLocks noGrp="1"/>
          </p:cNvGraphicFramePr>
          <p:nvPr>
            <p:ph type="tbl" sz="quarter" idx="13"/>
            <p:extLst>
              <p:ext uri="{D42A27DB-BD31-4B8C-83A1-F6EECF244321}">
                <p14:modId xmlns:p14="http://schemas.microsoft.com/office/powerpoint/2010/main" val="198880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32702838"/>
                    </a:ext>
                  </a:extLst>
                </a:gridCol>
                <a:gridCol w="2633472">
                  <a:extLst>
                    <a:ext uri="{9D8B030D-6E8A-4147-A177-3AD203B41FA5}">
                      <a16:colId xmlns:a16="http://schemas.microsoft.com/office/drawing/2014/main" val="342993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183394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44635</a:t>
                      </a:r>
                    </a:p>
                  </a:txBody>
                  <a:tcPr/>
                </a:tc>
                <a:extLst>
                  <a:ext uri="{0D108BD9-81ED-4DB2-BD59-A6C34878D82A}">
                    <a16:rowId xmlns:a16="http://schemas.microsoft.com/office/drawing/2014/main" val="235019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37707</a:t>
                      </a:r>
                    </a:p>
                  </a:txBody>
                  <a:tcPr/>
                </a:tc>
                <a:extLst>
                  <a:ext uri="{0D108BD9-81ED-4DB2-BD59-A6C34878D82A}">
                    <a16:rowId xmlns:a16="http://schemas.microsoft.com/office/drawing/2014/main" val="2971661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31037</a:t>
                      </a:r>
                    </a:p>
                  </a:txBody>
                  <a:tcPr/>
                </a:tc>
                <a:extLst>
                  <a:ext uri="{0D108BD9-81ED-4DB2-BD59-A6C34878D82A}">
                    <a16:rowId xmlns:a16="http://schemas.microsoft.com/office/drawing/2014/main" val="165703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22330</a:t>
                      </a:r>
                    </a:p>
                  </a:txBody>
                  <a:tcPr/>
                </a:tc>
                <a:extLst>
                  <a:ext uri="{0D108BD9-81ED-4DB2-BD59-A6C34878D82A}">
                    <a16:rowId xmlns:a16="http://schemas.microsoft.com/office/drawing/2014/main" val="188753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21688</a:t>
                      </a:r>
                    </a:p>
                  </a:txBody>
                  <a:tcPr/>
                </a:tc>
                <a:extLst>
                  <a:ext uri="{0D108BD9-81ED-4DB2-BD59-A6C34878D82A}">
                    <a16:rowId xmlns:a16="http://schemas.microsoft.com/office/drawing/2014/main" val="277448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17141</a:t>
                      </a:r>
                    </a:p>
                  </a:txBody>
                  <a:tcPr/>
                </a:tc>
                <a:extLst>
                  <a:ext uri="{0D108BD9-81ED-4DB2-BD59-A6C34878D82A}">
                    <a16:rowId xmlns:a16="http://schemas.microsoft.com/office/drawing/2014/main" val="370828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7666372"/>
                  </a:ext>
                </a:extLst>
              </a:tr>
            </a:tbl>
          </a:graphicData>
        </a:graphic>
      </p:graphicFrame>
      <p:sp>
        <p:nvSpPr>
          <p:cNvPr id="4" name="Text Placeholder 3">
            <a:extLst>
              <a:ext uri="{FF2B5EF4-FFF2-40B4-BE49-F238E27FC236}">
                <a16:creationId xmlns:a16="http://schemas.microsoft.com/office/drawing/2014/main" id="{18E49E7E-3B33-486E-BF78-5423B032807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740075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5876F-C16B-44D1-ACEC-3DCC97DB17B7}"/>
              </a:ext>
            </a:extLst>
          </p:cNvPr>
          <p:cNvSpPr>
            <a:spLocks noGrp="1"/>
          </p:cNvSpPr>
          <p:nvPr>
            <p:ph type="title"/>
          </p:nvPr>
        </p:nvSpPr>
        <p:spPr/>
        <p:txBody>
          <a:bodyPr/>
          <a:lstStyle/>
          <a:p>
            <a:r>
              <a:rPr lang="de-DE"/>
              <a:t>Instagram Posts nach Impressions | rittersport - 2 of 2</a:t>
            </a:r>
            <a:endParaRPr lang="en-US"/>
          </a:p>
        </p:txBody>
      </p:sp>
      <p:graphicFrame>
        <p:nvGraphicFramePr>
          <p:cNvPr id="5" name="Table Placeholder 4">
            <a:extLst>
              <a:ext uri="{FF2B5EF4-FFF2-40B4-BE49-F238E27FC236}">
                <a16:creationId xmlns:a16="http://schemas.microsoft.com/office/drawing/2014/main" id="{EBF23DD4-5B31-4CEF-BDCD-FF77E4BE1779}"/>
              </a:ext>
            </a:extLst>
          </p:cNvPr>
          <p:cNvGraphicFramePr>
            <a:graphicFrameLocks noGrp="1"/>
          </p:cNvGraphicFramePr>
          <p:nvPr>
            <p:ph type="tbl" sz="quarter" idx="13"/>
            <p:extLst>
              <p:ext uri="{D42A27DB-BD31-4B8C-83A1-F6EECF244321}">
                <p14:modId xmlns:p14="http://schemas.microsoft.com/office/powerpoint/2010/main" val="91171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641697901"/>
                    </a:ext>
                  </a:extLst>
                </a:gridCol>
                <a:gridCol w="2633472">
                  <a:extLst>
                    <a:ext uri="{9D8B030D-6E8A-4147-A177-3AD203B41FA5}">
                      <a16:colId xmlns:a16="http://schemas.microsoft.com/office/drawing/2014/main" val="1669199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203632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5762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8053103"/>
                  </a:ext>
                </a:extLst>
              </a:tr>
            </a:tbl>
          </a:graphicData>
        </a:graphic>
      </p:graphicFrame>
      <p:sp>
        <p:nvSpPr>
          <p:cNvPr id="4" name="Text Placeholder 3">
            <a:extLst>
              <a:ext uri="{FF2B5EF4-FFF2-40B4-BE49-F238E27FC236}">
                <a16:creationId xmlns:a16="http://schemas.microsoft.com/office/drawing/2014/main" id="{B62B0D8B-1B5E-4224-9A9D-5A89F3F9AE1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21048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94DFC-7EB6-4CBD-8842-1C07B40A2158}"/>
              </a:ext>
            </a:extLst>
          </p:cNvPr>
          <p:cNvSpPr>
            <a:spLocks noGrp="1"/>
          </p:cNvSpPr>
          <p:nvPr>
            <p:ph type="title"/>
          </p:nvPr>
        </p:nvSpPr>
        <p:spPr/>
        <p:txBody>
          <a:bodyPr/>
          <a:lstStyle/>
          <a:p>
            <a:r>
              <a:rPr lang="en-US"/>
              <a:t>Instagram Posts nach Video Views | rittersport - 1 of 2</a:t>
            </a:r>
          </a:p>
        </p:txBody>
      </p:sp>
      <p:graphicFrame>
        <p:nvGraphicFramePr>
          <p:cNvPr id="5" name="Table Placeholder 4">
            <a:extLst>
              <a:ext uri="{FF2B5EF4-FFF2-40B4-BE49-F238E27FC236}">
                <a16:creationId xmlns:a16="http://schemas.microsoft.com/office/drawing/2014/main" id="{12624DDA-AEFB-455A-9CF3-2689B7D167E9}"/>
              </a:ext>
            </a:extLst>
          </p:cNvPr>
          <p:cNvGraphicFramePr>
            <a:graphicFrameLocks noGrp="1"/>
          </p:cNvGraphicFramePr>
          <p:nvPr>
            <p:ph type="tbl" sz="quarter" idx="13"/>
            <p:extLst>
              <p:ext uri="{D42A27DB-BD31-4B8C-83A1-F6EECF244321}">
                <p14:modId xmlns:p14="http://schemas.microsoft.com/office/powerpoint/2010/main" val="1856783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985320549"/>
                    </a:ext>
                  </a:extLst>
                </a:gridCol>
                <a:gridCol w="2633472">
                  <a:extLst>
                    <a:ext uri="{9D8B030D-6E8A-4147-A177-3AD203B41FA5}">
                      <a16:colId xmlns:a16="http://schemas.microsoft.com/office/drawing/2014/main" val="1121829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16099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122362</a:t>
                      </a:r>
                    </a:p>
                  </a:txBody>
                  <a:tcPr/>
                </a:tc>
                <a:extLst>
                  <a:ext uri="{0D108BD9-81ED-4DB2-BD59-A6C34878D82A}">
                    <a16:rowId xmlns:a16="http://schemas.microsoft.com/office/drawing/2014/main" val="226226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22068</a:t>
                      </a:r>
                    </a:p>
                  </a:txBody>
                  <a:tcPr/>
                </a:tc>
                <a:extLst>
                  <a:ext uri="{0D108BD9-81ED-4DB2-BD59-A6C34878D82A}">
                    <a16:rowId xmlns:a16="http://schemas.microsoft.com/office/drawing/2014/main" val="63053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9349</a:t>
                      </a:r>
                    </a:p>
                  </a:txBody>
                  <a:tcPr/>
                </a:tc>
                <a:extLst>
                  <a:ext uri="{0D108BD9-81ED-4DB2-BD59-A6C34878D82A}">
                    <a16:rowId xmlns:a16="http://schemas.microsoft.com/office/drawing/2014/main" val="276001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6844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95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1328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32641686"/>
                  </a:ext>
                </a:extLst>
              </a:tr>
            </a:tbl>
          </a:graphicData>
        </a:graphic>
      </p:graphicFrame>
      <p:sp>
        <p:nvSpPr>
          <p:cNvPr id="4" name="Text Placeholder 3">
            <a:extLst>
              <a:ext uri="{FF2B5EF4-FFF2-40B4-BE49-F238E27FC236}">
                <a16:creationId xmlns:a16="http://schemas.microsoft.com/office/drawing/2014/main" id="{F8CBDA4F-F8A3-4B35-B80E-4D2983AB361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431814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0C272-0177-4DDA-8FC7-41ADAE5AD281}"/>
              </a:ext>
            </a:extLst>
          </p:cNvPr>
          <p:cNvSpPr>
            <a:spLocks noGrp="1"/>
          </p:cNvSpPr>
          <p:nvPr>
            <p:ph type="title"/>
          </p:nvPr>
        </p:nvSpPr>
        <p:spPr/>
        <p:txBody>
          <a:bodyPr/>
          <a:lstStyle/>
          <a:p>
            <a:r>
              <a:rPr lang="en-US"/>
              <a:t>Instagram Posts nach Video Views | rittersport - 2 of 2</a:t>
            </a:r>
          </a:p>
        </p:txBody>
      </p:sp>
      <p:graphicFrame>
        <p:nvGraphicFramePr>
          <p:cNvPr id="5" name="Table Placeholder 4">
            <a:extLst>
              <a:ext uri="{FF2B5EF4-FFF2-40B4-BE49-F238E27FC236}">
                <a16:creationId xmlns:a16="http://schemas.microsoft.com/office/drawing/2014/main" id="{3331CC73-1E9D-48B8-949C-BE9B34865BE6}"/>
              </a:ext>
            </a:extLst>
          </p:cNvPr>
          <p:cNvGraphicFramePr>
            <a:graphicFrameLocks noGrp="1"/>
          </p:cNvGraphicFramePr>
          <p:nvPr>
            <p:ph type="tbl" sz="quarter" idx="13"/>
            <p:extLst>
              <p:ext uri="{D42A27DB-BD31-4B8C-83A1-F6EECF244321}">
                <p14:modId xmlns:p14="http://schemas.microsoft.com/office/powerpoint/2010/main" val="4254886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940445830"/>
                    </a:ext>
                  </a:extLst>
                </a:gridCol>
                <a:gridCol w="2633472">
                  <a:extLst>
                    <a:ext uri="{9D8B030D-6E8A-4147-A177-3AD203B41FA5}">
                      <a16:colId xmlns:a16="http://schemas.microsoft.com/office/drawing/2014/main" val="3060423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2935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4727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20396219"/>
                  </a:ext>
                </a:extLst>
              </a:tr>
            </a:tbl>
          </a:graphicData>
        </a:graphic>
      </p:graphicFrame>
      <p:sp>
        <p:nvSpPr>
          <p:cNvPr id="4" name="Text Placeholder 3">
            <a:extLst>
              <a:ext uri="{FF2B5EF4-FFF2-40B4-BE49-F238E27FC236}">
                <a16:creationId xmlns:a16="http://schemas.microsoft.com/office/drawing/2014/main" id="{7643BF03-0F63-4547-93E7-07771F88360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140846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3E48-6ED1-442C-BF3B-2ADA52818905}"/>
              </a:ext>
            </a:extLst>
          </p:cNvPr>
          <p:cNvSpPr>
            <a:spLocks noGrp="1"/>
          </p:cNvSpPr>
          <p:nvPr>
            <p:ph type="title"/>
          </p:nvPr>
        </p:nvSpPr>
        <p:spPr/>
        <p:txBody>
          <a:bodyPr/>
          <a:lstStyle/>
          <a:p>
            <a:r>
              <a:rPr lang="de-DE"/>
              <a:t>Instagram Posts nach ERI | rittersport - 1 of 2</a:t>
            </a:r>
            <a:endParaRPr lang="en-US"/>
          </a:p>
        </p:txBody>
      </p:sp>
      <p:graphicFrame>
        <p:nvGraphicFramePr>
          <p:cNvPr id="5" name="Table Placeholder 4">
            <a:extLst>
              <a:ext uri="{FF2B5EF4-FFF2-40B4-BE49-F238E27FC236}">
                <a16:creationId xmlns:a16="http://schemas.microsoft.com/office/drawing/2014/main" id="{5A9991D7-3E51-41AE-B9E6-CD39BB971EE3}"/>
              </a:ext>
            </a:extLst>
          </p:cNvPr>
          <p:cNvGraphicFramePr>
            <a:graphicFrameLocks noGrp="1"/>
          </p:cNvGraphicFramePr>
          <p:nvPr>
            <p:ph type="tbl" sz="quarter" idx="13"/>
            <p:extLst>
              <p:ext uri="{D42A27DB-BD31-4B8C-83A1-F6EECF244321}">
                <p14:modId xmlns:p14="http://schemas.microsoft.com/office/powerpoint/2010/main" val="842480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2054893944"/>
                    </a:ext>
                  </a:extLst>
                </a:gridCol>
                <a:gridCol w="2633472">
                  <a:extLst>
                    <a:ext uri="{9D8B030D-6E8A-4147-A177-3AD203B41FA5}">
                      <a16:colId xmlns:a16="http://schemas.microsoft.com/office/drawing/2014/main" val="3316921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08603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https://quintly-eu-image-storage.s3.amazonaws.com/fadaf8a03fd48ecc7c93228c3f957b9f/313e5383275bef750bd020cca377c117.jpg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5.12 %</a:t>
                      </a:r>
                    </a:p>
                  </a:txBody>
                  <a:tcPr/>
                </a:tc>
                <a:extLst>
                  <a:ext uri="{0D108BD9-81ED-4DB2-BD59-A6C34878D82A}">
                    <a16:rowId xmlns:a16="http://schemas.microsoft.com/office/drawing/2014/main" val="192634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https://quintly-eu-image-storage.s3.amazonaws.com/fadaf8a03fd48ecc7c93228c3f957b9f/2ce6153b7407ed3113468fd4ad2098c4.jpg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146837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https://quintly-eu-image-storage.s3.amazonaws.com/fadaf8a03fd48ecc7c93228c3f957b9f/6d846be5775c7cd49ac7333d262741a6.jpg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4.62 %</a:t>
                      </a:r>
                    </a:p>
                  </a:txBody>
                  <a:tcPr/>
                </a:tc>
                <a:extLst>
                  <a:ext uri="{0D108BD9-81ED-4DB2-BD59-A6C34878D82A}">
                    <a16:rowId xmlns:a16="http://schemas.microsoft.com/office/drawing/2014/main" val="96207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https://quintly-eu-image-storage.s3.amazonaws.com/fadaf8a03fd48ecc7c93228c3f957b9f/46cbdf197c88efb5ac4bcf60df2faa22.jpg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3.58 %</a:t>
                      </a:r>
                    </a:p>
                  </a:txBody>
                  <a:tcPr/>
                </a:tc>
                <a:extLst>
                  <a:ext uri="{0D108BD9-81ED-4DB2-BD59-A6C34878D82A}">
                    <a16:rowId xmlns:a16="http://schemas.microsoft.com/office/drawing/2014/main" val="99406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https://quintly-eu-image-storage.s3.amazonaws.com/fadaf8a03fd48ecc7c93228c3f957b9f/12f0251e3dcba2f7a60a193cd8cc68c8.jpg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3.57 %</a:t>
                      </a:r>
                    </a:p>
                  </a:txBody>
                  <a:tcPr/>
                </a:tc>
                <a:extLst>
                  <a:ext uri="{0D108BD9-81ED-4DB2-BD59-A6C34878D82A}">
                    <a16:rowId xmlns:a16="http://schemas.microsoft.com/office/drawing/2014/main" val="108099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https://quintly-eu-image-storage.s3.amazonaws.com/fadaf8a03fd48ecc7c93228c3f957b9f/527a644d91273120f46f895e74cc7833.jpg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3.21 %</a:t>
                      </a:r>
                    </a:p>
                  </a:txBody>
                  <a:tcPr/>
                </a:tc>
                <a:extLst>
                  <a:ext uri="{0D108BD9-81ED-4DB2-BD59-A6C34878D82A}">
                    <a16:rowId xmlns:a16="http://schemas.microsoft.com/office/drawing/2014/main" val="28342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https://quintly-eu-image-storage.s3.amazonaws.com/fadaf8a03fd48ecc7c93228c3f957b9f/285e36781f8998fba1a0e147ffaa58ec.jpg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extLst>
                  <a:ext uri="{0D108BD9-81ED-4DB2-BD59-A6C34878D82A}">
                    <a16:rowId xmlns:a16="http://schemas.microsoft.com/office/drawing/2014/main" val="1473720691"/>
                  </a:ext>
                </a:extLst>
              </a:tr>
            </a:tbl>
          </a:graphicData>
        </a:graphic>
      </p:graphicFrame>
      <p:sp>
        <p:nvSpPr>
          <p:cNvPr id="4" name="Text Placeholder 3">
            <a:extLst>
              <a:ext uri="{FF2B5EF4-FFF2-40B4-BE49-F238E27FC236}">
                <a16:creationId xmlns:a16="http://schemas.microsoft.com/office/drawing/2014/main" id="{35290829-4B13-4C7B-B611-C2571FB4B4A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962618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601AE-0AA2-47C3-B333-428DCC5D6A37}"/>
              </a:ext>
            </a:extLst>
          </p:cNvPr>
          <p:cNvSpPr>
            <a:spLocks noGrp="1"/>
          </p:cNvSpPr>
          <p:nvPr>
            <p:ph type="title"/>
          </p:nvPr>
        </p:nvSpPr>
        <p:spPr/>
        <p:txBody>
          <a:bodyPr/>
          <a:lstStyle/>
          <a:p>
            <a:r>
              <a:rPr lang="de-DE"/>
              <a:t>Instagram Posts nach ERI | rittersport - 2 of 2</a:t>
            </a:r>
            <a:endParaRPr lang="en-US"/>
          </a:p>
        </p:txBody>
      </p:sp>
      <p:graphicFrame>
        <p:nvGraphicFramePr>
          <p:cNvPr id="5" name="Table Placeholder 4">
            <a:extLst>
              <a:ext uri="{FF2B5EF4-FFF2-40B4-BE49-F238E27FC236}">
                <a16:creationId xmlns:a16="http://schemas.microsoft.com/office/drawing/2014/main" id="{0F6FF0E9-F591-447B-8235-058F7D41B016}"/>
              </a:ext>
            </a:extLst>
          </p:cNvPr>
          <p:cNvGraphicFramePr>
            <a:graphicFrameLocks noGrp="1"/>
          </p:cNvGraphicFramePr>
          <p:nvPr>
            <p:ph type="tbl" sz="quarter" idx="13"/>
            <p:extLst>
              <p:ext uri="{D42A27DB-BD31-4B8C-83A1-F6EECF244321}">
                <p14:modId xmlns:p14="http://schemas.microsoft.com/office/powerpoint/2010/main" val="3394508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513832">
                  <a:extLst>
                    <a:ext uri="{9D8B030D-6E8A-4147-A177-3AD203B41FA5}">
                      <a16:colId xmlns:a16="http://schemas.microsoft.com/office/drawing/2014/main" val="1364359016"/>
                    </a:ext>
                  </a:extLst>
                </a:gridCol>
                <a:gridCol w="2633472">
                  <a:extLst>
                    <a:ext uri="{9D8B030D-6E8A-4147-A177-3AD203B41FA5}">
                      <a16:colId xmlns:a16="http://schemas.microsoft.com/office/drawing/2014/main" val="4238357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66178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https://quintly-eu-image-storage.s3.amazonaws.com/fadaf8a03fd48ecc7c93228c3f957b9f/0995b75ae2870cb5a4808bafcc601c0e.jpg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extLst>
                  <a:ext uri="{0D108BD9-81ED-4DB2-BD59-A6C34878D82A}">
                    <a16:rowId xmlns:a16="http://schemas.microsoft.com/office/drawing/2014/main" val="199356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https://quintly-eu-image-storage.s3.amazonaws.com/fadaf8a03fd48ecc7c93228c3f957b9f/9218411768232d125d184e5a8add3c17.jpg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45574853"/>
                  </a:ext>
                </a:extLst>
              </a:tr>
            </a:tbl>
          </a:graphicData>
        </a:graphic>
      </p:graphicFrame>
      <p:sp>
        <p:nvSpPr>
          <p:cNvPr id="4" name="Text Placeholder 3">
            <a:extLst>
              <a:ext uri="{FF2B5EF4-FFF2-40B4-BE49-F238E27FC236}">
                <a16:creationId xmlns:a16="http://schemas.microsoft.com/office/drawing/2014/main" id="{6A954A56-CD09-40D1-B570-1DF2D88E536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002464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34AC-CF7C-47BB-97B5-3299B970F31F}"/>
              </a:ext>
            </a:extLst>
          </p:cNvPr>
          <p:cNvSpPr>
            <a:spLocks noGrp="1"/>
          </p:cNvSpPr>
          <p:nvPr>
            <p:ph type="title"/>
          </p:nvPr>
        </p:nvSpPr>
        <p:spPr/>
        <p:txBody>
          <a:bodyPr/>
          <a:lstStyle/>
          <a:p>
            <a:r>
              <a:rPr lang="en-US"/>
              <a:t>Facebook Instagram Paid Post Performance | All profiles - 1 of 25</a:t>
            </a:r>
          </a:p>
        </p:txBody>
      </p:sp>
      <p:graphicFrame>
        <p:nvGraphicFramePr>
          <p:cNvPr id="5" name="Table Placeholder 4">
            <a:extLst>
              <a:ext uri="{FF2B5EF4-FFF2-40B4-BE49-F238E27FC236}">
                <a16:creationId xmlns:a16="http://schemas.microsoft.com/office/drawing/2014/main" id="{E3EF6F3A-F4B3-4EFB-8F98-18F458CADC55}"/>
              </a:ext>
            </a:extLst>
          </p:cNvPr>
          <p:cNvGraphicFramePr>
            <a:graphicFrameLocks noGrp="1"/>
          </p:cNvGraphicFramePr>
          <p:nvPr>
            <p:ph type="tbl" sz="quarter" idx="13"/>
            <p:extLst>
              <p:ext uri="{D42A27DB-BD31-4B8C-83A1-F6EECF244321}">
                <p14:modId xmlns:p14="http://schemas.microsoft.com/office/powerpoint/2010/main" val="187197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53394988"/>
                    </a:ext>
                  </a:extLst>
                </a:gridCol>
                <a:gridCol w="1152144">
                  <a:extLst>
                    <a:ext uri="{9D8B030D-6E8A-4147-A177-3AD203B41FA5}">
                      <a16:colId xmlns:a16="http://schemas.microsoft.com/office/drawing/2014/main" val="3915362338"/>
                    </a:ext>
                  </a:extLst>
                </a:gridCol>
                <a:gridCol w="411480">
                  <a:extLst>
                    <a:ext uri="{9D8B030D-6E8A-4147-A177-3AD203B41FA5}">
                      <a16:colId xmlns:a16="http://schemas.microsoft.com/office/drawing/2014/main" val="4158002430"/>
                    </a:ext>
                  </a:extLst>
                </a:gridCol>
                <a:gridCol w="411480">
                  <a:extLst>
                    <a:ext uri="{9D8B030D-6E8A-4147-A177-3AD203B41FA5}">
                      <a16:colId xmlns:a16="http://schemas.microsoft.com/office/drawing/2014/main" val="867929924"/>
                    </a:ext>
                  </a:extLst>
                </a:gridCol>
                <a:gridCol w="411480">
                  <a:extLst>
                    <a:ext uri="{9D8B030D-6E8A-4147-A177-3AD203B41FA5}">
                      <a16:colId xmlns:a16="http://schemas.microsoft.com/office/drawing/2014/main" val="2980859080"/>
                    </a:ext>
                  </a:extLst>
                </a:gridCol>
                <a:gridCol w="411480">
                  <a:extLst>
                    <a:ext uri="{9D8B030D-6E8A-4147-A177-3AD203B41FA5}">
                      <a16:colId xmlns:a16="http://schemas.microsoft.com/office/drawing/2014/main" val="1819830353"/>
                    </a:ext>
                  </a:extLst>
                </a:gridCol>
                <a:gridCol w="411480">
                  <a:extLst>
                    <a:ext uri="{9D8B030D-6E8A-4147-A177-3AD203B41FA5}">
                      <a16:colId xmlns:a16="http://schemas.microsoft.com/office/drawing/2014/main" val="2784007267"/>
                    </a:ext>
                  </a:extLst>
                </a:gridCol>
                <a:gridCol w="411480">
                  <a:extLst>
                    <a:ext uri="{9D8B030D-6E8A-4147-A177-3AD203B41FA5}">
                      <a16:colId xmlns:a16="http://schemas.microsoft.com/office/drawing/2014/main" val="3699459196"/>
                    </a:ext>
                  </a:extLst>
                </a:gridCol>
                <a:gridCol w="411480">
                  <a:extLst>
                    <a:ext uri="{9D8B030D-6E8A-4147-A177-3AD203B41FA5}">
                      <a16:colId xmlns:a16="http://schemas.microsoft.com/office/drawing/2014/main" val="4170085112"/>
                    </a:ext>
                  </a:extLst>
                </a:gridCol>
                <a:gridCol w="411480">
                  <a:extLst>
                    <a:ext uri="{9D8B030D-6E8A-4147-A177-3AD203B41FA5}">
                      <a16:colId xmlns:a16="http://schemas.microsoft.com/office/drawing/2014/main" val="1947863051"/>
                    </a:ext>
                  </a:extLst>
                </a:gridCol>
                <a:gridCol w="411480">
                  <a:extLst>
                    <a:ext uri="{9D8B030D-6E8A-4147-A177-3AD203B41FA5}">
                      <a16:colId xmlns:a16="http://schemas.microsoft.com/office/drawing/2014/main" val="2381672328"/>
                    </a:ext>
                  </a:extLst>
                </a:gridCol>
                <a:gridCol w="1728216">
                  <a:extLst>
                    <a:ext uri="{9D8B030D-6E8A-4147-A177-3AD203B41FA5}">
                      <a16:colId xmlns:a16="http://schemas.microsoft.com/office/drawing/2014/main" val="1933942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3689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10:23:20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
#fakesorte #rittersport #duo #fasnet #karneval #fasching #jecken #narren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https://quintly-eu-image-storage.s3.amazonaws.com/ce3c7051b24efe7a43caa2123c501328/874797ad78f866662bfbce800add55b9.jpg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454.76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564318582"/>
                  </a:ext>
                </a:extLst>
              </a:tr>
            </a:tbl>
          </a:graphicData>
        </a:graphic>
      </p:graphicFrame>
      <p:sp>
        <p:nvSpPr>
          <p:cNvPr id="4" name="Text Placeholder 3">
            <a:extLst>
              <a:ext uri="{FF2B5EF4-FFF2-40B4-BE49-F238E27FC236}">
                <a16:creationId xmlns:a16="http://schemas.microsoft.com/office/drawing/2014/main" id="{0EC66C3E-6C25-43D8-9258-609482E7C60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95629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58CFA-4218-4D02-8F69-AFF29DDFE746}"/>
              </a:ext>
            </a:extLst>
          </p:cNvPr>
          <p:cNvSpPr>
            <a:spLocks noGrp="1"/>
          </p:cNvSpPr>
          <p:nvPr>
            <p:ph type="title"/>
          </p:nvPr>
        </p:nvSpPr>
        <p:spPr/>
        <p:txBody>
          <a:bodyPr/>
          <a:lstStyle/>
          <a:p>
            <a:r>
              <a:rPr lang="en-US"/>
              <a:t>Facebook Instagram Paid Post Performance | All profiles - 2 of 25</a:t>
            </a:r>
          </a:p>
        </p:txBody>
      </p:sp>
      <p:graphicFrame>
        <p:nvGraphicFramePr>
          <p:cNvPr id="5" name="Table Placeholder 4">
            <a:extLst>
              <a:ext uri="{FF2B5EF4-FFF2-40B4-BE49-F238E27FC236}">
                <a16:creationId xmlns:a16="http://schemas.microsoft.com/office/drawing/2014/main" id="{78AD00A4-E05E-4DEA-BACF-B384E00E5AB1}"/>
              </a:ext>
            </a:extLst>
          </p:cNvPr>
          <p:cNvGraphicFramePr>
            <a:graphicFrameLocks noGrp="1"/>
          </p:cNvGraphicFramePr>
          <p:nvPr>
            <p:ph type="tbl" sz="quarter" idx="13"/>
            <p:extLst>
              <p:ext uri="{D42A27DB-BD31-4B8C-83A1-F6EECF244321}">
                <p14:modId xmlns:p14="http://schemas.microsoft.com/office/powerpoint/2010/main" val="4232550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1073810"/>
                    </a:ext>
                  </a:extLst>
                </a:gridCol>
                <a:gridCol w="1152144">
                  <a:extLst>
                    <a:ext uri="{9D8B030D-6E8A-4147-A177-3AD203B41FA5}">
                      <a16:colId xmlns:a16="http://schemas.microsoft.com/office/drawing/2014/main" val="3667457525"/>
                    </a:ext>
                  </a:extLst>
                </a:gridCol>
                <a:gridCol w="411480">
                  <a:extLst>
                    <a:ext uri="{9D8B030D-6E8A-4147-A177-3AD203B41FA5}">
                      <a16:colId xmlns:a16="http://schemas.microsoft.com/office/drawing/2014/main" val="3329676045"/>
                    </a:ext>
                  </a:extLst>
                </a:gridCol>
                <a:gridCol w="411480">
                  <a:extLst>
                    <a:ext uri="{9D8B030D-6E8A-4147-A177-3AD203B41FA5}">
                      <a16:colId xmlns:a16="http://schemas.microsoft.com/office/drawing/2014/main" val="114038352"/>
                    </a:ext>
                  </a:extLst>
                </a:gridCol>
                <a:gridCol w="411480">
                  <a:extLst>
                    <a:ext uri="{9D8B030D-6E8A-4147-A177-3AD203B41FA5}">
                      <a16:colId xmlns:a16="http://schemas.microsoft.com/office/drawing/2014/main" val="3159299745"/>
                    </a:ext>
                  </a:extLst>
                </a:gridCol>
                <a:gridCol w="411480">
                  <a:extLst>
                    <a:ext uri="{9D8B030D-6E8A-4147-A177-3AD203B41FA5}">
                      <a16:colId xmlns:a16="http://schemas.microsoft.com/office/drawing/2014/main" val="2628290971"/>
                    </a:ext>
                  </a:extLst>
                </a:gridCol>
                <a:gridCol w="411480">
                  <a:extLst>
                    <a:ext uri="{9D8B030D-6E8A-4147-A177-3AD203B41FA5}">
                      <a16:colId xmlns:a16="http://schemas.microsoft.com/office/drawing/2014/main" val="4243058157"/>
                    </a:ext>
                  </a:extLst>
                </a:gridCol>
                <a:gridCol w="411480">
                  <a:extLst>
                    <a:ext uri="{9D8B030D-6E8A-4147-A177-3AD203B41FA5}">
                      <a16:colId xmlns:a16="http://schemas.microsoft.com/office/drawing/2014/main" val="2397787074"/>
                    </a:ext>
                  </a:extLst>
                </a:gridCol>
                <a:gridCol w="411480">
                  <a:extLst>
                    <a:ext uri="{9D8B030D-6E8A-4147-A177-3AD203B41FA5}">
                      <a16:colId xmlns:a16="http://schemas.microsoft.com/office/drawing/2014/main" val="3304944712"/>
                    </a:ext>
                  </a:extLst>
                </a:gridCol>
                <a:gridCol w="411480">
                  <a:extLst>
                    <a:ext uri="{9D8B030D-6E8A-4147-A177-3AD203B41FA5}">
                      <a16:colId xmlns:a16="http://schemas.microsoft.com/office/drawing/2014/main" val="1587806488"/>
                    </a:ext>
                  </a:extLst>
                </a:gridCol>
                <a:gridCol w="411480">
                  <a:extLst>
                    <a:ext uri="{9D8B030D-6E8A-4147-A177-3AD203B41FA5}">
                      <a16:colId xmlns:a16="http://schemas.microsoft.com/office/drawing/2014/main" val="813781438"/>
                    </a:ext>
                  </a:extLst>
                </a:gridCol>
                <a:gridCol w="1728216">
                  <a:extLst>
                    <a:ext uri="{9D8B030D-6E8A-4147-A177-3AD203B41FA5}">
                      <a16:colId xmlns:a16="http://schemas.microsoft.com/office/drawing/2014/main" val="178229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0654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- 2024-02-07 10:10:43</a:t>
                      </a:r>
                      <a:r>
                        <a:rPr kumimoji="0" lang="en-US"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
#rittersport #herzbox #allesliebe #valentinstag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https://quintly-eu-image-storage.s3.amazonaws.com/ce3c7051b24efe7a43caa2123c501328/01e72bcebe1e3ae6849c75a2b15714e2.jpg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520.04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782832909"/>
                  </a:ext>
                </a:extLst>
              </a:tr>
            </a:tbl>
          </a:graphicData>
        </a:graphic>
      </p:graphicFrame>
      <p:sp>
        <p:nvSpPr>
          <p:cNvPr id="4" name="Text Placeholder 3">
            <a:extLst>
              <a:ext uri="{FF2B5EF4-FFF2-40B4-BE49-F238E27FC236}">
                <a16:creationId xmlns:a16="http://schemas.microsoft.com/office/drawing/2014/main" id="{E0CAC865-7217-4621-98CB-2C8DB58691B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394690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2F401-08BA-42FA-99F9-E2CC8FD6B6EC}"/>
              </a:ext>
            </a:extLst>
          </p:cNvPr>
          <p:cNvSpPr>
            <a:spLocks noGrp="1"/>
          </p:cNvSpPr>
          <p:nvPr>
            <p:ph type="title"/>
          </p:nvPr>
        </p:nvSpPr>
        <p:spPr/>
        <p:txBody>
          <a:bodyPr/>
          <a:lstStyle/>
          <a:p>
            <a:r>
              <a:rPr lang="en-US"/>
              <a:t>Facebook Instagram Paid Post Performance | All profiles - 3 of 25</a:t>
            </a:r>
          </a:p>
        </p:txBody>
      </p:sp>
      <p:graphicFrame>
        <p:nvGraphicFramePr>
          <p:cNvPr id="5" name="Table Placeholder 4">
            <a:extLst>
              <a:ext uri="{FF2B5EF4-FFF2-40B4-BE49-F238E27FC236}">
                <a16:creationId xmlns:a16="http://schemas.microsoft.com/office/drawing/2014/main" id="{BDB439C4-47AE-408F-A025-5CC951D45CC3}"/>
              </a:ext>
            </a:extLst>
          </p:cNvPr>
          <p:cNvGraphicFramePr>
            <a:graphicFrameLocks noGrp="1"/>
          </p:cNvGraphicFramePr>
          <p:nvPr>
            <p:ph type="tbl" sz="quarter" idx="13"/>
            <p:extLst>
              <p:ext uri="{D42A27DB-BD31-4B8C-83A1-F6EECF244321}">
                <p14:modId xmlns:p14="http://schemas.microsoft.com/office/powerpoint/2010/main" val="3411105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27654984"/>
                    </a:ext>
                  </a:extLst>
                </a:gridCol>
                <a:gridCol w="1152144">
                  <a:extLst>
                    <a:ext uri="{9D8B030D-6E8A-4147-A177-3AD203B41FA5}">
                      <a16:colId xmlns:a16="http://schemas.microsoft.com/office/drawing/2014/main" val="821206828"/>
                    </a:ext>
                  </a:extLst>
                </a:gridCol>
                <a:gridCol w="411480">
                  <a:extLst>
                    <a:ext uri="{9D8B030D-6E8A-4147-A177-3AD203B41FA5}">
                      <a16:colId xmlns:a16="http://schemas.microsoft.com/office/drawing/2014/main" val="875356514"/>
                    </a:ext>
                  </a:extLst>
                </a:gridCol>
                <a:gridCol w="411480">
                  <a:extLst>
                    <a:ext uri="{9D8B030D-6E8A-4147-A177-3AD203B41FA5}">
                      <a16:colId xmlns:a16="http://schemas.microsoft.com/office/drawing/2014/main" val="2494890285"/>
                    </a:ext>
                  </a:extLst>
                </a:gridCol>
                <a:gridCol w="411480">
                  <a:extLst>
                    <a:ext uri="{9D8B030D-6E8A-4147-A177-3AD203B41FA5}">
                      <a16:colId xmlns:a16="http://schemas.microsoft.com/office/drawing/2014/main" val="948826713"/>
                    </a:ext>
                  </a:extLst>
                </a:gridCol>
                <a:gridCol w="411480">
                  <a:extLst>
                    <a:ext uri="{9D8B030D-6E8A-4147-A177-3AD203B41FA5}">
                      <a16:colId xmlns:a16="http://schemas.microsoft.com/office/drawing/2014/main" val="3463732933"/>
                    </a:ext>
                  </a:extLst>
                </a:gridCol>
                <a:gridCol w="411480">
                  <a:extLst>
                    <a:ext uri="{9D8B030D-6E8A-4147-A177-3AD203B41FA5}">
                      <a16:colId xmlns:a16="http://schemas.microsoft.com/office/drawing/2014/main" val="1362110666"/>
                    </a:ext>
                  </a:extLst>
                </a:gridCol>
                <a:gridCol w="411480">
                  <a:extLst>
                    <a:ext uri="{9D8B030D-6E8A-4147-A177-3AD203B41FA5}">
                      <a16:colId xmlns:a16="http://schemas.microsoft.com/office/drawing/2014/main" val="481622456"/>
                    </a:ext>
                  </a:extLst>
                </a:gridCol>
                <a:gridCol w="411480">
                  <a:extLst>
                    <a:ext uri="{9D8B030D-6E8A-4147-A177-3AD203B41FA5}">
                      <a16:colId xmlns:a16="http://schemas.microsoft.com/office/drawing/2014/main" val="2783562744"/>
                    </a:ext>
                  </a:extLst>
                </a:gridCol>
                <a:gridCol w="411480">
                  <a:extLst>
                    <a:ext uri="{9D8B030D-6E8A-4147-A177-3AD203B41FA5}">
                      <a16:colId xmlns:a16="http://schemas.microsoft.com/office/drawing/2014/main" val="2551141113"/>
                    </a:ext>
                  </a:extLst>
                </a:gridCol>
                <a:gridCol w="411480">
                  <a:extLst>
                    <a:ext uri="{9D8B030D-6E8A-4147-A177-3AD203B41FA5}">
                      <a16:colId xmlns:a16="http://schemas.microsoft.com/office/drawing/2014/main" val="2306370580"/>
                    </a:ext>
                  </a:extLst>
                </a:gridCol>
                <a:gridCol w="1728216">
                  <a:extLst>
                    <a:ext uri="{9D8B030D-6E8A-4147-A177-3AD203B41FA5}">
                      <a16:colId xmlns:a16="http://schemas.microsoft.com/office/drawing/2014/main" val="1840156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4921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23487805"/>
                  </a:ext>
                </a:extLst>
              </a:tr>
            </a:tbl>
          </a:graphicData>
        </a:graphic>
      </p:graphicFrame>
      <p:sp>
        <p:nvSpPr>
          <p:cNvPr id="4" name="Text Placeholder 3">
            <a:extLst>
              <a:ext uri="{FF2B5EF4-FFF2-40B4-BE49-F238E27FC236}">
                <a16:creationId xmlns:a16="http://schemas.microsoft.com/office/drawing/2014/main" id="{DB188057-1EC6-42E0-9381-09D85FD176E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798525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D4EC-B650-47A9-9E83-2A04A744647B}"/>
              </a:ext>
            </a:extLst>
          </p:cNvPr>
          <p:cNvSpPr>
            <a:spLocks noGrp="1"/>
          </p:cNvSpPr>
          <p:nvPr>
            <p:ph type="title"/>
          </p:nvPr>
        </p:nvSpPr>
        <p:spPr/>
        <p:txBody>
          <a:bodyPr/>
          <a:lstStyle/>
          <a:p>
            <a:r>
              <a:rPr lang="en-US"/>
              <a:t>Facebook Instagram Paid Post Performance | All profiles - 4 of 25</a:t>
            </a:r>
          </a:p>
        </p:txBody>
      </p:sp>
      <p:graphicFrame>
        <p:nvGraphicFramePr>
          <p:cNvPr id="5" name="Table Placeholder 4">
            <a:extLst>
              <a:ext uri="{FF2B5EF4-FFF2-40B4-BE49-F238E27FC236}">
                <a16:creationId xmlns:a16="http://schemas.microsoft.com/office/drawing/2014/main" id="{7045C7F6-761B-4D94-BA50-77A58692A308}"/>
              </a:ext>
            </a:extLst>
          </p:cNvPr>
          <p:cNvGraphicFramePr>
            <a:graphicFrameLocks noGrp="1"/>
          </p:cNvGraphicFramePr>
          <p:nvPr>
            <p:ph type="tbl" sz="quarter" idx="13"/>
            <p:extLst>
              <p:ext uri="{D42A27DB-BD31-4B8C-83A1-F6EECF244321}">
                <p14:modId xmlns:p14="http://schemas.microsoft.com/office/powerpoint/2010/main" val="1177811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4351245"/>
                    </a:ext>
                  </a:extLst>
                </a:gridCol>
                <a:gridCol w="1152144">
                  <a:extLst>
                    <a:ext uri="{9D8B030D-6E8A-4147-A177-3AD203B41FA5}">
                      <a16:colId xmlns:a16="http://schemas.microsoft.com/office/drawing/2014/main" val="1388252207"/>
                    </a:ext>
                  </a:extLst>
                </a:gridCol>
                <a:gridCol w="411480">
                  <a:extLst>
                    <a:ext uri="{9D8B030D-6E8A-4147-A177-3AD203B41FA5}">
                      <a16:colId xmlns:a16="http://schemas.microsoft.com/office/drawing/2014/main" val="2195344960"/>
                    </a:ext>
                  </a:extLst>
                </a:gridCol>
                <a:gridCol w="411480">
                  <a:extLst>
                    <a:ext uri="{9D8B030D-6E8A-4147-A177-3AD203B41FA5}">
                      <a16:colId xmlns:a16="http://schemas.microsoft.com/office/drawing/2014/main" val="2447249727"/>
                    </a:ext>
                  </a:extLst>
                </a:gridCol>
                <a:gridCol w="411480">
                  <a:extLst>
                    <a:ext uri="{9D8B030D-6E8A-4147-A177-3AD203B41FA5}">
                      <a16:colId xmlns:a16="http://schemas.microsoft.com/office/drawing/2014/main" val="3706426642"/>
                    </a:ext>
                  </a:extLst>
                </a:gridCol>
                <a:gridCol w="411480">
                  <a:extLst>
                    <a:ext uri="{9D8B030D-6E8A-4147-A177-3AD203B41FA5}">
                      <a16:colId xmlns:a16="http://schemas.microsoft.com/office/drawing/2014/main" val="1556369459"/>
                    </a:ext>
                  </a:extLst>
                </a:gridCol>
                <a:gridCol w="411480">
                  <a:extLst>
                    <a:ext uri="{9D8B030D-6E8A-4147-A177-3AD203B41FA5}">
                      <a16:colId xmlns:a16="http://schemas.microsoft.com/office/drawing/2014/main" val="4212976912"/>
                    </a:ext>
                  </a:extLst>
                </a:gridCol>
                <a:gridCol w="411480">
                  <a:extLst>
                    <a:ext uri="{9D8B030D-6E8A-4147-A177-3AD203B41FA5}">
                      <a16:colId xmlns:a16="http://schemas.microsoft.com/office/drawing/2014/main" val="1016303060"/>
                    </a:ext>
                  </a:extLst>
                </a:gridCol>
                <a:gridCol w="411480">
                  <a:extLst>
                    <a:ext uri="{9D8B030D-6E8A-4147-A177-3AD203B41FA5}">
                      <a16:colId xmlns:a16="http://schemas.microsoft.com/office/drawing/2014/main" val="3691648841"/>
                    </a:ext>
                  </a:extLst>
                </a:gridCol>
                <a:gridCol w="411480">
                  <a:extLst>
                    <a:ext uri="{9D8B030D-6E8A-4147-A177-3AD203B41FA5}">
                      <a16:colId xmlns:a16="http://schemas.microsoft.com/office/drawing/2014/main" val="2790677068"/>
                    </a:ext>
                  </a:extLst>
                </a:gridCol>
                <a:gridCol w="411480">
                  <a:extLst>
                    <a:ext uri="{9D8B030D-6E8A-4147-A177-3AD203B41FA5}">
                      <a16:colId xmlns:a16="http://schemas.microsoft.com/office/drawing/2014/main" val="2299326480"/>
                    </a:ext>
                  </a:extLst>
                </a:gridCol>
                <a:gridCol w="1728216">
                  <a:extLst>
                    <a:ext uri="{9D8B030D-6E8A-4147-A177-3AD203B41FA5}">
                      <a16:colId xmlns:a16="http://schemas.microsoft.com/office/drawing/2014/main" val="3572027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4719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82492193"/>
                  </a:ext>
                </a:extLst>
              </a:tr>
            </a:tbl>
          </a:graphicData>
        </a:graphic>
      </p:graphicFrame>
      <p:sp>
        <p:nvSpPr>
          <p:cNvPr id="4" name="Text Placeholder 3">
            <a:extLst>
              <a:ext uri="{FF2B5EF4-FFF2-40B4-BE49-F238E27FC236}">
                <a16:creationId xmlns:a16="http://schemas.microsoft.com/office/drawing/2014/main" id="{268E33CC-FFC5-4507-9E85-9F1D9402D71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84516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6FD9E-B766-485A-AA24-03F322DC383B}"/>
              </a:ext>
            </a:extLst>
          </p:cNvPr>
          <p:cNvSpPr>
            <a:spLocks noGrp="1"/>
          </p:cNvSpPr>
          <p:nvPr>
            <p:ph type="title"/>
          </p:nvPr>
        </p:nvSpPr>
        <p:spPr/>
        <p:txBody>
          <a:bodyPr/>
          <a:lstStyle/>
          <a:p>
            <a:r>
              <a:rPr lang="en-US"/>
              <a:t>Facebook Instagram Paid Post Performance | All profiles - 5 of 25</a:t>
            </a:r>
          </a:p>
        </p:txBody>
      </p:sp>
      <p:graphicFrame>
        <p:nvGraphicFramePr>
          <p:cNvPr id="5" name="Table Placeholder 4">
            <a:extLst>
              <a:ext uri="{FF2B5EF4-FFF2-40B4-BE49-F238E27FC236}">
                <a16:creationId xmlns:a16="http://schemas.microsoft.com/office/drawing/2014/main" id="{F3415151-EB61-4F4A-96D4-D7E6DFBCDB01}"/>
              </a:ext>
            </a:extLst>
          </p:cNvPr>
          <p:cNvGraphicFramePr>
            <a:graphicFrameLocks noGrp="1"/>
          </p:cNvGraphicFramePr>
          <p:nvPr>
            <p:ph type="tbl" sz="quarter" idx="13"/>
            <p:extLst>
              <p:ext uri="{D42A27DB-BD31-4B8C-83A1-F6EECF244321}">
                <p14:modId xmlns:p14="http://schemas.microsoft.com/office/powerpoint/2010/main" val="359210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71517367"/>
                    </a:ext>
                  </a:extLst>
                </a:gridCol>
                <a:gridCol w="1152144">
                  <a:extLst>
                    <a:ext uri="{9D8B030D-6E8A-4147-A177-3AD203B41FA5}">
                      <a16:colId xmlns:a16="http://schemas.microsoft.com/office/drawing/2014/main" val="4015454881"/>
                    </a:ext>
                  </a:extLst>
                </a:gridCol>
                <a:gridCol w="411480">
                  <a:extLst>
                    <a:ext uri="{9D8B030D-6E8A-4147-A177-3AD203B41FA5}">
                      <a16:colId xmlns:a16="http://schemas.microsoft.com/office/drawing/2014/main" val="2647418618"/>
                    </a:ext>
                  </a:extLst>
                </a:gridCol>
                <a:gridCol w="411480">
                  <a:extLst>
                    <a:ext uri="{9D8B030D-6E8A-4147-A177-3AD203B41FA5}">
                      <a16:colId xmlns:a16="http://schemas.microsoft.com/office/drawing/2014/main" val="2496484339"/>
                    </a:ext>
                  </a:extLst>
                </a:gridCol>
                <a:gridCol w="411480">
                  <a:extLst>
                    <a:ext uri="{9D8B030D-6E8A-4147-A177-3AD203B41FA5}">
                      <a16:colId xmlns:a16="http://schemas.microsoft.com/office/drawing/2014/main" val="3096844116"/>
                    </a:ext>
                  </a:extLst>
                </a:gridCol>
                <a:gridCol w="411480">
                  <a:extLst>
                    <a:ext uri="{9D8B030D-6E8A-4147-A177-3AD203B41FA5}">
                      <a16:colId xmlns:a16="http://schemas.microsoft.com/office/drawing/2014/main" val="187641793"/>
                    </a:ext>
                  </a:extLst>
                </a:gridCol>
                <a:gridCol w="411480">
                  <a:extLst>
                    <a:ext uri="{9D8B030D-6E8A-4147-A177-3AD203B41FA5}">
                      <a16:colId xmlns:a16="http://schemas.microsoft.com/office/drawing/2014/main" val="4059298701"/>
                    </a:ext>
                  </a:extLst>
                </a:gridCol>
                <a:gridCol w="411480">
                  <a:extLst>
                    <a:ext uri="{9D8B030D-6E8A-4147-A177-3AD203B41FA5}">
                      <a16:colId xmlns:a16="http://schemas.microsoft.com/office/drawing/2014/main" val="3743682020"/>
                    </a:ext>
                  </a:extLst>
                </a:gridCol>
                <a:gridCol w="411480">
                  <a:extLst>
                    <a:ext uri="{9D8B030D-6E8A-4147-A177-3AD203B41FA5}">
                      <a16:colId xmlns:a16="http://schemas.microsoft.com/office/drawing/2014/main" val="1071608581"/>
                    </a:ext>
                  </a:extLst>
                </a:gridCol>
                <a:gridCol w="411480">
                  <a:extLst>
                    <a:ext uri="{9D8B030D-6E8A-4147-A177-3AD203B41FA5}">
                      <a16:colId xmlns:a16="http://schemas.microsoft.com/office/drawing/2014/main" val="2499220546"/>
                    </a:ext>
                  </a:extLst>
                </a:gridCol>
                <a:gridCol w="411480">
                  <a:extLst>
                    <a:ext uri="{9D8B030D-6E8A-4147-A177-3AD203B41FA5}">
                      <a16:colId xmlns:a16="http://schemas.microsoft.com/office/drawing/2014/main" val="1384807040"/>
                    </a:ext>
                  </a:extLst>
                </a:gridCol>
                <a:gridCol w="1728216">
                  <a:extLst>
                    <a:ext uri="{9D8B030D-6E8A-4147-A177-3AD203B41FA5}">
                      <a16:colId xmlns:a16="http://schemas.microsoft.com/office/drawing/2014/main" val="147464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8051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45200772"/>
                  </a:ext>
                </a:extLst>
              </a:tr>
            </a:tbl>
          </a:graphicData>
        </a:graphic>
      </p:graphicFrame>
      <p:sp>
        <p:nvSpPr>
          <p:cNvPr id="4" name="Text Placeholder 3">
            <a:extLst>
              <a:ext uri="{FF2B5EF4-FFF2-40B4-BE49-F238E27FC236}">
                <a16:creationId xmlns:a16="http://schemas.microsoft.com/office/drawing/2014/main" id="{3B03E6E0-04F1-4FCB-B2E5-5EF18E9A2FC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081151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20CA1-37DE-43AB-AC2F-D78269C38408}"/>
              </a:ext>
            </a:extLst>
          </p:cNvPr>
          <p:cNvSpPr>
            <a:spLocks noGrp="1"/>
          </p:cNvSpPr>
          <p:nvPr>
            <p:ph type="title"/>
          </p:nvPr>
        </p:nvSpPr>
        <p:spPr/>
        <p:txBody>
          <a:bodyPr/>
          <a:lstStyle/>
          <a:p>
            <a:r>
              <a:rPr lang="en-US"/>
              <a:t>Facebook Instagram Paid Post Performance | All profiles - 6 of 25</a:t>
            </a:r>
          </a:p>
        </p:txBody>
      </p:sp>
      <p:graphicFrame>
        <p:nvGraphicFramePr>
          <p:cNvPr id="5" name="Table Placeholder 4">
            <a:extLst>
              <a:ext uri="{FF2B5EF4-FFF2-40B4-BE49-F238E27FC236}">
                <a16:creationId xmlns:a16="http://schemas.microsoft.com/office/drawing/2014/main" id="{C1DB6D0B-6D62-4692-9A2A-93EB69497B75}"/>
              </a:ext>
            </a:extLst>
          </p:cNvPr>
          <p:cNvGraphicFramePr>
            <a:graphicFrameLocks noGrp="1"/>
          </p:cNvGraphicFramePr>
          <p:nvPr>
            <p:ph type="tbl" sz="quarter" idx="13"/>
            <p:extLst>
              <p:ext uri="{D42A27DB-BD31-4B8C-83A1-F6EECF244321}">
                <p14:modId xmlns:p14="http://schemas.microsoft.com/office/powerpoint/2010/main" val="3849743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64951004"/>
                    </a:ext>
                  </a:extLst>
                </a:gridCol>
                <a:gridCol w="1152144">
                  <a:extLst>
                    <a:ext uri="{9D8B030D-6E8A-4147-A177-3AD203B41FA5}">
                      <a16:colId xmlns:a16="http://schemas.microsoft.com/office/drawing/2014/main" val="2422129346"/>
                    </a:ext>
                  </a:extLst>
                </a:gridCol>
                <a:gridCol w="411480">
                  <a:extLst>
                    <a:ext uri="{9D8B030D-6E8A-4147-A177-3AD203B41FA5}">
                      <a16:colId xmlns:a16="http://schemas.microsoft.com/office/drawing/2014/main" val="2455952041"/>
                    </a:ext>
                  </a:extLst>
                </a:gridCol>
                <a:gridCol w="411480">
                  <a:extLst>
                    <a:ext uri="{9D8B030D-6E8A-4147-A177-3AD203B41FA5}">
                      <a16:colId xmlns:a16="http://schemas.microsoft.com/office/drawing/2014/main" val="3568062110"/>
                    </a:ext>
                  </a:extLst>
                </a:gridCol>
                <a:gridCol w="411480">
                  <a:extLst>
                    <a:ext uri="{9D8B030D-6E8A-4147-A177-3AD203B41FA5}">
                      <a16:colId xmlns:a16="http://schemas.microsoft.com/office/drawing/2014/main" val="1350202935"/>
                    </a:ext>
                  </a:extLst>
                </a:gridCol>
                <a:gridCol w="411480">
                  <a:extLst>
                    <a:ext uri="{9D8B030D-6E8A-4147-A177-3AD203B41FA5}">
                      <a16:colId xmlns:a16="http://schemas.microsoft.com/office/drawing/2014/main" val="3362349807"/>
                    </a:ext>
                  </a:extLst>
                </a:gridCol>
                <a:gridCol w="411480">
                  <a:extLst>
                    <a:ext uri="{9D8B030D-6E8A-4147-A177-3AD203B41FA5}">
                      <a16:colId xmlns:a16="http://schemas.microsoft.com/office/drawing/2014/main" val="1330947788"/>
                    </a:ext>
                  </a:extLst>
                </a:gridCol>
                <a:gridCol w="411480">
                  <a:extLst>
                    <a:ext uri="{9D8B030D-6E8A-4147-A177-3AD203B41FA5}">
                      <a16:colId xmlns:a16="http://schemas.microsoft.com/office/drawing/2014/main" val="3522678719"/>
                    </a:ext>
                  </a:extLst>
                </a:gridCol>
                <a:gridCol w="411480">
                  <a:extLst>
                    <a:ext uri="{9D8B030D-6E8A-4147-A177-3AD203B41FA5}">
                      <a16:colId xmlns:a16="http://schemas.microsoft.com/office/drawing/2014/main" val="47263019"/>
                    </a:ext>
                  </a:extLst>
                </a:gridCol>
                <a:gridCol w="411480">
                  <a:extLst>
                    <a:ext uri="{9D8B030D-6E8A-4147-A177-3AD203B41FA5}">
                      <a16:colId xmlns:a16="http://schemas.microsoft.com/office/drawing/2014/main" val="3941066976"/>
                    </a:ext>
                  </a:extLst>
                </a:gridCol>
                <a:gridCol w="411480">
                  <a:extLst>
                    <a:ext uri="{9D8B030D-6E8A-4147-A177-3AD203B41FA5}">
                      <a16:colId xmlns:a16="http://schemas.microsoft.com/office/drawing/2014/main" val="2930831753"/>
                    </a:ext>
                  </a:extLst>
                </a:gridCol>
                <a:gridCol w="1728216">
                  <a:extLst>
                    <a:ext uri="{9D8B030D-6E8A-4147-A177-3AD203B41FA5}">
                      <a16:colId xmlns:a16="http://schemas.microsoft.com/office/drawing/2014/main" val="1033018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1659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- 2024-01-30 10:23:18</a:t>
                      </a:r>
                      <a:r>
                        <a:rPr kumimoji="0" lang="en-US"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Link in Bio. 🍫
#rittersport #duo #doppeltschmecktbesser #neu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https://quintly-eu-image-storage.s3.amazonaws.com/ce3c7051b24efe7a43caa2123c501328/dbb57139ab3ef043538aaf7e752d0553.jpg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925077372"/>
                  </a:ext>
                </a:extLst>
              </a:tr>
            </a:tbl>
          </a:graphicData>
        </a:graphic>
      </p:graphicFrame>
      <p:sp>
        <p:nvSpPr>
          <p:cNvPr id="4" name="Text Placeholder 3">
            <a:extLst>
              <a:ext uri="{FF2B5EF4-FFF2-40B4-BE49-F238E27FC236}">
                <a16:creationId xmlns:a16="http://schemas.microsoft.com/office/drawing/2014/main" id="{E924EA88-80A1-4E32-B061-189E397A102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148148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3BDF-A1A6-4730-A38A-74EEFB909634}"/>
              </a:ext>
            </a:extLst>
          </p:cNvPr>
          <p:cNvSpPr>
            <a:spLocks noGrp="1"/>
          </p:cNvSpPr>
          <p:nvPr>
            <p:ph type="title"/>
          </p:nvPr>
        </p:nvSpPr>
        <p:spPr/>
        <p:txBody>
          <a:bodyPr/>
          <a:lstStyle/>
          <a:p>
            <a:r>
              <a:rPr lang="en-US"/>
              <a:t>Facebook Instagram Paid Post Performance | All profiles - 7 of 25</a:t>
            </a:r>
          </a:p>
        </p:txBody>
      </p:sp>
      <p:graphicFrame>
        <p:nvGraphicFramePr>
          <p:cNvPr id="5" name="Table Placeholder 4">
            <a:extLst>
              <a:ext uri="{FF2B5EF4-FFF2-40B4-BE49-F238E27FC236}">
                <a16:creationId xmlns:a16="http://schemas.microsoft.com/office/drawing/2014/main" id="{EC4F380C-ECA3-4FFF-9B0F-1A5C60832B07}"/>
              </a:ext>
            </a:extLst>
          </p:cNvPr>
          <p:cNvGraphicFramePr>
            <a:graphicFrameLocks noGrp="1"/>
          </p:cNvGraphicFramePr>
          <p:nvPr>
            <p:ph type="tbl" sz="quarter" idx="13"/>
            <p:extLst>
              <p:ext uri="{D42A27DB-BD31-4B8C-83A1-F6EECF244321}">
                <p14:modId xmlns:p14="http://schemas.microsoft.com/office/powerpoint/2010/main" val="344758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01631998"/>
                    </a:ext>
                  </a:extLst>
                </a:gridCol>
                <a:gridCol w="1152144">
                  <a:extLst>
                    <a:ext uri="{9D8B030D-6E8A-4147-A177-3AD203B41FA5}">
                      <a16:colId xmlns:a16="http://schemas.microsoft.com/office/drawing/2014/main" val="661819992"/>
                    </a:ext>
                  </a:extLst>
                </a:gridCol>
                <a:gridCol w="411480">
                  <a:extLst>
                    <a:ext uri="{9D8B030D-6E8A-4147-A177-3AD203B41FA5}">
                      <a16:colId xmlns:a16="http://schemas.microsoft.com/office/drawing/2014/main" val="3512233841"/>
                    </a:ext>
                  </a:extLst>
                </a:gridCol>
                <a:gridCol w="411480">
                  <a:extLst>
                    <a:ext uri="{9D8B030D-6E8A-4147-A177-3AD203B41FA5}">
                      <a16:colId xmlns:a16="http://schemas.microsoft.com/office/drawing/2014/main" val="3468828347"/>
                    </a:ext>
                  </a:extLst>
                </a:gridCol>
                <a:gridCol w="411480">
                  <a:extLst>
                    <a:ext uri="{9D8B030D-6E8A-4147-A177-3AD203B41FA5}">
                      <a16:colId xmlns:a16="http://schemas.microsoft.com/office/drawing/2014/main" val="934856250"/>
                    </a:ext>
                  </a:extLst>
                </a:gridCol>
                <a:gridCol w="411480">
                  <a:extLst>
                    <a:ext uri="{9D8B030D-6E8A-4147-A177-3AD203B41FA5}">
                      <a16:colId xmlns:a16="http://schemas.microsoft.com/office/drawing/2014/main" val="969777515"/>
                    </a:ext>
                  </a:extLst>
                </a:gridCol>
                <a:gridCol w="411480">
                  <a:extLst>
                    <a:ext uri="{9D8B030D-6E8A-4147-A177-3AD203B41FA5}">
                      <a16:colId xmlns:a16="http://schemas.microsoft.com/office/drawing/2014/main" val="3750498264"/>
                    </a:ext>
                  </a:extLst>
                </a:gridCol>
                <a:gridCol w="411480">
                  <a:extLst>
                    <a:ext uri="{9D8B030D-6E8A-4147-A177-3AD203B41FA5}">
                      <a16:colId xmlns:a16="http://schemas.microsoft.com/office/drawing/2014/main" val="3999935401"/>
                    </a:ext>
                  </a:extLst>
                </a:gridCol>
                <a:gridCol w="411480">
                  <a:extLst>
                    <a:ext uri="{9D8B030D-6E8A-4147-A177-3AD203B41FA5}">
                      <a16:colId xmlns:a16="http://schemas.microsoft.com/office/drawing/2014/main" val="3741716964"/>
                    </a:ext>
                  </a:extLst>
                </a:gridCol>
                <a:gridCol w="411480">
                  <a:extLst>
                    <a:ext uri="{9D8B030D-6E8A-4147-A177-3AD203B41FA5}">
                      <a16:colId xmlns:a16="http://schemas.microsoft.com/office/drawing/2014/main" val="2944392673"/>
                    </a:ext>
                  </a:extLst>
                </a:gridCol>
                <a:gridCol w="411480">
                  <a:extLst>
                    <a:ext uri="{9D8B030D-6E8A-4147-A177-3AD203B41FA5}">
                      <a16:colId xmlns:a16="http://schemas.microsoft.com/office/drawing/2014/main" val="1988631421"/>
                    </a:ext>
                  </a:extLst>
                </a:gridCol>
                <a:gridCol w="1728216">
                  <a:extLst>
                    <a:ext uri="{9D8B030D-6E8A-4147-A177-3AD203B41FA5}">
                      <a16:colId xmlns:a16="http://schemas.microsoft.com/office/drawing/2014/main" val="409693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005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92525172"/>
                  </a:ext>
                </a:extLst>
              </a:tr>
            </a:tbl>
          </a:graphicData>
        </a:graphic>
      </p:graphicFrame>
      <p:sp>
        <p:nvSpPr>
          <p:cNvPr id="4" name="Text Placeholder 3">
            <a:extLst>
              <a:ext uri="{FF2B5EF4-FFF2-40B4-BE49-F238E27FC236}">
                <a16:creationId xmlns:a16="http://schemas.microsoft.com/office/drawing/2014/main" id="{1D17BCBD-5593-4DAF-A93A-9ED746DA10C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14843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CA364-B41B-46B1-BF0E-A154AEFDABCF}"/>
              </a:ext>
            </a:extLst>
          </p:cNvPr>
          <p:cNvSpPr>
            <a:spLocks noGrp="1"/>
          </p:cNvSpPr>
          <p:nvPr>
            <p:ph type="title"/>
          </p:nvPr>
        </p:nvSpPr>
        <p:spPr/>
        <p:txBody>
          <a:bodyPr/>
          <a:lstStyle/>
          <a:p>
            <a:r>
              <a:rPr lang="en-US"/>
              <a:t>Facebook Instagram Paid Post Performance | All profiles - 8 of 25</a:t>
            </a:r>
          </a:p>
        </p:txBody>
      </p:sp>
      <p:graphicFrame>
        <p:nvGraphicFramePr>
          <p:cNvPr id="5" name="Table Placeholder 4">
            <a:extLst>
              <a:ext uri="{FF2B5EF4-FFF2-40B4-BE49-F238E27FC236}">
                <a16:creationId xmlns:a16="http://schemas.microsoft.com/office/drawing/2014/main" id="{B04E1451-E926-4EC0-A0C0-0603B2F68E4E}"/>
              </a:ext>
            </a:extLst>
          </p:cNvPr>
          <p:cNvGraphicFramePr>
            <a:graphicFrameLocks noGrp="1"/>
          </p:cNvGraphicFramePr>
          <p:nvPr>
            <p:ph type="tbl" sz="quarter" idx="13"/>
            <p:extLst>
              <p:ext uri="{D42A27DB-BD31-4B8C-83A1-F6EECF244321}">
                <p14:modId xmlns:p14="http://schemas.microsoft.com/office/powerpoint/2010/main" val="253325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1633014"/>
                    </a:ext>
                  </a:extLst>
                </a:gridCol>
                <a:gridCol w="1152144">
                  <a:extLst>
                    <a:ext uri="{9D8B030D-6E8A-4147-A177-3AD203B41FA5}">
                      <a16:colId xmlns:a16="http://schemas.microsoft.com/office/drawing/2014/main" val="1717816820"/>
                    </a:ext>
                  </a:extLst>
                </a:gridCol>
                <a:gridCol w="411480">
                  <a:extLst>
                    <a:ext uri="{9D8B030D-6E8A-4147-A177-3AD203B41FA5}">
                      <a16:colId xmlns:a16="http://schemas.microsoft.com/office/drawing/2014/main" val="1218641776"/>
                    </a:ext>
                  </a:extLst>
                </a:gridCol>
                <a:gridCol w="411480">
                  <a:extLst>
                    <a:ext uri="{9D8B030D-6E8A-4147-A177-3AD203B41FA5}">
                      <a16:colId xmlns:a16="http://schemas.microsoft.com/office/drawing/2014/main" val="928500335"/>
                    </a:ext>
                  </a:extLst>
                </a:gridCol>
                <a:gridCol w="411480">
                  <a:extLst>
                    <a:ext uri="{9D8B030D-6E8A-4147-A177-3AD203B41FA5}">
                      <a16:colId xmlns:a16="http://schemas.microsoft.com/office/drawing/2014/main" val="1287760647"/>
                    </a:ext>
                  </a:extLst>
                </a:gridCol>
                <a:gridCol w="411480">
                  <a:extLst>
                    <a:ext uri="{9D8B030D-6E8A-4147-A177-3AD203B41FA5}">
                      <a16:colId xmlns:a16="http://schemas.microsoft.com/office/drawing/2014/main" val="3302306704"/>
                    </a:ext>
                  </a:extLst>
                </a:gridCol>
                <a:gridCol w="411480">
                  <a:extLst>
                    <a:ext uri="{9D8B030D-6E8A-4147-A177-3AD203B41FA5}">
                      <a16:colId xmlns:a16="http://schemas.microsoft.com/office/drawing/2014/main" val="1143379657"/>
                    </a:ext>
                  </a:extLst>
                </a:gridCol>
                <a:gridCol w="411480">
                  <a:extLst>
                    <a:ext uri="{9D8B030D-6E8A-4147-A177-3AD203B41FA5}">
                      <a16:colId xmlns:a16="http://schemas.microsoft.com/office/drawing/2014/main" val="332418579"/>
                    </a:ext>
                  </a:extLst>
                </a:gridCol>
                <a:gridCol w="411480">
                  <a:extLst>
                    <a:ext uri="{9D8B030D-6E8A-4147-A177-3AD203B41FA5}">
                      <a16:colId xmlns:a16="http://schemas.microsoft.com/office/drawing/2014/main" val="176186756"/>
                    </a:ext>
                  </a:extLst>
                </a:gridCol>
                <a:gridCol w="411480">
                  <a:extLst>
                    <a:ext uri="{9D8B030D-6E8A-4147-A177-3AD203B41FA5}">
                      <a16:colId xmlns:a16="http://schemas.microsoft.com/office/drawing/2014/main" val="2823643443"/>
                    </a:ext>
                  </a:extLst>
                </a:gridCol>
                <a:gridCol w="411480">
                  <a:extLst>
                    <a:ext uri="{9D8B030D-6E8A-4147-A177-3AD203B41FA5}">
                      <a16:colId xmlns:a16="http://schemas.microsoft.com/office/drawing/2014/main" val="872043589"/>
                    </a:ext>
                  </a:extLst>
                </a:gridCol>
                <a:gridCol w="1728216">
                  <a:extLst>
                    <a:ext uri="{9D8B030D-6E8A-4147-A177-3AD203B41FA5}">
                      <a16:colId xmlns:a16="http://schemas.microsoft.com/office/drawing/2014/main" val="3847135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8512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67481950"/>
                  </a:ext>
                </a:extLst>
              </a:tr>
            </a:tbl>
          </a:graphicData>
        </a:graphic>
      </p:graphicFrame>
      <p:sp>
        <p:nvSpPr>
          <p:cNvPr id="4" name="Text Placeholder 3">
            <a:extLst>
              <a:ext uri="{FF2B5EF4-FFF2-40B4-BE49-F238E27FC236}">
                <a16:creationId xmlns:a16="http://schemas.microsoft.com/office/drawing/2014/main" id="{49E81CD0-3154-41B9-BDD8-D43C53C1DFE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538409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8B308-CAED-44C3-AA6F-6962C7FBE4C9}"/>
              </a:ext>
            </a:extLst>
          </p:cNvPr>
          <p:cNvSpPr>
            <a:spLocks noGrp="1"/>
          </p:cNvSpPr>
          <p:nvPr>
            <p:ph type="title"/>
          </p:nvPr>
        </p:nvSpPr>
        <p:spPr/>
        <p:txBody>
          <a:bodyPr/>
          <a:lstStyle/>
          <a:p>
            <a:r>
              <a:rPr lang="en-US"/>
              <a:t>Facebook Instagram Paid Post Performance | All profiles - 9 of 25</a:t>
            </a:r>
          </a:p>
        </p:txBody>
      </p:sp>
      <p:graphicFrame>
        <p:nvGraphicFramePr>
          <p:cNvPr id="5" name="Table Placeholder 4">
            <a:extLst>
              <a:ext uri="{FF2B5EF4-FFF2-40B4-BE49-F238E27FC236}">
                <a16:creationId xmlns:a16="http://schemas.microsoft.com/office/drawing/2014/main" id="{0727C73F-01C0-4748-9531-807FC96C47EB}"/>
              </a:ext>
            </a:extLst>
          </p:cNvPr>
          <p:cNvGraphicFramePr>
            <a:graphicFrameLocks noGrp="1"/>
          </p:cNvGraphicFramePr>
          <p:nvPr>
            <p:ph type="tbl" sz="quarter" idx="13"/>
            <p:extLst>
              <p:ext uri="{D42A27DB-BD31-4B8C-83A1-F6EECF244321}">
                <p14:modId xmlns:p14="http://schemas.microsoft.com/office/powerpoint/2010/main" val="3077973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42646076"/>
                    </a:ext>
                  </a:extLst>
                </a:gridCol>
                <a:gridCol w="1152144">
                  <a:extLst>
                    <a:ext uri="{9D8B030D-6E8A-4147-A177-3AD203B41FA5}">
                      <a16:colId xmlns:a16="http://schemas.microsoft.com/office/drawing/2014/main" val="5225295"/>
                    </a:ext>
                  </a:extLst>
                </a:gridCol>
                <a:gridCol w="411480">
                  <a:extLst>
                    <a:ext uri="{9D8B030D-6E8A-4147-A177-3AD203B41FA5}">
                      <a16:colId xmlns:a16="http://schemas.microsoft.com/office/drawing/2014/main" val="1952276616"/>
                    </a:ext>
                  </a:extLst>
                </a:gridCol>
                <a:gridCol w="411480">
                  <a:extLst>
                    <a:ext uri="{9D8B030D-6E8A-4147-A177-3AD203B41FA5}">
                      <a16:colId xmlns:a16="http://schemas.microsoft.com/office/drawing/2014/main" val="2135551085"/>
                    </a:ext>
                  </a:extLst>
                </a:gridCol>
                <a:gridCol w="411480">
                  <a:extLst>
                    <a:ext uri="{9D8B030D-6E8A-4147-A177-3AD203B41FA5}">
                      <a16:colId xmlns:a16="http://schemas.microsoft.com/office/drawing/2014/main" val="640104010"/>
                    </a:ext>
                  </a:extLst>
                </a:gridCol>
                <a:gridCol w="411480">
                  <a:extLst>
                    <a:ext uri="{9D8B030D-6E8A-4147-A177-3AD203B41FA5}">
                      <a16:colId xmlns:a16="http://schemas.microsoft.com/office/drawing/2014/main" val="1224689670"/>
                    </a:ext>
                  </a:extLst>
                </a:gridCol>
                <a:gridCol w="411480">
                  <a:extLst>
                    <a:ext uri="{9D8B030D-6E8A-4147-A177-3AD203B41FA5}">
                      <a16:colId xmlns:a16="http://schemas.microsoft.com/office/drawing/2014/main" val="2838896945"/>
                    </a:ext>
                  </a:extLst>
                </a:gridCol>
                <a:gridCol w="411480">
                  <a:extLst>
                    <a:ext uri="{9D8B030D-6E8A-4147-A177-3AD203B41FA5}">
                      <a16:colId xmlns:a16="http://schemas.microsoft.com/office/drawing/2014/main" val="3945431550"/>
                    </a:ext>
                  </a:extLst>
                </a:gridCol>
                <a:gridCol w="411480">
                  <a:extLst>
                    <a:ext uri="{9D8B030D-6E8A-4147-A177-3AD203B41FA5}">
                      <a16:colId xmlns:a16="http://schemas.microsoft.com/office/drawing/2014/main" val="1247209660"/>
                    </a:ext>
                  </a:extLst>
                </a:gridCol>
                <a:gridCol w="411480">
                  <a:extLst>
                    <a:ext uri="{9D8B030D-6E8A-4147-A177-3AD203B41FA5}">
                      <a16:colId xmlns:a16="http://schemas.microsoft.com/office/drawing/2014/main" val="1811153914"/>
                    </a:ext>
                  </a:extLst>
                </a:gridCol>
                <a:gridCol w="411480">
                  <a:extLst>
                    <a:ext uri="{9D8B030D-6E8A-4147-A177-3AD203B41FA5}">
                      <a16:colId xmlns:a16="http://schemas.microsoft.com/office/drawing/2014/main" val="2825309435"/>
                    </a:ext>
                  </a:extLst>
                </a:gridCol>
                <a:gridCol w="1728216">
                  <a:extLst>
                    <a:ext uri="{9D8B030D-6E8A-4147-A177-3AD203B41FA5}">
                      <a16:colId xmlns:a16="http://schemas.microsoft.com/office/drawing/2014/main" val="3919938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2850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91411639"/>
                  </a:ext>
                </a:extLst>
              </a:tr>
            </a:tbl>
          </a:graphicData>
        </a:graphic>
      </p:graphicFrame>
      <p:sp>
        <p:nvSpPr>
          <p:cNvPr id="4" name="Text Placeholder 3">
            <a:extLst>
              <a:ext uri="{FF2B5EF4-FFF2-40B4-BE49-F238E27FC236}">
                <a16:creationId xmlns:a16="http://schemas.microsoft.com/office/drawing/2014/main" id="{F2802DA6-C5DD-4331-872D-BAF16B4C8E4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45060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61CCD-5972-46BD-941E-6A70503A66B9}"/>
              </a:ext>
            </a:extLst>
          </p:cNvPr>
          <p:cNvSpPr>
            <a:spLocks noGrp="1"/>
          </p:cNvSpPr>
          <p:nvPr>
            <p:ph type="title"/>
          </p:nvPr>
        </p:nvSpPr>
        <p:spPr/>
        <p:txBody>
          <a:bodyPr/>
          <a:lstStyle/>
          <a:p>
            <a:r>
              <a:rPr lang="en-US"/>
              <a:t>Facebook Instagram Paid Post Performance | All profiles - 10 of 25</a:t>
            </a:r>
          </a:p>
        </p:txBody>
      </p:sp>
      <p:graphicFrame>
        <p:nvGraphicFramePr>
          <p:cNvPr id="5" name="Table Placeholder 4">
            <a:extLst>
              <a:ext uri="{FF2B5EF4-FFF2-40B4-BE49-F238E27FC236}">
                <a16:creationId xmlns:a16="http://schemas.microsoft.com/office/drawing/2014/main" id="{C0D9A29B-64EF-4273-84FE-C3ACC3759935}"/>
              </a:ext>
            </a:extLst>
          </p:cNvPr>
          <p:cNvGraphicFramePr>
            <a:graphicFrameLocks noGrp="1"/>
          </p:cNvGraphicFramePr>
          <p:nvPr>
            <p:ph type="tbl" sz="quarter" idx="13"/>
            <p:extLst>
              <p:ext uri="{D42A27DB-BD31-4B8C-83A1-F6EECF244321}">
                <p14:modId xmlns:p14="http://schemas.microsoft.com/office/powerpoint/2010/main" val="3282482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85445889"/>
                    </a:ext>
                  </a:extLst>
                </a:gridCol>
                <a:gridCol w="1152144">
                  <a:extLst>
                    <a:ext uri="{9D8B030D-6E8A-4147-A177-3AD203B41FA5}">
                      <a16:colId xmlns:a16="http://schemas.microsoft.com/office/drawing/2014/main" val="987143338"/>
                    </a:ext>
                  </a:extLst>
                </a:gridCol>
                <a:gridCol w="411480">
                  <a:extLst>
                    <a:ext uri="{9D8B030D-6E8A-4147-A177-3AD203B41FA5}">
                      <a16:colId xmlns:a16="http://schemas.microsoft.com/office/drawing/2014/main" val="941490995"/>
                    </a:ext>
                  </a:extLst>
                </a:gridCol>
                <a:gridCol w="411480">
                  <a:extLst>
                    <a:ext uri="{9D8B030D-6E8A-4147-A177-3AD203B41FA5}">
                      <a16:colId xmlns:a16="http://schemas.microsoft.com/office/drawing/2014/main" val="697688435"/>
                    </a:ext>
                  </a:extLst>
                </a:gridCol>
                <a:gridCol w="411480">
                  <a:extLst>
                    <a:ext uri="{9D8B030D-6E8A-4147-A177-3AD203B41FA5}">
                      <a16:colId xmlns:a16="http://schemas.microsoft.com/office/drawing/2014/main" val="488106486"/>
                    </a:ext>
                  </a:extLst>
                </a:gridCol>
                <a:gridCol w="411480">
                  <a:extLst>
                    <a:ext uri="{9D8B030D-6E8A-4147-A177-3AD203B41FA5}">
                      <a16:colId xmlns:a16="http://schemas.microsoft.com/office/drawing/2014/main" val="2480198959"/>
                    </a:ext>
                  </a:extLst>
                </a:gridCol>
                <a:gridCol w="411480">
                  <a:extLst>
                    <a:ext uri="{9D8B030D-6E8A-4147-A177-3AD203B41FA5}">
                      <a16:colId xmlns:a16="http://schemas.microsoft.com/office/drawing/2014/main" val="3859249901"/>
                    </a:ext>
                  </a:extLst>
                </a:gridCol>
                <a:gridCol w="411480">
                  <a:extLst>
                    <a:ext uri="{9D8B030D-6E8A-4147-A177-3AD203B41FA5}">
                      <a16:colId xmlns:a16="http://schemas.microsoft.com/office/drawing/2014/main" val="3156536091"/>
                    </a:ext>
                  </a:extLst>
                </a:gridCol>
                <a:gridCol w="411480">
                  <a:extLst>
                    <a:ext uri="{9D8B030D-6E8A-4147-A177-3AD203B41FA5}">
                      <a16:colId xmlns:a16="http://schemas.microsoft.com/office/drawing/2014/main" val="4005653155"/>
                    </a:ext>
                  </a:extLst>
                </a:gridCol>
                <a:gridCol w="411480">
                  <a:extLst>
                    <a:ext uri="{9D8B030D-6E8A-4147-A177-3AD203B41FA5}">
                      <a16:colId xmlns:a16="http://schemas.microsoft.com/office/drawing/2014/main" val="3733128846"/>
                    </a:ext>
                  </a:extLst>
                </a:gridCol>
                <a:gridCol w="411480">
                  <a:extLst>
                    <a:ext uri="{9D8B030D-6E8A-4147-A177-3AD203B41FA5}">
                      <a16:colId xmlns:a16="http://schemas.microsoft.com/office/drawing/2014/main" val="2492020264"/>
                    </a:ext>
                  </a:extLst>
                </a:gridCol>
                <a:gridCol w="1728216">
                  <a:extLst>
                    <a:ext uri="{9D8B030D-6E8A-4147-A177-3AD203B41FA5}">
                      <a16:colId xmlns:a16="http://schemas.microsoft.com/office/drawing/2014/main" val="12746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3296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573030994"/>
                  </a:ext>
                </a:extLst>
              </a:tr>
            </a:tbl>
          </a:graphicData>
        </a:graphic>
      </p:graphicFrame>
      <p:sp>
        <p:nvSpPr>
          <p:cNvPr id="4" name="Text Placeholder 3">
            <a:extLst>
              <a:ext uri="{FF2B5EF4-FFF2-40B4-BE49-F238E27FC236}">
                <a16:creationId xmlns:a16="http://schemas.microsoft.com/office/drawing/2014/main" id="{63763C4D-46FB-4AA5-9D77-55136E0C7E8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990421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AE88-9FD8-4C58-9A5D-1E277EC8D098}"/>
              </a:ext>
            </a:extLst>
          </p:cNvPr>
          <p:cNvSpPr>
            <a:spLocks noGrp="1"/>
          </p:cNvSpPr>
          <p:nvPr>
            <p:ph type="title"/>
          </p:nvPr>
        </p:nvSpPr>
        <p:spPr/>
        <p:txBody>
          <a:bodyPr/>
          <a:lstStyle/>
          <a:p>
            <a:r>
              <a:rPr lang="en-US"/>
              <a:t>Facebook Instagram Paid Post Performance | All profiles - 11 of 25</a:t>
            </a:r>
          </a:p>
        </p:txBody>
      </p:sp>
      <p:graphicFrame>
        <p:nvGraphicFramePr>
          <p:cNvPr id="5" name="Table Placeholder 4">
            <a:extLst>
              <a:ext uri="{FF2B5EF4-FFF2-40B4-BE49-F238E27FC236}">
                <a16:creationId xmlns:a16="http://schemas.microsoft.com/office/drawing/2014/main" id="{291F91C5-3808-4DCB-93C4-B738DB546A78}"/>
              </a:ext>
            </a:extLst>
          </p:cNvPr>
          <p:cNvGraphicFramePr>
            <a:graphicFrameLocks noGrp="1"/>
          </p:cNvGraphicFramePr>
          <p:nvPr>
            <p:ph type="tbl" sz="quarter" idx="13"/>
            <p:extLst>
              <p:ext uri="{D42A27DB-BD31-4B8C-83A1-F6EECF244321}">
                <p14:modId xmlns:p14="http://schemas.microsoft.com/office/powerpoint/2010/main" val="101683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00659815"/>
                    </a:ext>
                  </a:extLst>
                </a:gridCol>
                <a:gridCol w="1152144">
                  <a:extLst>
                    <a:ext uri="{9D8B030D-6E8A-4147-A177-3AD203B41FA5}">
                      <a16:colId xmlns:a16="http://schemas.microsoft.com/office/drawing/2014/main" val="1612929135"/>
                    </a:ext>
                  </a:extLst>
                </a:gridCol>
                <a:gridCol w="411480">
                  <a:extLst>
                    <a:ext uri="{9D8B030D-6E8A-4147-A177-3AD203B41FA5}">
                      <a16:colId xmlns:a16="http://schemas.microsoft.com/office/drawing/2014/main" val="3223966353"/>
                    </a:ext>
                  </a:extLst>
                </a:gridCol>
                <a:gridCol w="411480">
                  <a:extLst>
                    <a:ext uri="{9D8B030D-6E8A-4147-A177-3AD203B41FA5}">
                      <a16:colId xmlns:a16="http://schemas.microsoft.com/office/drawing/2014/main" val="1297365909"/>
                    </a:ext>
                  </a:extLst>
                </a:gridCol>
                <a:gridCol w="411480">
                  <a:extLst>
                    <a:ext uri="{9D8B030D-6E8A-4147-A177-3AD203B41FA5}">
                      <a16:colId xmlns:a16="http://schemas.microsoft.com/office/drawing/2014/main" val="3529785328"/>
                    </a:ext>
                  </a:extLst>
                </a:gridCol>
                <a:gridCol w="411480">
                  <a:extLst>
                    <a:ext uri="{9D8B030D-6E8A-4147-A177-3AD203B41FA5}">
                      <a16:colId xmlns:a16="http://schemas.microsoft.com/office/drawing/2014/main" val="1319349508"/>
                    </a:ext>
                  </a:extLst>
                </a:gridCol>
                <a:gridCol w="411480">
                  <a:extLst>
                    <a:ext uri="{9D8B030D-6E8A-4147-A177-3AD203B41FA5}">
                      <a16:colId xmlns:a16="http://schemas.microsoft.com/office/drawing/2014/main" val="2864061759"/>
                    </a:ext>
                  </a:extLst>
                </a:gridCol>
                <a:gridCol w="411480">
                  <a:extLst>
                    <a:ext uri="{9D8B030D-6E8A-4147-A177-3AD203B41FA5}">
                      <a16:colId xmlns:a16="http://schemas.microsoft.com/office/drawing/2014/main" val="2143581946"/>
                    </a:ext>
                  </a:extLst>
                </a:gridCol>
                <a:gridCol w="411480">
                  <a:extLst>
                    <a:ext uri="{9D8B030D-6E8A-4147-A177-3AD203B41FA5}">
                      <a16:colId xmlns:a16="http://schemas.microsoft.com/office/drawing/2014/main" val="3381652254"/>
                    </a:ext>
                  </a:extLst>
                </a:gridCol>
                <a:gridCol w="411480">
                  <a:extLst>
                    <a:ext uri="{9D8B030D-6E8A-4147-A177-3AD203B41FA5}">
                      <a16:colId xmlns:a16="http://schemas.microsoft.com/office/drawing/2014/main" val="385372056"/>
                    </a:ext>
                  </a:extLst>
                </a:gridCol>
                <a:gridCol w="411480">
                  <a:extLst>
                    <a:ext uri="{9D8B030D-6E8A-4147-A177-3AD203B41FA5}">
                      <a16:colId xmlns:a16="http://schemas.microsoft.com/office/drawing/2014/main" val="1503363655"/>
                    </a:ext>
                  </a:extLst>
                </a:gridCol>
                <a:gridCol w="1728216">
                  <a:extLst>
                    <a:ext uri="{9D8B030D-6E8A-4147-A177-3AD203B41FA5}">
                      <a16:colId xmlns:a16="http://schemas.microsoft.com/office/drawing/2014/main" val="381528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3943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762441926"/>
                  </a:ext>
                </a:extLst>
              </a:tr>
            </a:tbl>
          </a:graphicData>
        </a:graphic>
      </p:graphicFrame>
      <p:sp>
        <p:nvSpPr>
          <p:cNvPr id="4" name="Text Placeholder 3">
            <a:extLst>
              <a:ext uri="{FF2B5EF4-FFF2-40B4-BE49-F238E27FC236}">
                <a16:creationId xmlns:a16="http://schemas.microsoft.com/office/drawing/2014/main" id="{587F74AC-DA04-4385-AF85-E4557FBDE1F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085457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07A88-8756-4A11-B999-7A9AE767C67F}"/>
              </a:ext>
            </a:extLst>
          </p:cNvPr>
          <p:cNvSpPr>
            <a:spLocks noGrp="1"/>
          </p:cNvSpPr>
          <p:nvPr>
            <p:ph type="title"/>
          </p:nvPr>
        </p:nvSpPr>
        <p:spPr/>
        <p:txBody>
          <a:bodyPr/>
          <a:lstStyle/>
          <a:p>
            <a:r>
              <a:rPr lang="en-US"/>
              <a:t>Facebook Instagram Paid Post Performance | All profiles - 12 of 25</a:t>
            </a:r>
          </a:p>
        </p:txBody>
      </p:sp>
      <p:graphicFrame>
        <p:nvGraphicFramePr>
          <p:cNvPr id="5" name="Table Placeholder 4">
            <a:extLst>
              <a:ext uri="{FF2B5EF4-FFF2-40B4-BE49-F238E27FC236}">
                <a16:creationId xmlns:a16="http://schemas.microsoft.com/office/drawing/2014/main" id="{1023B026-3652-411D-8BA2-67E66BADEF67}"/>
              </a:ext>
            </a:extLst>
          </p:cNvPr>
          <p:cNvGraphicFramePr>
            <a:graphicFrameLocks noGrp="1"/>
          </p:cNvGraphicFramePr>
          <p:nvPr>
            <p:ph type="tbl" sz="quarter" idx="13"/>
            <p:extLst>
              <p:ext uri="{D42A27DB-BD31-4B8C-83A1-F6EECF244321}">
                <p14:modId xmlns:p14="http://schemas.microsoft.com/office/powerpoint/2010/main" val="1826085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90615390"/>
                    </a:ext>
                  </a:extLst>
                </a:gridCol>
                <a:gridCol w="1152144">
                  <a:extLst>
                    <a:ext uri="{9D8B030D-6E8A-4147-A177-3AD203B41FA5}">
                      <a16:colId xmlns:a16="http://schemas.microsoft.com/office/drawing/2014/main" val="2514833174"/>
                    </a:ext>
                  </a:extLst>
                </a:gridCol>
                <a:gridCol w="411480">
                  <a:extLst>
                    <a:ext uri="{9D8B030D-6E8A-4147-A177-3AD203B41FA5}">
                      <a16:colId xmlns:a16="http://schemas.microsoft.com/office/drawing/2014/main" val="3523712447"/>
                    </a:ext>
                  </a:extLst>
                </a:gridCol>
                <a:gridCol w="411480">
                  <a:extLst>
                    <a:ext uri="{9D8B030D-6E8A-4147-A177-3AD203B41FA5}">
                      <a16:colId xmlns:a16="http://schemas.microsoft.com/office/drawing/2014/main" val="227444088"/>
                    </a:ext>
                  </a:extLst>
                </a:gridCol>
                <a:gridCol w="411480">
                  <a:extLst>
                    <a:ext uri="{9D8B030D-6E8A-4147-A177-3AD203B41FA5}">
                      <a16:colId xmlns:a16="http://schemas.microsoft.com/office/drawing/2014/main" val="13866597"/>
                    </a:ext>
                  </a:extLst>
                </a:gridCol>
                <a:gridCol w="411480">
                  <a:extLst>
                    <a:ext uri="{9D8B030D-6E8A-4147-A177-3AD203B41FA5}">
                      <a16:colId xmlns:a16="http://schemas.microsoft.com/office/drawing/2014/main" val="3401854696"/>
                    </a:ext>
                  </a:extLst>
                </a:gridCol>
                <a:gridCol w="411480">
                  <a:extLst>
                    <a:ext uri="{9D8B030D-6E8A-4147-A177-3AD203B41FA5}">
                      <a16:colId xmlns:a16="http://schemas.microsoft.com/office/drawing/2014/main" val="2356352248"/>
                    </a:ext>
                  </a:extLst>
                </a:gridCol>
                <a:gridCol w="411480">
                  <a:extLst>
                    <a:ext uri="{9D8B030D-6E8A-4147-A177-3AD203B41FA5}">
                      <a16:colId xmlns:a16="http://schemas.microsoft.com/office/drawing/2014/main" val="3252879205"/>
                    </a:ext>
                  </a:extLst>
                </a:gridCol>
                <a:gridCol w="411480">
                  <a:extLst>
                    <a:ext uri="{9D8B030D-6E8A-4147-A177-3AD203B41FA5}">
                      <a16:colId xmlns:a16="http://schemas.microsoft.com/office/drawing/2014/main" val="411034711"/>
                    </a:ext>
                  </a:extLst>
                </a:gridCol>
                <a:gridCol w="411480">
                  <a:extLst>
                    <a:ext uri="{9D8B030D-6E8A-4147-A177-3AD203B41FA5}">
                      <a16:colId xmlns:a16="http://schemas.microsoft.com/office/drawing/2014/main" val="779717835"/>
                    </a:ext>
                  </a:extLst>
                </a:gridCol>
                <a:gridCol w="411480">
                  <a:extLst>
                    <a:ext uri="{9D8B030D-6E8A-4147-A177-3AD203B41FA5}">
                      <a16:colId xmlns:a16="http://schemas.microsoft.com/office/drawing/2014/main" val="3901685581"/>
                    </a:ext>
                  </a:extLst>
                </a:gridCol>
                <a:gridCol w="1728216">
                  <a:extLst>
                    <a:ext uri="{9D8B030D-6E8A-4147-A177-3AD203B41FA5}">
                      <a16:colId xmlns:a16="http://schemas.microsoft.com/office/drawing/2014/main" val="303119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687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824583269"/>
                  </a:ext>
                </a:extLst>
              </a:tr>
            </a:tbl>
          </a:graphicData>
        </a:graphic>
      </p:graphicFrame>
      <p:sp>
        <p:nvSpPr>
          <p:cNvPr id="4" name="Text Placeholder 3">
            <a:extLst>
              <a:ext uri="{FF2B5EF4-FFF2-40B4-BE49-F238E27FC236}">
                <a16:creationId xmlns:a16="http://schemas.microsoft.com/office/drawing/2014/main" id="{0B8D8DA8-2D4D-4CE1-A588-2B96F192ED6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481999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81F08-1FA8-425F-B766-56B555B10AA5}"/>
              </a:ext>
            </a:extLst>
          </p:cNvPr>
          <p:cNvSpPr>
            <a:spLocks noGrp="1"/>
          </p:cNvSpPr>
          <p:nvPr>
            <p:ph type="title"/>
          </p:nvPr>
        </p:nvSpPr>
        <p:spPr/>
        <p:txBody>
          <a:bodyPr/>
          <a:lstStyle/>
          <a:p>
            <a:r>
              <a:rPr lang="en-US"/>
              <a:t>Facebook Instagram Paid Post Performance | All profiles - 13 of 25</a:t>
            </a:r>
          </a:p>
        </p:txBody>
      </p:sp>
      <p:graphicFrame>
        <p:nvGraphicFramePr>
          <p:cNvPr id="5" name="Table Placeholder 4">
            <a:extLst>
              <a:ext uri="{FF2B5EF4-FFF2-40B4-BE49-F238E27FC236}">
                <a16:creationId xmlns:a16="http://schemas.microsoft.com/office/drawing/2014/main" id="{0D3A44C0-FB5B-4C38-BB59-5494E846FCDF}"/>
              </a:ext>
            </a:extLst>
          </p:cNvPr>
          <p:cNvGraphicFramePr>
            <a:graphicFrameLocks noGrp="1"/>
          </p:cNvGraphicFramePr>
          <p:nvPr>
            <p:ph type="tbl" sz="quarter" idx="13"/>
            <p:extLst>
              <p:ext uri="{D42A27DB-BD31-4B8C-83A1-F6EECF244321}">
                <p14:modId xmlns:p14="http://schemas.microsoft.com/office/powerpoint/2010/main" val="76589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51208400"/>
                    </a:ext>
                  </a:extLst>
                </a:gridCol>
                <a:gridCol w="1152144">
                  <a:extLst>
                    <a:ext uri="{9D8B030D-6E8A-4147-A177-3AD203B41FA5}">
                      <a16:colId xmlns:a16="http://schemas.microsoft.com/office/drawing/2014/main" val="1298936109"/>
                    </a:ext>
                  </a:extLst>
                </a:gridCol>
                <a:gridCol w="411480">
                  <a:extLst>
                    <a:ext uri="{9D8B030D-6E8A-4147-A177-3AD203B41FA5}">
                      <a16:colId xmlns:a16="http://schemas.microsoft.com/office/drawing/2014/main" val="3410471568"/>
                    </a:ext>
                  </a:extLst>
                </a:gridCol>
                <a:gridCol w="411480">
                  <a:extLst>
                    <a:ext uri="{9D8B030D-6E8A-4147-A177-3AD203B41FA5}">
                      <a16:colId xmlns:a16="http://schemas.microsoft.com/office/drawing/2014/main" val="3155399696"/>
                    </a:ext>
                  </a:extLst>
                </a:gridCol>
                <a:gridCol w="411480">
                  <a:extLst>
                    <a:ext uri="{9D8B030D-6E8A-4147-A177-3AD203B41FA5}">
                      <a16:colId xmlns:a16="http://schemas.microsoft.com/office/drawing/2014/main" val="365010834"/>
                    </a:ext>
                  </a:extLst>
                </a:gridCol>
                <a:gridCol w="411480">
                  <a:extLst>
                    <a:ext uri="{9D8B030D-6E8A-4147-A177-3AD203B41FA5}">
                      <a16:colId xmlns:a16="http://schemas.microsoft.com/office/drawing/2014/main" val="1551784829"/>
                    </a:ext>
                  </a:extLst>
                </a:gridCol>
                <a:gridCol w="411480">
                  <a:extLst>
                    <a:ext uri="{9D8B030D-6E8A-4147-A177-3AD203B41FA5}">
                      <a16:colId xmlns:a16="http://schemas.microsoft.com/office/drawing/2014/main" val="3093900243"/>
                    </a:ext>
                  </a:extLst>
                </a:gridCol>
                <a:gridCol w="411480">
                  <a:extLst>
                    <a:ext uri="{9D8B030D-6E8A-4147-A177-3AD203B41FA5}">
                      <a16:colId xmlns:a16="http://schemas.microsoft.com/office/drawing/2014/main" val="1876509955"/>
                    </a:ext>
                  </a:extLst>
                </a:gridCol>
                <a:gridCol w="411480">
                  <a:extLst>
                    <a:ext uri="{9D8B030D-6E8A-4147-A177-3AD203B41FA5}">
                      <a16:colId xmlns:a16="http://schemas.microsoft.com/office/drawing/2014/main" val="2147731168"/>
                    </a:ext>
                  </a:extLst>
                </a:gridCol>
                <a:gridCol w="411480">
                  <a:extLst>
                    <a:ext uri="{9D8B030D-6E8A-4147-A177-3AD203B41FA5}">
                      <a16:colId xmlns:a16="http://schemas.microsoft.com/office/drawing/2014/main" val="2295684203"/>
                    </a:ext>
                  </a:extLst>
                </a:gridCol>
                <a:gridCol w="411480">
                  <a:extLst>
                    <a:ext uri="{9D8B030D-6E8A-4147-A177-3AD203B41FA5}">
                      <a16:colId xmlns:a16="http://schemas.microsoft.com/office/drawing/2014/main" val="893005109"/>
                    </a:ext>
                  </a:extLst>
                </a:gridCol>
                <a:gridCol w="1728216">
                  <a:extLst>
                    <a:ext uri="{9D8B030D-6E8A-4147-A177-3AD203B41FA5}">
                      <a16:colId xmlns:a16="http://schemas.microsoft.com/office/drawing/2014/main" val="1420702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8021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272740473"/>
                  </a:ext>
                </a:extLst>
              </a:tr>
            </a:tbl>
          </a:graphicData>
        </a:graphic>
      </p:graphicFrame>
      <p:sp>
        <p:nvSpPr>
          <p:cNvPr id="4" name="Text Placeholder 3">
            <a:extLst>
              <a:ext uri="{FF2B5EF4-FFF2-40B4-BE49-F238E27FC236}">
                <a16:creationId xmlns:a16="http://schemas.microsoft.com/office/drawing/2014/main" id="{6A4FA9D9-F911-4D8E-BDCA-68A0DBC18D5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996581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C152C-857E-4CFE-B972-8F45083DD0CA}"/>
              </a:ext>
            </a:extLst>
          </p:cNvPr>
          <p:cNvSpPr>
            <a:spLocks noGrp="1"/>
          </p:cNvSpPr>
          <p:nvPr>
            <p:ph type="title"/>
          </p:nvPr>
        </p:nvSpPr>
        <p:spPr/>
        <p:txBody>
          <a:bodyPr/>
          <a:lstStyle/>
          <a:p>
            <a:r>
              <a:rPr lang="en-US"/>
              <a:t>Facebook Instagram Paid Post Performance | All profiles - 14 of 25</a:t>
            </a:r>
          </a:p>
        </p:txBody>
      </p:sp>
      <p:graphicFrame>
        <p:nvGraphicFramePr>
          <p:cNvPr id="5" name="Table Placeholder 4">
            <a:extLst>
              <a:ext uri="{FF2B5EF4-FFF2-40B4-BE49-F238E27FC236}">
                <a16:creationId xmlns:a16="http://schemas.microsoft.com/office/drawing/2014/main" id="{7736AE4B-14A2-4095-81AE-1E31C13EAA37}"/>
              </a:ext>
            </a:extLst>
          </p:cNvPr>
          <p:cNvGraphicFramePr>
            <a:graphicFrameLocks noGrp="1"/>
          </p:cNvGraphicFramePr>
          <p:nvPr>
            <p:ph type="tbl" sz="quarter" idx="13"/>
            <p:extLst>
              <p:ext uri="{D42A27DB-BD31-4B8C-83A1-F6EECF244321}">
                <p14:modId xmlns:p14="http://schemas.microsoft.com/office/powerpoint/2010/main" val="4128761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30880927"/>
                    </a:ext>
                  </a:extLst>
                </a:gridCol>
                <a:gridCol w="1152144">
                  <a:extLst>
                    <a:ext uri="{9D8B030D-6E8A-4147-A177-3AD203B41FA5}">
                      <a16:colId xmlns:a16="http://schemas.microsoft.com/office/drawing/2014/main" val="3588556368"/>
                    </a:ext>
                  </a:extLst>
                </a:gridCol>
                <a:gridCol w="411480">
                  <a:extLst>
                    <a:ext uri="{9D8B030D-6E8A-4147-A177-3AD203B41FA5}">
                      <a16:colId xmlns:a16="http://schemas.microsoft.com/office/drawing/2014/main" val="3396965447"/>
                    </a:ext>
                  </a:extLst>
                </a:gridCol>
                <a:gridCol w="411480">
                  <a:extLst>
                    <a:ext uri="{9D8B030D-6E8A-4147-A177-3AD203B41FA5}">
                      <a16:colId xmlns:a16="http://schemas.microsoft.com/office/drawing/2014/main" val="1299185571"/>
                    </a:ext>
                  </a:extLst>
                </a:gridCol>
                <a:gridCol w="411480">
                  <a:extLst>
                    <a:ext uri="{9D8B030D-6E8A-4147-A177-3AD203B41FA5}">
                      <a16:colId xmlns:a16="http://schemas.microsoft.com/office/drawing/2014/main" val="4057486152"/>
                    </a:ext>
                  </a:extLst>
                </a:gridCol>
                <a:gridCol w="411480">
                  <a:extLst>
                    <a:ext uri="{9D8B030D-6E8A-4147-A177-3AD203B41FA5}">
                      <a16:colId xmlns:a16="http://schemas.microsoft.com/office/drawing/2014/main" val="2114665781"/>
                    </a:ext>
                  </a:extLst>
                </a:gridCol>
                <a:gridCol w="411480">
                  <a:extLst>
                    <a:ext uri="{9D8B030D-6E8A-4147-A177-3AD203B41FA5}">
                      <a16:colId xmlns:a16="http://schemas.microsoft.com/office/drawing/2014/main" val="2687503762"/>
                    </a:ext>
                  </a:extLst>
                </a:gridCol>
                <a:gridCol w="411480">
                  <a:extLst>
                    <a:ext uri="{9D8B030D-6E8A-4147-A177-3AD203B41FA5}">
                      <a16:colId xmlns:a16="http://schemas.microsoft.com/office/drawing/2014/main" val="1253752468"/>
                    </a:ext>
                  </a:extLst>
                </a:gridCol>
                <a:gridCol w="411480">
                  <a:extLst>
                    <a:ext uri="{9D8B030D-6E8A-4147-A177-3AD203B41FA5}">
                      <a16:colId xmlns:a16="http://schemas.microsoft.com/office/drawing/2014/main" val="3388589818"/>
                    </a:ext>
                  </a:extLst>
                </a:gridCol>
                <a:gridCol w="411480">
                  <a:extLst>
                    <a:ext uri="{9D8B030D-6E8A-4147-A177-3AD203B41FA5}">
                      <a16:colId xmlns:a16="http://schemas.microsoft.com/office/drawing/2014/main" val="2291631273"/>
                    </a:ext>
                  </a:extLst>
                </a:gridCol>
                <a:gridCol w="411480">
                  <a:extLst>
                    <a:ext uri="{9D8B030D-6E8A-4147-A177-3AD203B41FA5}">
                      <a16:colId xmlns:a16="http://schemas.microsoft.com/office/drawing/2014/main" val="2002163818"/>
                    </a:ext>
                  </a:extLst>
                </a:gridCol>
                <a:gridCol w="1728216">
                  <a:extLst>
                    <a:ext uri="{9D8B030D-6E8A-4147-A177-3AD203B41FA5}">
                      <a16:colId xmlns:a16="http://schemas.microsoft.com/office/drawing/2014/main" val="280059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6294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745765916"/>
                  </a:ext>
                </a:extLst>
              </a:tr>
            </a:tbl>
          </a:graphicData>
        </a:graphic>
      </p:graphicFrame>
      <p:sp>
        <p:nvSpPr>
          <p:cNvPr id="4" name="Text Placeholder 3">
            <a:extLst>
              <a:ext uri="{FF2B5EF4-FFF2-40B4-BE49-F238E27FC236}">
                <a16:creationId xmlns:a16="http://schemas.microsoft.com/office/drawing/2014/main" id="{B794A041-BBCA-4E85-89AD-39B94C57D2C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585444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2470-BF45-4500-8772-9B5F163E22DD}"/>
              </a:ext>
            </a:extLst>
          </p:cNvPr>
          <p:cNvSpPr>
            <a:spLocks noGrp="1"/>
          </p:cNvSpPr>
          <p:nvPr>
            <p:ph type="title"/>
          </p:nvPr>
        </p:nvSpPr>
        <p:spPr/>
        <p:txBody>
          <a:bodyPr/>
          <a:lstStyle/>
          <a:p>
            <a:r>
              <a:rPr lang="en-US"/>
              <a:t>Facebook Instagram Paid Post Performance | All profiles - 15 of 25</a:t>
            </a:r>
          </a:p>
        </p:txBody>
      </p:sp>
      <p:graphicFrame>
        <p:nvGraphicFramePr>
          <p:cNvPr id="5" name="Table Placeholder 4">
            <a:extLst>
              <a:ext uri="{FF2B5EF4-FFF2-40B4-BE49-F238E27FC236}">
                <a16:creationId xmlns:a16="http://schemas.microsoft.com/office/drawing/2014/main" id="{9EB706A0-C22E-42E3-AC65-EDAF6CA65B5D}"/>
              </a:ext>
            </a:extLst>
          </p:cNvPr>
          <p:cNvGraphicFramePr>
            <a:graphicFrameLocks noGrp="1"/>
          </p:cNvGraphicFramePr>
          <p:nvPr>
            <p:ph type="tbl" sz="quarter" idx="13"/>
            <p:extLst>
              <p:ext uri="{D42A27DB-BD31-4B8C-83A1-F6EECF244321}">
                <p14:modId xmlns:p14="http://schemas.microsoft.com/office/powerpoint/2010/main" val="423168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44890322"/>
                    </a:ext>
                  </a:extLst>
                </a:gridCol>
                <a:gridCol w="1152144">
                  <a:extLst>
                    <a:ext uri="{9D8B030D-6E8A-4147-A177-3AD203B41FA5}">
                      <a16:colId xmlns:a16="http://schemas.microsoft.com/office/drawing/2014/main" val="3965547173"/>
                    </a:ext>
                  </a:extLst>
                </a:gridCol>
                <a:gridCol w="411480">
                  <a:extLst>
                    <a:ext uri="{9D8B030D-6E8A-4147-A177-3AD203B41FA5}">
                      <a16:colId xmlns:a16="http://schemas.microsoft.com/office/drawing/2014/main" val="1417116052"/>
                    </a:ext>
                  </a:extLst>
                </a:gridCol>
                <a:gridCol w="411480">
                  <a:extLst>
                    <a:ext uri="{9D8B030D-6E8A-4147-A177-3AD203B41FA5}">
                      <a16:colId xmlns:a16="http://schemas.microsoft.com/office/drawing/2014/main" val="465861584"/>
                    </a:ext>
                  </a:extLst>
                </a:gridCol>
                <a:gridCol w="411480">
                  <a:extLst>
                    <a:ext uri="{9D8B030D-6E8A-4147-A177-3AD203B41FA5}">
                      <a16:colId xmlns:a16="http://schemas.microsoft.com/office/drawing/2014/main" val="1000956370"/>
                    </a:ext>
                  </a:extLst>
                </a:gridCol>
                <a:gridCol w="411480">
                  <a:extLst>
                    <a:ext uri="{9D8B030D-6E8A-4147-A177-3AD203B41FA5}">
                      <a16:colId xmlns:a16="http://schemas.microsoft.com/office/drawing/2014/main" val="2985536051"/>
                    </a:ext>
                  </a:extLst>
                </a:gridCol>
                <a:gridCol w="411480">
                  <a:extLst>
                    <a:ext uri="{9D8B030D-6E8A-4147-A177-3AD203B41FA5}">
                      <a16:colId xmlns:a16="http://schemas.microsoft.com/office/drawing/2014/main" val="729818731"/>
                    </a:ext>
                  </a:extLst>
                </a:gridCol>
                <a:gridCol w="411480">
                  <a:extLst>
                    <a:ext uri="{9D8B030D-6E8A-4147-A177-3AD203B41FA5}">
                      <a16:colId xmlns:a16="http://schemas.microsoft.com/office/drawing/2014/main" val="1337255796"/>
                    </a:ext>
                  </a:extLst>
                </a:gridCol>
                <a:gridCol w="411480">
                  <a:extLst>
                    <a:ext uri="{9D8B030D-6E8A-4147-A177-3AD203B41FA5}">
                      <a16:colId xmlns:a16="http://schemas.microsoft.com/office/drawing/2014/main" val="1500372399"/>
                    </a:ext>
                  </a:extLst>
                </a:gridCol>
                <a:gridCol w="411480">
                  <a:extLst>
                    <a:ext uri="{9D8B030D-6E8A-4147-A177-3AD203B41FA5}">
                      <a16:colId xmlns:a16="http://schemas.microsoft.com/office/drawing/2014/main" val="509767118"/>
                    </a:ext>
                  </a:extLst>
                </a:gridCol>
                <a:gridCol w="411480">
                  <a:extLst>
                    <a:ext uri="{9D8B030D-6E8A-4147-A177-3AD203B41FA5}">
                      <a16:colId xmlns:a16="http://schemas.microsoft.com/office/drawing/2014/main" val="4244403001"/>
                    </a:ext>
                  </a:extLst>
                </a:gridCol>
                <a:gridCol w="1728216">
                  <a:extLst>
                    <a:ext uri="{9D8B030D-6E8A-4147-A177-3AD203B41FA5}">
                      <a16:colId xmlns:a16="http://schemas.microsoft.com/office/drawing/2014/main" val="118403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6761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443424038"/>
                  </a:ext>
                </a:extLst>
              </a:tr>
            </a:tbl>
          </a:graphicData>
        </a:graphic>
      </p:graphicFrame>
      <p:sp>
        <p:nvSpPr>
          <p:cNvPr id="4" name="Text Placeholder 3">
            <a:extLst>
              <a:ext uri="{FF2B5EF4-FFF2-40B4-BE49-F238E27FC236}">
                <a16:creationId xmlns:a16="http://schemas.microsoft.com/office/drawing/2014/main" id="{24DE6F4B-D878-4047-ACEF-F0060F9E556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48373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AE801-F832-4AA3-ABC3-DD08A4656DB3}"/>
              </a:ext>
            </a:extLst>
          </p:cNvPr>
          <p:cNvSpPr>
            <a:spLocks noGrp="1"/>
          </p:cNvSpPr>
          <p:nvPr>
            <p:ph type="title"/>
          </p:nvPr>
        </p:nvSpPr>
        <p:spPr/>
        <p:txBody>
          <a:bodyPr/>
          <a:lstStyle/>
          <a:p>
            <a:r>
              <a:rPr lang="en-US"/>
              <a:t>Facebook Instagram Paid Post Performance | All profiles - 16 of 25</a:t>
            </a:r>
          </a:p>
        </p:txBody>
      </p:sp>
      <p:graphicFrame>
        <p:nvGraphicFramePr>
          <p:cNvPr id="5" name="Table Placeholder 4">
            <a:extLst>
              <a:ext uri="{FF2B5EF4-FFF2-40B4-BE49-F238E27FC236}">
                <a16:creationId xmlns:a16="http://schemas.microsoft.com/office/drawing/2014/main" id="{D815A325-1718-4033-8E86-53098DC5FA75}"/>
              </a:ext>
            </a:extLst>
          </p:cNvPr>
          <p:cNvGraphicFramePr>
            <a:graphicFrameLocks noGrp="1"/>
          </p:cNvGraphicFramePr>
          <p:nvPr>
            <p:ph type="tbl" sz="quarter" idx="13"/>
            <p:extLst>
              <p:ext uri="{D42A27DB-BD31-4B8C-83A1-F6EECF244321}">
                <p14:modId xmlns:p14="http://schemas.microsoft.com/office/powerpoint/2010/main" val="2641480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15258902"/>
                    </a:ext>
                  </a:extLst>
                </a:gridCol>
                <a:gridCol w="1152144">
                  <a:extLst>
                    <a:ext uri="{9D8B030D-6E8A-4147-A177-3AD203B41FA5}">
                      <a16:colId xmlns:a16="http://schemas.microsoft.com/office/drawing/2014/main" val="2185671838"/>
                    </a:ext>
                  </a:extLst>
                </a:gridCol>
                <a:gridCol w="411480">
                  <a:extLst>
                    <a:ext uri="{9D8B030D-6E8A-4147-A177-3AD203B41FA5}">
                      <a16:colId xmlns:a16="http://schemas.microsoft.com/office/drawing/2014/main" val="3547738050"/>
                    </a:ext>
                  </a:extLst>
                </a:gridCol>
                <a:gridCol w="411480">
                  <a:extLst>
                    <a:ext uri="{9D8B030D-6E8A-4147-A177-3AD203B41FA5}">
                      <a16:colId xmlns:a16="http://schemas.microsoft.com/office/drawing/2014/main" val="1471549142"/>
                    </a:ext>
                  </a:extLst>
                </a:gridCol>
                <a:gridCol w="411480">
                  <a:extLst>
                    <a:ext uri="{9D8B030D-6E8A-4147-A177-3AD203B41FA5}">
                      <a16:colId xmlns:a16="http://schemas.microsoft.com/office/drawing/2014/main" val="1038049783"/>
                    </a:ext>
                  </a:extLst>
                </a:gridCol>
                <a:gridCol w="411480">
                  <a:extLst>
                    <a:ext uri="{9D8B030D-6E8A-4147-A177-3AD203B41FA5}">
                      <a16:colId xmlns:a16="http://schemas.microsoft.com/office/drawing/2014/main" val="2503844269"/>
                    </a:ext>
                  </a:extLst>
                </a:gridCol>
                <a:gridCol w="411480">
                  <a:extLst>
                    <a:ext uri="{9D8B030D-6E8A-4147-A177-3AD203B41FA5}">
                      <a16:colId xmlns:a16="http://schemas.microsoft.com/office/drawing/2014/main" val="1362314160"/>
                    </a:ext>
                  </a:extLst>
                </a:gridCol>
                <a:gridCol w="411480">
                  <a:extLst>
                    <a:ext uri="{9D8B030D-6E8A-4147-A177-3AD203B41FA5}">
                      <a16:colId xmlns:a16="http://schemas.microsoft.com/office/drawing/2014/main" val="1499544037"/>
                    </a:ext>
                  </a:extLst>
                </a:gridCol>
                <a:gridCol w="411480">
                  <a:extLst>
                    <a:ext uri="{9D8B030D-6E8A-4147-A177-3AD203B41FA5}">
                      <a16:colId xmlns:a16="http://schemas.microsoft.com/office/drawing/2014/main" val="1603949009"/>
                    </a:ext>
                  </a:extLst>
                </a:gridCol>
                <a:gridCol w="411480">
                  <a:extLst>
                    <a:ext uri="{9D8B030D-6E8A-4147-A177-3AD203B41FA5}">
                      <a16:colId xmlns:a16="http://schemas.microsoft.com/office/drawing/2014/main" val="3889296544"/>
                    </a:ext>
                  </a:extLst>
                </a:gridCol>
                <a:gridCol w="411480">
                  <a:extLst>
                    <a:ext uri="{9D8B030D-6E8A-4147-A177-3AD203B41FA5}">
                      <a16:colId xmlns:a16="http://schemas.microsoft.com/office/drawing/2014/main" val="1119874634"/>
                    </a:ext>
                  </a:extLst>
                </a:gridCol>
                <a:gridCol w="1728216">
                  <a:extLst>
                    <a:ext uri="{9D8B030D-6E8A-4147-A177-3AD203B41FA5}">
                      <a16:colId xmlns:a16="http://schemas.microsoft.com/office/drawing/2014/main" val="3021172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2519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34452396"/>
                  </a:ext>
                </a:extLst>
              </a:tr>
            </a:tbl>
          </a:graphicData>
        </a:graphic>
      </p:graphicFrame>
      <p:sp>
        <p:nvSpPr>
          <p:cNvPr id="4" name="Text Placeholder 3">
            <a:extLst>
              <a:ext uri="{FF2B5EF4-FFF2-40B4-BE49-F238E27FC236}">
                <a16:creationId xmlns:a16="http://schemas.microsoft.com/office/drawing/2014/main" id="{89772E8C-1793-44CA-915D-A23A4570820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5757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ED848-3A84-4AEA-A522-FA04D5155164}"/>
              </a:ext>
            </a:extLst>
          </p:cNvPr>
          <p:cNvSpPr>
            <a:spLocks noGrp="1"/>
          </p:cNvSpPr>
          <p:nvPr>
            <p:ph type="title"/>
          </p:nvPr>
        </p:nvSpPr>
        <p:spPr/>
        <p:txBody>
          <a:bodyPr/>
          <a:lstStyle/>
          <a:p>
            <a:r>
              <a:rPr lang="en-US"/>
              <a:t>Facebook Instagram Paid Post Performance | All profiles - 17 of 25</a:t>
            </a:r>
          </a:p>
        </p:txBody>
      </p:sp>
      <p:graphicFrame>
        <p:nvGraphicFramePr>
          <p:cNvPr id="5" name="Table Placeholder 4">
            <a:extLst>
              <a:ext uri="{FF2B5EF4-FFF2-40B4-BE49-F238E27FC236}">
                <a16:creationId xmlns:a16="http://schemas.microsoft.com/office/drawing/2014/main" id="{48226C2E-1E17-4D9B-A543-893567B7DDFE}"/>
              </a:ext>
            </a:extLst>
          </p:cNvPr>
          <p:cNvGraphicFramePr>
            <a:graphicFrameLocks noGrp="1"/>
          </p:cNvGraphicFramePr>
          <p:nvPr>
            <p:ph type="tbl" sz="quarter" idx="13"/>
            <p:extLst>
              <p:ext uri="{D42A27DB-BD31-4B8C-83A1-F6EECF244321}">
                <p14:modId xmlns:p14="http://schemas.microsoft.com/office/powerpoint/2010/main" val="990152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17525022"/>
                    </a:ext>
                  </a:extLst>
                </a:gridCol>
                <a:gridCol w="1152144">
                  <a:extLst>
                    <a:ext uri="{9D8B030D-6E8A-4147-A177-3AD203B41FA5}">
                      <a16:colId xmlns:a16="http://schemas.microsoft.com/office/drawing/2014/main" val="567665107"/>
                    </a:ext>
                  </a:extLst>
                </a:gridCol>
                <a:gridCol w="411480">
                  <a:extLst>
                    <a:ext uri="{9D8B030D-6E8A-4147-A177-3AD203B41FA5}">
                      <a16:colId xmlns:a16="http://schemas.microsoft.com/office/drawing/2014/main" val="1720878682"/>
                    </a:ext>
                  </a:extLst>
                </a:gridCol>
                <a:gridCol w="411480">
                  <a:extLst>
                    <a:ext uri="{9D8B030D-6E8A-4147-A177-3AD203B41FA5}">
                      <a16:colId xmlns:a16="http://schemas.microsoft.com/office/drawing/2014/main" val="2636785729"/>
                    </a:ext>
                  </a:extLst>
                </a:gridCol>
                <a:gridCol w="411480">
                  <a:extLst>
                    <a:ext uri="{9D8B030D-6E8A-4147-A177-3AD203B41FA5}">
                      <a16:colId xmlns:a16="http://schemas.microsoft.com/office/drawing/2014/main" val="3033049662"/>
                    </a:ext>
                  </a:extLst>
                </a:gridCol>
                <a:gridCol w="411480">
                  <a:extLst>
                    <a:ext uri="{9D8B030D-6E8A-4147-A177-3AD203B41FA5}">
                      <a16:colId xmlns:a16="http://schemas.microsoft.com/office/drawing/2014/main" val="3614439181"/>
                    </a:ext>
                  </a:extLst>
                </a:gridCol>
                <a:gridCol w="411480">
                  <a:extLst>
                    <a:ext uri="{9D8B030D-6E8A-4147-A177-3AD203B41FA5}">
                      <a16:colId xmlns:a16="http://schemas.microsoft.com/office/drawing/2014/main" val="2408584697"/>
                    </a:ext>
                  </a:extLst>
                </a:gridCol>
                <a:gridCol w="411480">
                  <a:extLst>
                    <a:ext uri="{9D8B030D-6E8A-4147-A177-3AD203B41FA5}">
                      <a16:colId xmlns:a16="http://schemas.microsoft.com/office/drawing/2014/main" val="2216289501"/>
                    </a:ext>
                  </a:extLst>
                </a:gridCol>
                <a:gridCol w="411480">
                  <a:extLst>
                    <a:ext uri="{9D8B030D-6E8A-4147-A177-3AD203B41FA5}">
                      <a16:colId xmlns:a16="http://schemas.microsoft.com/office/drawing/2014/main" val="3218423452"/>
                    </a:ext>
                  </a:extLst>
                </a:gridCol>
                <a:gridCol w="411480">
                  <a:extLst>
                    <a:ext uri="{9D8B030D-6E8A-4147-A177-3AD203B41FA5}">
                      <a16:colId xmlns:a16="http://schemas.microsoft.com/office/drawing/2014/main" val="4010592080"/>
                    </a:ext>
                  </a:extLst>
                </a:gridCol>
                <a:gridCol w="411480">
                  <a:extLst>
                    <a:ext uri="{9D8B030D-6E8A-4147-A177-3AD203B41FA5}">
                      <a16:colId xmlns:a16="http://schemas.microsoft.com/office/drawing/2014/main" val="1525195175"/>
                    </a:ext>
                  </a:extLst>
                </a:gridCol>
                <a:gridCol w="1728216">
                  <a:extLst>
                    <a:ext uri="{9D8B030D-6E8A-4147-A177-3AD203B41FA5}">
                      <a16:colId xmlns:a16="http://schemas.microsoft.com/office/drawing/2014/main" val="601170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5899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- 2024-01-24 10:17:46</a:t>
                      </a:r>
                      <a:r>
                        <a:rPr kumimoji="0" lang="en-US"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#rittersport #fakesorte #meangirls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https://quintly-eu-image-storage.s3.amazonaws.com/ce3c7051b24efe7a43caa2123c501328/b735b23db5cec07c4582fa9df2e8cbe7.jpg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468145994"/>
                  </a:ext>
                </a:extLst>
              </a:tr>
            </a:tbl>
          </a:graphicData>
        </a:graphic>
      </p:graphicFrame>
      <p:sp>
        <p:nvSpPr>
          <p:cNvPr id="4" name="Text Placeholder 3">
            <a:extLst>
              <a:ext uri="{FF2B5EF4-FFF2-40B4-BE49-F238E27FC236}">
                <a16:creationId xmlns:a16="http://schemas.microsoft.com/office/drawing/2014/main" id="{A6442B4F-EA2F-40FF-800F-5B765449BC0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6448102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CF744-D94F-4C4C-9F53-0582A3735177}"/>
              </a:ext>
            </a:extLst>
          </p:cNvPr>
          <p:cNvSpPr>
            <a:spLocks noGrp="1"/>
          </p:cNvSpPr>
          <p:nvPr>
            <p:ph type="title"/>
          </p:nvPr>
        </p:nvSpPr>
        <p:spPr/>
        <p:txBody>
          <a:bodyPr/>
          <a:lstStyle/>
          <a:p>
            <a:r>
              <a:rPr lang="en-US"/>
              <a:t>Facebook Instagram Paid Post Performance | All profiles - 18 of 25</a:t>
            </a:r>
          </a:p>
        </p:txBody>
      </p:sp>
      <p:graphicFrame>
        <p:nvGraphicFramePr>
          <p:cNvPr id="5" name="Table Placeholder 4">
            <a:extLst>
              <a:ext uri="{FF2B5EF4-FFF2-40B4-BE49-F238E27FC236}">
                <a16:creationId xmlns:a16="http://schemas.microsoft.com/office/drawing/2014/main" id="{4E40125A-4C33-4012-BE03-63DF7244F744}"/>
              </a:ext>
            </a:extLst>
          </p:cNvPr>
          <p:cNvGraphicFramePr>
            <a:graphicFrameLocks noGrp="1"/>
          </p:cNvGraphicFramePr>
          <p:nvPr>
            <p:ph type="tbl" sz="quarter" idx="13"/>
            <p:extLst>
              <p:ext uri="{D42A27DB-BD31-4B8C-83A1-F6EECF244321}">
                <p14:modId xmlns:p14="http://schemas.microsoft.com/office/powerpoint/2010/main" val="304997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04598181"/>
                    </a:ext>
                  </a:extLst>
                </a:gridCol>
                <a:gridCol w="1152144">
                  <a:extLst>
                    <a:ext uri="{9D8B030D-6E8A-4147-A177-3AD203B41FA5}">
                      <a16:colId xmlns:a16="http://schemas.microsoft.com/office/drawing/2014/main" val="758804369"/>
                    </a:ext>
                  </a:extLst>
                </a:gridCol>
                <a:gridCol w="411480">
                  <a:extLst>
                    <a:ext uri="{9D8B030D-6E8A-4147-A177-3AD203B41FA5}">
                      <a16:colId xmlns:a16="http://schemas.microsoft.com/office/drawing/2014/main" val="1115858999"/>
                    </a:ext>
                  </a:extLst>
                </a:gridCol>
                <a:gridCol w="411480">
                  <a:extLst>
                    <a:ext uri="{9D8B030D-6E8A-4147-A177-3AD203B41FA5}">
                      <a16:colId xmlns:a16="http://schemas.microsoft.com/office/drawing/2014/main" val="4283602529"/>
                    </a:ext>
                  </a:extLst>
                </a:gridCol>
                <a:gridCol w="411480">
                  <a:extLst>
                    <a:ext uri="{9D8B030D-6E8A-4147-A177-3AD203B41FA5}">
                      <a16:colId xmlns:a16="http://schemas.microsoft.com/office/drawing/2014/main" val="2065642303"/>
                    </a:ext>
                  </a:extLst>
                </a:gridCol>
                <a:gridCol w="411480">
                  <a:extLst>
                    <a:ext uri="{9D8B030D-6E8A-4147-A177-3AD203B41FA5}">
                      <a16:colId xmlns:a16="http://schemas.microsoft.com/office/drawing/2014/main" val="2784459242"/>
                    </a:ext>
                  </a:extLst>
                </a:gridCol>
                <a:gridCol w="411480">
                  <a:extLst>
                    <a:ext uri="{9D8B030D-6E8A-4147-A177-3AD203B41FA5}">
                      <a16:colId xmlns:a16="http://schemas.microsoft.com/office/drawing/2014/main" val="2443036962"/>
                    </a:ext>
                  </a:extLst>
                </a:gridCol>
                <a:gridCol w="411480">
                  <a:extLst>
                    <a:ext uri="{9D8B030D-6E8A-4147-A177-3AD203B41FA5}">
                      <a16:colId xmlns:a16="http://schemas.microsoft.com/office/drawing/2014/main" val="1536763430"/>
                    </a:ext>
                  </a:extLst>
                </a:gridCol>
                <a:gridCol w="411480">
                  <a:extLst>
                    <a:ext uri="{9D8B030D-6E8A-4147-A177-3AD203B41FA5}">
                      <a16:colId xmlns:a16="http://schemas.microsoft.com/office/drawing/2014/main" val="154340600"/>
                    </a:ext>
                  </a:extLst>
                </a:gridCol>
                <a:gridCol w="411480">
                  <a:extLst>
                    <a:ext uri="{9D8B030D-6E8A-4147-A177-3AD203B41FA5}">
                      <a16:colId xmlns:a16="http://schemas.microsoft.com/office/drawing/2014/main" val="2404559900"/>
                    </a:ext>
                  </a:extLst>
                </a:gridCol>
                <a:gridCol w="411480">
                  <a:extLst>
                    <a:ext uri="{9D8B030D-6E8A-4147-A177-3AD203B41FA5}">
                      <a16:colId xmlns:a16="http://schemas.microsoft.com/office/drawing/2014/main" val="84724202"/>
                    </a:ext>
                  </a:extLst>
                </a:gridCol>
                <a:gridCol w="1728216">
                  <a:extLst>
                    <a:ext uri="{9D8B030D-6E8A-4147-A177-3AD203B41FA5}">
                      <a16:colId xmlns:a16="http://schemas.microsoft.com/office/drawing/2014/main" val="3106973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6053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44905074"/>
                  </a:ext>
                </a:extLst>
              </a:tr>
            </a:tbl>
          </a:graphicData>
        </a:graphic>
      </p:graphicFrame>
      <p:sp>
        <p:nvSpPr>
          <p:cNvPr id="4" name="Text Placeholder 3">
            <a:extLst>
              <a:ext uri="{FF2B5EF4-FFF2-40B4-BE49-F238E27FC236}">
                <a16:creationId xmlns:a16="http://schemas.microsoft.com/office/drawing/2014/main" id="{E3FEADF3-7182-4897-89DC-DB6376FB4C0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32295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2F79E-FCBF-4AEF-B798-6B1587BE82CB}"/>
              </a:ext>
            </a:extLst>
          </p:cNvPr>
          <p:cNvSpPr>
            <a:spLocks noGrp="1"/>
          </p:cNvSpPr>
          <p:nvPr>
            <p:ph type="title"/>
          </p:nvPr>
        </p:nvSpPr>
        <p:spPr/>
        <p:txBody>
          <a:bodyPr/>
          <a:lstStyle/>
          <a:p>
            <a:r>
              <a:rPr lang="en-US"/>
              <a:t>Facebook Instagram Paid Post Performance | All profiles - 19 of 25</a:t>
            </a:r>
          </a:p>
        </p:txBody>
      </p:sp>
      <p:graphicFrame>
        <p:nvGraphicFramePr>
          <p:cNvPr id="5" name="Table Placeholder 4">
            <a:extLst>
              <a:ext uri="{FF2B5EF4-FFF2-40B4-BE49-F238E27FC236}">
                <a16:creationId xmlns:a16="http://schemas.microsoft.com/office/drawing/2014/main" id="{E224CFE6-5429-4257-8588-E0DE0F1590A8}"/>
              </a:ext>
            </a:extLst>
          </p:cNvPr>
          <p:cNvGraphicFramePr>
            <a:graphicFrameLocks noGrp="1"/>
          </p:cNvGraphicFramePr>
          <p:nvPr>
            <p:ph type="tbl" sz="quarter" idx="13"/>
            <p:extLst>
              <p:ext uri="{D42A27DB-BD31-4B8C-83A1-F6EECF244321}">
                <p14:modId xmlns:p14="http://schemas.microsoft.com/office/powerpoint/2010/main" val="1838863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47779292"/>
                    </a:ext>
                  </a:extLst>
                </a:gridCol>
                <a:gridCol w="1152144">
                  <a:extLst>
                    <a:ext uri="{9D8B030D-6E8A-4147-A177-3AD203B41FA5}">
                      <a16:colId xmlns:a16="http://schemas.microsoft.com/office/drawing/2014/main" val="1331754316"/>
                    </a:ext>
                  </a:extLst>
                </a:gridCol>
                <a:gridCol w="411480">
                  <a:extLst>
                    <a:ext uri="{9D8B030D-6E8A-4147-A177-3AD203B41FA5}">
                      <a16:colId xmlns:a16="http://schemas.microsoft.com/office/drawing/2014/main" val="367462720"/>
                    </a:ext>
                  </a:extLst>
                </a:gridCol>
                <a:gridCol w="411480">
                  <a:extLst>
                    <a:ext uri="{9D8B030D-6E8A-4147-A177-3AD203B41FA5}">
                      <a16:colId xmlns:a16="http://schemas.microsoft.com/office/drawing/2014/main" val="2574387877"/>
                    </a:ext>
                  </a:extLst>
                </a:gridCol>
                <a:gridCol w="411480">
                  <a:extLst>
                    <a:ext uri="{9D8B030D-6E8A-4147-A177-3AD203B41FA5}">
                      <a16:colId xmlns:a16="http://schemas.microsoft.com/office/drawing/2014/main" val="3538624423"/>
                    </a:ext>
                  </a:extLst>
                </a:gridCol>
                <a:gridCol w="411480">
                  <a:extLst>
                    <a:ext uri="{9D8B030D-6E8A-4147-A177-3AD203B41FA5}">
                      <a16:colId xmlns:a16="http://schemas.microsoft.com/office/drawing/2014/main" val="3639072218"/>
                    </a:ext>
                  </a:extLst>
                </a:gridCol>
                <a:gridCol w="411480">
                  <a:extLst>
                    <a:ext uri="{9D8B030D-6E8A-4147-A177-3AD203B41FA5}">
                      <a16:colId xmlns:a16="http://schemas.microsoft.com/office/drawing/2014/main" val="474128728"/>
                    </a:ext>
                  </a:extLst>
                </a:gridCol>
                <a:gridCol w="411480">
                  <a:extLst>
                    <a:ext uri="{9D8B030D-6E8A-4147-A177-3AD203B41FA5}">
                      <a16:colId xmlns:a16="http://schemas.microsoft.com/office/drawing/2014/main" val="2554020269"/>
                    </a:ext>
                  </a:extLst>
                </a:gridCol>
                <a:gridCol w="411480">
                  <a:extLst>
                    <a:ext uri="{9D8B030D-6E8A-4147-A177-3AD203B41FA5}">
                      <a16:colId xmlns:a16="http://schemas.microsoft.com/office/drawing/2014/main" val="411615666"/>
                    </a:ext>
                  </a:extLst>
                </a:gridCol>
                <a:gridCol w="411480">
                  <a:extLst>
                    <a:ext uri="{9D8B030D-6E8A-4147-A177-3AD203B41FA5}">
                      <a16:colId xmlns:a16="http://schemas.microsoft.com/office/drawing/2014/main" val="1564110297"/>
                    </a:ext>
                  </a:extLst>
                </a:gridCol>
                <a:gridCol w="411480">
                  <a:extLst>
                    <a:ext uri="{9D8B030D-6E8A-4147-A177-3AD203B41FA5}">
                      <a16:colId xmlns:a16="http://schemas.microsoft.com/office/drawing/2014/main" val="2112670131"/>
                    </a:ext>
                  </a:extLst>
                </a:gridCol>
                <a:gridCol w="1728216">
                  <a:extLst>
                    <a:ext uri="{9D8B030D-6E8A-4147-A177-3AD203B41FA5}">
                      <a16:colId xmlns:a16="http://schemas.microsoft.com/office/drawing/2014/main" val="188167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5335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747974952"/>
                  </a:ext>
                </a:extLst>
              </a:tr>
            </a:tbl>
          </a:graphicData>
        </a:graphic>
      </p:graphicFrame>
      <p:sp>
        <p:nvSpPr>
          <p:cNvPr id="4" name="Text Placeholder 3">
            <a:extLst>
              <a:ext uri="{FF2B5EF4-FFF2-40B4-BE49-F238E27FC236}">
                <a16:creationId xmlns:a16="http://schemas.microsoft.com/office/drawing/2014/main" id="{7FF3D069-9961-45D4-B4DA-E6EC9E4A594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9673312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A6469-B76B-4F7F-B71F-9D7FD0C518C0}"/>
              </a:ext>
            </a:extLst>
          </p:cNvPr>
          <p:cNvSpPr>
            <a:spLocks noGrp="1"/>
          </p:cNvSpPr>
          <p:nvPr>
            <p:ph type="title"/>
          </p:nvPr>
        </p:nvSpPr>
        <p:spPr/>
        <p:txBody>
          <a:bodyPr/>
          <a:lstStyle/>
          <a:p>
            <a:r>
              <a:rPr lang="en-US"/>
              <a:t>Facebook Instagram Paid Post Performance | All profiles - 20 of 25</a:t>
            </a:r>
          </a:p>
        </p:txBody>
      </p:sp>
      <p:graphicFrame>
        <p:nvGraphicFramePr>
          <p:cNvPr id="5" name="Table Placeholder 4">
            <a:extLst>
              <a:ext uri="{FF2B5EF4-FFF2-40B4-BE49-F238E27FC236}">
                <a16:creationId xmlns:a16="http://schemas.microsoft.com/office/drawing/2014/main" id="{2780EFED-C55A-4E19-BDD5-0A3DC65E2398}"/>
              </a:ext>
            </a:extLst>
          </p:cNvPr>
          <p:cNvGraphicFramePr>
            <a:graphicFrameLocks noGrp="1"/>
          </p:cNvGraphicFramePr>
          <p:nvPr>
            <p:ph type="tbl" sz="quarter" idx="13"/>
            <p:extLst>
              <p:ext uri="{D42A27DB-BD31-4B8C-83A1-F6EECF244321}">
                <p14:modId xmlns:p14="http://schemas.microsoft.com/office/powerpoint/2010/main" val="427759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97173952"/>
                    </a:ext>
                  </a:extLst>
                </a:gridCol>
                <a:gridCol w="1152144">
                  <a:extLst>
                    <a:ext uri="{9D8B030D-6E8A-4147-A177-3AD203B41FA5}">
                      <a16:colId xmlns:a16="http://schemas.microsoft.com/office/drawing/2014/main" val="3018331448"/>
                    </a:ext>
                  </a:extLst>
                </a:gridCol>
                <a:gridCol w="411480">
                  <a:extLst>
                    <a:ext uri="{9D8B030D-6E8A-4147-A177-3AD203B41FA5}">
                      <a16:colId xmlns:a16="http://schemas.microsoft.com/office/drawing/2014/main" val="415812365"/>
                    </a:ext>
                  </a:extLst>
                </a:gridCol>
                <a:gridCol w="411480">
                  <a:extLst>
                    <a:ext uri="{9D8B030D-6E8A-4147-A177-3AD203B41FA5}">
                      <a16:colId xmlns:a16="http://schemas.microsoft.com/office/drawing/2014/main" val="2194713741"/>
                    </a:ext>
                  </a:extLst>
                </a:gridCol>
                <a:gridCol w="411480">
                  <a:extLst>
                    <a:ext uri="{9D8B030D-6E8A-4147-A177-3AD203B41FA5}">
                      <a16:colId xmlns:a16="http://schemas.microsoft.com/office/drawing/2014/main" val="2097355494"/>
                    </a:ext>
                  </a:extLst>
                </a:gridCol>
                <a:gridCol w="411480">
                  <a:extLst>
                    <a:ext uri="{9D8B030D-6E8A-4147-A177-3AD203B41FA5}">
                      <a16:colId xmlns:a16="http://schemas.microsoft.com/office/drawing/2014/main" val="1913313513"/>
                    </a:ext>
                  </a:extLst>
                </a:gridCol>
                <a:gridCol w="411480">
                  <a:extLst>
                    <a:ext uri="{9D8B030D-6E8A-4147-A177-3AD203B41FA5}">
                      <a16:colId xmlns:a16="http://schemas.microsoft.com/office/drawing/2014/main" val="1234395534"/>
                    </a:ext>
                  </a:extLst>
                </a:gridCol>
                <a:gridCol w="411480">
                  <a:extLst>
                    <a:ext uri="{9D8B030D-6E8A-4147-A177-3AD203B41FA5}">
                      <a16:colId xmlns:a16="http://schemas.microsoft.com/office/drawing/2014/main" val="477923412"/>
                    </a:ext>
                  </a:extLst>
                </a:gridCol>
                <a:gridCol w="411480">
                  <a:extLst>
                    <a:ext uri="{9D8B030D-6E8A-4147-A177-3AD203B41FA5}">
                      <a16:colId xmlns:a16="http://schemas.microsoft.com/office/drawing/2014/main" val="3859721375"/>
                    </a:ext>
                  </a:extLst>
                </a:gridCol>
                <a:gridCol w="411480">
                  <a:extLst>
                    <a:ext uri="{9D8B030D-6E8A-4147-A177-3AD203B41FA5}">
                      <a16:colId xmlns:a16="http://schemas.microsoft.com/office/drawing/2014/main" val="2406821412"/>
                    </a:ext>
                  </a:extLst>
                </a:gridCol>
                <a:gridCol w="411480">
                  <a:extLst>
                    <a:ext uri="{9D8B030D-6E8A-4147-A177-3AD203B41FA5}">
                      <a16:colId xmlns:a16="http://schemas.microsoft.com/office/drawing/2014/main" val="2276682091"/>
                    </a:ext>
                  </a:extLst>
                </a:gridCol>
                <a:gridCol w="1728216">
                  <a:extLst>
                    <a:ext uri="{9D8B030D-6E8A-4147-A177-3AD203B41FA5}">
                      <a16:colId xmlns:a16="http://schemas.microsoft.com/office/drawing/2014/main" val="291174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5460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- 2024-01-23 10:29:49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https://quintly-eu-image-storage.s3.amazonaws.com/ce3c7051b24efe7a43caa2123c501328/9b4ebefd21596cbcaf789d995cb1e70f.jpg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563585268"/>
                  </a:ext>
                </a:extLst>
              </a:tr>
            </a:tbl>
          </a:graphicData>
        </a:graphic>
      </p:graphicFrame>
      <p:sp>
        <p:nvSpPr>
          <p:cNvPr id="4" name="Text Placeholder 3">
            <a:extLst>
              <a:ext uri="{FF2B5EF4-FFF2-40B4-BE49-F238E27FC236}">
                <a16:creationId xmlns:a16="http://schemas.microsoft.com/office/drawing/2014/main" id="{29990F9F-0D37-4497-8E14-7CEE3FEA9FF8}"/>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24718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A951E-7432-4E77-AB18-F22DAB4E2248}"/>
              </a:ext>
            </a:extLst>
          </p:cNvPr>
          <p:cNvSpPr>
            <a:spLocks noGrp="1"/>
          </p:cNvSpPr>
          <p:nvPr>
            <p:ph type="title"/>
          </p:nvPr>
        </p:nvSpPr>
        <p:spPr/>
        <p:txBody>
          <a:bodyPr/>
          <a:lstStyle/>
          <a:p>
            <a:r>
              <a:rPr lang="en-US"/>
              <a:t>Facebook Instagram Paid Post Performance | All profiles - 21 of 25</a:t>
            </a:r>
          </a:p>
        </p:txBody>
      </p:sp>
      <p:graphicFrame>
        <p:nvGraphicFramePr>
          <p:cNvPr id="5" name="Table Placeholder 4">
            <a:extLst>
              <a:ext uri="{FF2B5EF4-FFF2-40B4-BE49-F238E27FC236}">
                <a16:creationId xmlns:a16="http://schemas.microsoft.com/office/drawing/2014/main" id="{F2AB2D61-1958-4398-A833-2324B785F537}"/>
              </a:ext>
            </a:extLst>
          </p:cNvPr>
          <p:cNvGraphicFramePr>
            <a:graphicFrameLocks noGrp="1"/>
          </p:cNvGraphicFramePr>
          <p:nvPr>
            <p:ph type="tbl" sz="quarter" idx="13"/>
            <p:extLst>
              <p:ext uri="{D42A27DB-BD31-4B8C-83A1-F6EECF244321}">
                <p14:modId xmlns:p14="http://schemas.microsoft.com/office/powerpoint/2010/main" val="188844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50914932"/>
                    </a:ext>
                  </a:extLst>
                </a:gridCol>
                <a:gridCol w="1152144">
                  <a:extLst>
                    <a:ext uri="{9D8B030D-6E8A-4147-A177-3AD203B41FA5}">
                      <a16:colId xmlns:a16="http://schemas.microsoft.com/office/drawing/2014/main" val="670116806"/>
                    </a:ext>
                  </a:extLst>
                </a:gridCol>
                <a:gridCol w="411480">
                  <a:extLst>
                    <a:ext uri="{9D8B030D-6E8A-4147-A177-3AD203B41FA5}">
                      <a16:colId xmlns:a16="http://schemas.microsoft.com/office/drawing/2014/main" val="4015888644"/>
                    </a:ext>
                  </a:extLst>
                </a:gridCol>
                <a:gridCol w="411480">
                  <a:extLst>
                    <a:ext uri="{9D8B030D-6E8A-4147-A177-3AD203B41FA5}">
                      <a16:colId xmlns:a16="http://schemas.microsoft.com/office/drawing/2014/main" val="2654398420"/>
                    </a:ext>
                  </a:extLst>
                </a:gridCol>
                <a:gridCol w="411480">
                  <a:extLst>
                    <a:ext uri="{9D8B030D-6E8A-4147-A177-3AD203B41FA5}">
                      <a16:colId xmlns:a16="http://schemas.microsoft.com/office/drawing/2014/main" val="1708385033"/>
                    </a:ext>
                  </a:extLst>
                </a:gridCol>
                <a:gridCol w="411480">
                  <a:extLst>
                    <a:ext uri="{9D8B030D-6E8A-4147-A177-3AD203B41FA5}">
                      <a16:colId xmlns:a16="http://schemas.microsoft.com/office/drawing/2014/main" val="3305089748"/>
                    </a:ext>
                  </a:extLst>
                </a:gridCol>
                <a:gridCol w="411480">
                  <a:extLst>
                    <a:ext uri="{9D8B030D-6E8A-4147-A177-3AD203B41FA5}">
                      <a16:colId xmlns:a16="http://schemas.microsoft.com/office/drawing/2014/main" val="710709323"/>
                    </a:ext>
                  </a:extLst>
                </a:gridCol>
                <a:gridCol w="411480">
                  <a:extLst>
                    <a:ext uri="{9D8B030D-6E8A-4147-A177-3AD203B41FA5}">
                      <a16:colId xmlns:a16="http://schemas.microsoft.com/office/drawing/2014/main" val="2906650132"/>
                    </a:ext>
                  </a:extLst>
                </a:gridCol>
                <a:gridCol w="411480">
                  <a:extLst>
                    <a:ext uri="{9D8B030D-6E8A-4147-A177-3AD203B41FA5}">
                      <a16:colId xmlns:a16="http://schemas.microsoft.com/office/drawing/2014/main" val="98143484"/>
                    </a:ext>
                  </a:extLst>
                </a:gridCol>
                <a:gridCol w="411480">
                  <a:extLst>
                    <a:ext uri="{9D8B030D-6E8A-4147-A177-3AD203B41FA5}">
                      <a16:colId xmlns:a16="http://schemas.microsoft.com/office/drawing/2014/main" val="4028484866"/>
                    </a:ext>
                  </a:extLst>
                </a:gridCol>
                <a:gridCol w="411480">
                  <a:extLst>
                    <a:ext uri="{9D8B030D-6E8A-4147-A177-3AD203B41FA5}">
                      <a16:colId xmlns:a16="http://schemas.microsoft.com/office/drawing/2014/main" val="3332355300"/>
                    </a:ext>
                  </a:extLst>
                </a:gridCol>
                <a:gridCol w="1728216">
                  <a:extLst>
                    <a:ext uri="{9D8B030D-6E8A-4147-A177-3AD203B41FA5}">
                      <a16:colId xmlns:a16="http://schemas.microsoft.com/office/drawing/2014/main" val="1360597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86939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704964654"/>
                  </a:ext>
                </a:extLst>
              </a:tr>
            </a:tbl>
          </a:graphicData>
        </a:graphic>
      </p:graphicFrame>
      <p:sp>
        <p:nvSpPr>
          <p:cNvPr id="4" name="Text Placeholder 3">
            <a:extLst>
              <a:ext uri="{FF2B5EF4-FFF2-40B4-BE49-F238E27FC236}">
                <a16:creationId xmlns:a16="http://schemas.microsoft.com/office/drawing/2014/main" id="{DE09BBA0-E475-43D2-9CC9-34E939971856}"/>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650007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8158B-6854-4709-A329-A05559181DB3}"/>
              </a:ext>
            </a:extLst>
          </p:cNvPr>
          <p:cNvSpPr>
            <a:spLocks noGrp="1"/>
          </p:cNvSpPr>
          <p:nvPr>
            <p:ph type="title"/>
          </p:nvPr>
        </p:nvSpPr>
        <p:spPr/>
        <p:txBody>
          <a:bodyPr/>
          <a:lstStyle/>
          <a:p>
            <a:r>
              <a:rPr lang="en-US"/>
              <a:t>Facebook Instagram Paid Post Performance | All profiles - 22 of 25</a:t>
            </a:r>
          </a:p>
        </p:txBody>
      </p:sp>
      <p:graphicFrame>
        <p:nvGraphicFramePr>
          <p:cNvPr id="5" name="Table Placeholder 4">
            <a:extLst>
              <a:ext uri="{FF2B5EF4-FFF2-40B4-BE49-F238E27FC236}">
                <a16:creationId xmlns:a16="http://schemas.microsoft.com/office/drawing/2014/main" id="{5DFB88A9-028D-474E-A4E7-405B2D9850C9}"/>
              </a:ext>
            </a:extLst>
          </p:cNvPr>
          <p:cNvGraphicFramePr>
            <a:graphicFrameLocks noGrp="1"/>
          </p:cNvGraphicFramePr>
          <p:nvPr>
            <p:ph type="tbl" sz="quarter" idx="13"/>
            <p:extLst>
              <p:ext uri="{D42A27DB-BD31-4B8C-83A1-F6EECF244321}">
                <p14:modId xmlns:p14="http://schemas.microsoft.com/office/powerpoint/2010/main" val="334181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40397004"/>
                    </a:ext>
                  </a:extLst>
                </a:gridCol>
                <a:gridCol w="1152144">
                  <a:extLst>
                    <a:ext uri="{9D8B030D-6E8A-4147-A177-3AD203B41FA5}">
                      <a16:colId xmlns:a16="http://schemas.microsoft.com/office/drawing/2014/main" val="3961256655"/>
                    </a:ext>
                  </a:extLst>
                </a:gridCol>
                <a:gridCol w="411480">
                  <a:extLst>
                    <a:ext uri="{9D8B030D-6E8A-4147-A177-3AD203B41FA5}">
                      <a16:colId xmlns:a16="http://schemas.microsoft.com/office/drawing/2014/main" val="149557612"/>
                    </a:ext>
                  </a:extLst>
                </a:gridCol>
                <a:gridCol w="411480">
                  <a:extLst>
                    <a:ext uri="{9D8B030D-6E8A-4147-A177-3AD203B41FA5}">
                      <a16:colId xmlns:a16="http://schemas.microsoft.com/office/drawing/2014/main" val="2454767782"/>
                    </a:ext>
                  </a:extLst>
                </a:gridCol>
                <a:gridCol w="411480">
                  <a:extLst>
                    <a:ext uri="{9D8B030D-6E8A-4147-A177-3AD203B41FA5}">
                      <a16:colId xmlns:a16="http://schemas.microsoft.com/office/drawing/2014/main" val="563901148"/>
                    </a:ext>
                  </a:extLst>
                </a:gridCol>
                <a:gridCol w="411480">
                  <a:extLst>
                    <a:ext uri="{9D8B030D-6E8A-4147-A177-3AD203B41FA5}">
                      <a16:colId xmlns:a16="http://schemas.microsoft.com/office/drawing/2014/main" val="3107816116"/>
                    </a:ext>
                  </a:extLst>
                </a:gridCol>
                <a:gridCol w="411480">
                  <a:extLst>
                    <a:ext uri="{9D8B030D-6E8A-4147-A177-3AD203B41FA5}">
                      <a16:colId xmlns:a16="http://schemas.microsoft.com/office/drawing/2014/main" val="3176449500"/>
                    </a:ext>
                  </a:extLst>
                </a:gridCol>
                <a:gridCol w="411480">
                  <a:extLst>
                    <a:ext uri="{9D8B030D-6E8A-4147-A177-3AD203B41FA5}">
                      <a16:colId xmlns:a16="http://schemas.microsoft.com/office/drawing/2014/main" val="3527419699"/>
                    </a:ext>
                  </a:extLst>
                </a:gridCol>
                <a:gridCol w="411480">
                  <a:extLst>
                    <a:ext uri="{9D8B030D-6E8A-4147-A177-3AD203B41FA5}">
                      <a16:colId xmlns:a16="http://schemas.microsoft.com/office/drawing/2014/main" val="397992384"/>
                    </a:ext>
                  </a:extLst>
                </a:gridCol>
                <a:gridCol w="411480">
                  <a:extLst>
                    <a:ext uri="{9D8B030D-6E8A-4147-A177-3AD203B41FA5}">
                      <a16:colId xmlns:a16="http://schemas.microsoft.com/office/drawing/2014/main" val="1091289032"/>
                    </a:ext>
                  </a:extLst>
                </a:gridCol>
                <a:gridCol w="411480">
                  <a:extLst>
                    <a:ext uri="{9D8B030D-6E8A-4147-A177-3AD203B41FA5}">
                      <a16:colId xmlns:a16="http://schemas.microsoft.com/office/drawing/2014/main" val="2429704311"/>
                    </a:ext>
                  </a:extLst>
                </a:gridCol>
                <a:gridCol w="1728216">
                  <a:extLst>
                    <a:ext uri="{9D8B030D-6E8A-4147-A177-3AD203B41FA5}">
                      <a16:colId xmlns:a16="http://schemas.microsoft.com/office/drawing/2014/main" val="4095861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6606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02947617"/>
                  </a:ext>
                </a:extLst>
              </a:tr>
            </a:tbl>
          </a:graphicData>
        </a:graphic>
      </p:graphicFrame>
      <p:sp>
        <p:nvSpPr>
          <p:cNvPr id="4" name="Text Placeholder 3">
            <a:extLst>
              <a:ext uri="{FF2B5EF4-FFF2-40B4-BE49-F238E27FC236}">
                <a16:creationId xmlns:a16="http://schemas.microsoft.com/office/drawing/2014/main" id="{BE361142-03F1-4E28-8ED9-20C26FEF37A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216931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215B5-6E33-4926-948A-747F0F19926C}"/>
              </a:ext>
            </a:extLst>
          </p:cNvPr>
          <p:cNvSpPr>
            <a:spLocks noGrp="1"/>
          </p:cNvSpPr>
          <p:nvPr>
            <p:ph type="title"/>
          </p:nvPr>
        </p:nvSpPr>
        <p:spPr/>
        <p:txBody>
          <a:bodyPr/>
          <a:lstStyle/>
          <a:p>
            <a:r>
              <a:rPr lang="en-US"/>
              <a:t>Facebook Instagram Paid Post Performance | All profiles - 23 of 25</a:t>
            </a:r>
          </a:p>
        </p:txBody>
      </p:sp>
      <p:graphicFrame>
        <p:nvGraphicFramePr>
          <p:cNvPr id="5" name="Table Placeholder 4">
            <a:extLst>
              <a:ext uri="{FF2B5EF4-FFF2-40B4-BE49-F238E27FC236}">
                <a16:creationId xmlns:a16="http://schemas.microsoft.com/office/drawing/2014/main" id="{81546F12-F5E1-40F7-BD5D-0759FEB47FE1}"/>
              </a:ext>
            </a:extLst>
          </p:cNvPr>
          <p:cNvGraphicFramePr>
            <a:graphicFrameLocks noGrp="1"/>
          </p:cNvGraphicFramePr>
          <p:nvPr>
            <p:ph type="tbl" sz="quarter" idx="13"/>
            <p:extLst>
              <p:ext uri="{D42A27DB-BD31-4B8C-83A1-F6EECF244321}">
                <p14:modId xmlns:p14="http://schemas.microsoft.com/office/powerpoint/2010/main" val="178585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0173310"/>
                    </a:ext>
                  </a:extLst>
                </a:gridCol>
                <a:gridCol w="1152144">
                  <a:extLst>
                    <a:ext uri="{9D8B030D-6E8A-4147-A177-3AD203B41FA5}">
                      <a16:colId xmlns:a16="http://schemas.microsoft.com/office/drawing/2014/main" val="3167722077"/>
                    </a:ext>
                  </a:extLst>
                </a:gridCol>
                <a:gridCol w="411480">
                  <a:extLst>
                    <a:ext uri="{9D8B030D-6E8A-4147-A177-3AD203B41FA5}">
                      <a16:colId xmlns:a16="http://schemas.microsoft.com/office/drawing/2014/main" val="582581681"/>
                    </a:ext>
                  </a:extLst>
                </a:gridCol>
                <a:gridCol w="411480">
                  <a:extLst>
                    <a:ext uri="{9D8B030D-6E8A-4147-A177-3AD203B41FA5}">
                      <a16:colId xmlns:a16="http://schemas.microsoft.com/office/drawing/2014/main" val="2871088781"/>
                    </a:ext>
                  </a:extLst>
                </a:gridCol>
                <a:gridCol w="411480">
                  <a:extLst>
                    <a:ext uri="{9D8B030D-6E8A-4147-A177-3AD203B41FA5}">
                      <a16:colId xmlns:a16="http://schemas.microsoft.com/office/drawing/2014/main" val="666549861"/>
                    </a:ext>
                  </a:extLst>
                </a:gridCol>
                <a:gridCol w="411480">
                  <a:extLst>
                    <a:ext uri="{9D8B030D-6E8A-4147-A177-3AD203B41FA5}">
                      <a16:colId xmlns:a16="http://schemas.microsoft.com/office/drawing/2014/main" val="1333398405"/>
                    </a:ext>
                  </a:extLst>
                </a:gridCol>
                <a:gridCol w="411480">
                  <a:extLst>
                    <a:ext uri="{9D8B030D-6E8A-4147-A177-3AD203B41FA5}">
                      <a16:colId xmlns:a16="http://schemas.microsoft.com/office/drawing/2014/main" val="3311876569"/>
                    </a:ext>
                  </a:extLst>
                </a:gridCol>
                <a:gridCol w="411480">
                  <a:extLst>
                    <a:ext uri="{9D8B030D-6E8A-4147-A177-3AD203B41FA5}">
                      <a16:colId xmlns:a16="http://schemas.microsoft.com/office/drawing/2014/main" val="2599697388"/>
                    </a:ext>
                  </a:extLst>
                </a:gridCol>
                <a:gridCol w="411480">
                  <a:extLst>
                    <a:ext uri="{9D8B030D-6E8A-4147-A177-3AD203B41FA5}">
                      <a16:colId xmlns:a16="http://schemas.microsoft.com/office/drawing/2014/main" val="1191173754"/>
                    </a:ext>
                  </a:extLst>
                </a:gridCol>
                <a:gridCol w="411480">
                  <a:extLst>
                    <a:ext uri="{9D8B030D-6E8A-4147-A177-3AD203B41FA5}">
                      <a16:colId xmlns:a16="http://schemas.microsoft.com/office/drawing/2014/main" val="2302072210"/>
                    </a:ext>
                  </a:extLst>
                </a:gridCol>
                <a:gridCol w="411480">
                  <a:extLst>
                    <a:ext uri="{9D8B030D-6E8A-4147-A177-3AD203B41FA5}">
                      <a16:colId xmlns:a16="http://schemas.microsoft.com/office/drawing/2014/main" val="3832670863"/>
                    </a:ext>
                  </a:extLst>
                </a:gridCol>
                <a:gridCol w="1728216">
                  <a:extLst>
                    <a:ext uri="{9D8B030D-6E8A-4147-A177-3AD203B41FA5}">
                      <a16:colId xmlns:a16="http://schemas.microsoft.com/office/drawing/2014/main" val="2317537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2734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093322286"/>
                  </a:ext>
                </a:extLst>
              </a:tr>
            </a:tbl>
          </a:graphicData>
        </a:graphic>
      </p:graphicFrame>
      <p:sp>
        <p:nvSpPr>
          <p:cNvPr id="4" name="Text Placeholder 3">
            <a:extLst>
              <a:ext uri="{FF2B5EF4-FFF2-40B4-BE49-F238E27FC236}">
                <a16:creationId xmlns:a16="http://schemas.microsoft.com/office/drawing/2014/main" id="{2EA012A9-7E26-43EB-9A74-E033030D6B8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43545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67D0A-0E46-4E8B-9A1E-0830E58A8929}"/>
              </a:ext>
            </a:extLst>
          </p:cNvPr>
          <p:cNvSpPr>
            <a:spLocks noGrp="1"/>
          </p:cNvSpPr>
          <p:nvPr>
            <p:ph type="title"/>
          </p:nvPr>
        </p:nvSpPr>
        <p:spPr/>
        <p:txBody>
          <a:bodyPr/>
          <a:lstStyle/>
          <a:p>
            <a:r>
              <a:rPr lang="en-US"/>
              <a:t>Facebook Instagram Paid Post Performance | All profiles - 24 of 25</a:t>
            </a:r>
          </a:p>
        </p:txBody>
      </p:sp>
      <p:graphicFrame>
        <p:nvGraphicFramePr>
          <p:cNvPr id="5" name="Table Placeholder 4">
            <a:extLst>
              <a:ext uri="{FF2B5EF4-FFF2-40B4-BE49-F238E27FC236}">
                <a16:creationId xmlns:a16="http://schemas.microsoft.com/office/drawing/2014/main" id="{DC85AE87-271D-4BE4-8812-E2EE3431DC0B}"/>
              </a:ext>
            </a:extLst>
          </p:cNvPr>
          <p:cNvGraphicFramePr>
            <a:graphicFrameLocks noGrp="1"/>
          </p:cNvGraphicFramePr>
          <p:nvPr>
            <p:ph type="tbl" sz="quarter" idx="13"/>
            <p:extLst>
              <p:ext uri="{D42A27DB-BD31-4B8C-83A1-F6EECF244321}">
                <p14:modId xmlns:p14="http://schemas.microsoft.com/office/powerpoint/2010/main" val="371783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5164526"/>
                    </a:ext>
                  </a:extLst>
                </a:gridCol>
                <a:gridCol w="1152144">
                  <a:extLst>
                    <a:ext uri="{9D8B030D-6E8A-4147-A177-3AD203B41FA5}">
                      <a16:colId xmlns:a16="http://schemas.microsoft.com/office/drawing/2014/main" val="973297570"/>
                    </a:ext>
                  </a:extLst>
                </a:gridCol>
                <a:gridCol w="411480">
                  <a:extLst>
                    <a:ext uri="{9D8B030D-6E8A-4147-A177-3AD203B41FA5}">
                      <a16:colId xmlns:a16="http://schemas.microsoft.com/office/drawing/2014/main" val="3248596445"/>
                    </a:ext>
                  </a:extLst>
                </a:gridCol>
                <a:gridCol w="411480">
                  <a:extLst>
                    <a:ext uri="{9D8B030D-6E8A-4147-A177-3AD203B41FA5}">
                      <a16:colId xmlns:a16="http://schemas.microsoft.com/office/drawing/2014/main" val="2041573555"/>
                    </a:ext>
                  </a:extLst>
                </a:gridCol>
                <a:gridCol w="411480">
                  <a:extLst>
                    <a:ext uri="{9D8B030D-6E8A-4147-A177-3AD203B41FA5}">
                      <a16:colId xmlns:a16="http://schemas.microsoft.com/office/drawing/2014/main" val="2479221477"/>
                    </a:ext>
                  </a:extLst>
                </a:gridCol>
                <a:gridCol w="411480">
                  <a:extLst>
                    <a:ext uri="{9D8B030D-6E8A-4147-A177-3AD203B41FA5}">
                      <a16:colId xmlns:a16="http://schemas.microsoft.com/office/drawing/2014/main" val="449686935"/>
                    </a:ext>
                  </a:extLst>
                </a:gridCol>
                <a:gridCol w="411480">
                  <a:extLst>
                    <a:ext uri="{9D8B030D-6E8A-4147-A177-3AD203B41FA5}">
                      <a16:colId xmlns:a16="http://schemas.microsoft.com/office/drawing/2014/main" val="1763656668"/>
                    </a:ext>
                  </a:extLst>
                </a:gridCol>
                <a:gridCol w="411480">
                  <a:extLst>
                    <a:ext uri="{9D8B030D-6E8A-4147-A177-3AD203B41FA5}">
                      <a16:colId xmlns:a16="http://schemas.microsoft.com/office/drawing/2014/main" val="3945215874"/>
                    </a:ext>
                  </a:extLst>
                </a:gridCol>
                <a:gridCol w="411480">
                  <a:extLst>
                    <a:ext uri="{9D8B030D-6E8A-4147-A177-3AD203B41FA5}">
                      <a16:colId xmlns:a16="http://schemas.microsoft.com/office/drawing/2014/main" val="2555694470"/>
                    </a:ext>
                  </a:extLst>
                </a:gridCol>
                <a:gridCol w="411480">
                  <a:extLst>
                    <a:ext uri="{9D8B030D-6E8A-4147-A177-3AD203B41FA5}">
                      <a16:colId xmlns:a16="http://schemas.microsoft.com/office/drawing/2014/main" val="4111066752"/>
                    </a:ext>
                  </a:extLst>
                </a:gridCol>
                <a:gridCol w="411480">
                  <a:extLst>
                    <a:ext uri="{9D8B030D-6E8A-4147-A177-3AD203B41FA5}">
                      <a16:colId xmlns:a16="http://schemas.microsoft.com/office/drawing/2014/main" val="2397407183"/>
                    </a:ext>
                  </a:extLst>
                </a:gridCol>
                <a:gridCol w="1728216">
                  <a:extLst>
                    <a:ext uri="{9D8B030D-6E8A-4147-A177-3AD203B41FA5}">
                      <a16:colId xmlns:a16="http://schemas.microsoft.com/office/drawing/2014/main" val="274500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3804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- 2024-01-16 11:24:59</a:t>
                      </a:r>
                      <a:r>
                        <a:rPr kumimoji="0" lang="en-US" sz="1000" b="0" i="0" u="none" strike="noStrike" kern="1200" cap="none" spc="0" normalizeH="0" baseline="0" noProof="0">
                          <a:ln>
                            <a:noFill/>
                          </a:ln>
                          <a:solidFill>
                            <a:prstClr val="black"/>
                          </a:solidFill>
                          <a:effectLst/>
                          <a:uLnTx/>
                          <a:uFillTx/>
                          <a:latin typeface="Calibri"/>
                          <a:ea typeface="+mn-ea"/>
                          <a:cs typeface="+mn-cs"/>
                        </a:rPr>
                        <a:t>
 Alles kann, nichts Mousse! Für welche vegane Mousse au Chocolat entscheidet ihr euch? ✨
Auf unserem Blog findet ihr die genauen Rezepte. Link in Bio!
#rittersport #mousseauchocolat #vegan #veganuary #kakao #schokomoment #❤️🍫 #lieblingsschokolade #schokoliebe #quadratischpraktischgut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https://quintly-eu-image-storage.s3.amazonaws.com/ce3c7051b24efe7a43caa2123c501328/9c4bead581ace6a6f2db7b27e42ffa48.jpg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514032960"/>
                  </a:ext>
                </a:extLst>
              </a:tr>
            </a:tbl>
          </a:graphicData>
        </a:graphic>
      </p:graphicFrame>
      <p:sp>
        <p:nvSpPr>
          <p:cNvPr id="4" name="Text Placeholder 3">
            <a:extLst>
              <a:ext uri="{FF2B5EF4-FFF2-40B4-BE49-F238E27FC236}">
                <a16:creationId xmlns:a16="http://schemas.microsoft.com/office/drawing/2014/main" id="{2A9A703B-1F3E-4B2E-9391-1D660451C71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881949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ADFB5-CE28-429F-BD65-A2B6777D0662}"/>
              </a:ext>
            </a:extLst>
          </p:cNvPr>
          <p:cNvSpPr>
            <a:spLocks noGrp="1"/>
          </p:cNvSpPr>
          <p:nvPr>
            <p:ph type="title"/>
          </p:nvPr>
        </p:nvSpPr>
        <p:spPr/>
        <p:txBody>
          <a:bodyPr/>
          <a:lstStyle/>
          <a:p>
            <a:r>
              <a:rPr lang="en-US"/>
              <a:t>Facebook Instagram Paid Post Performance | All profiles - 25 of 25</a:t>
            </a:r>
          </a:p>
        </p:txBody>
      </p:sp>
      <p:graphicFrame>
        <p:nvGraphicFramePr>
          <p:cNvPr id="5" name="Table Placeholder 4">
            <a:extLst>
              <a:ext uri="{FF2B5EF4-FFF2-40B4-BE49-F238E27FC236}">
                <a16:creationId xmlns:a16="http://schemas.microsoft.com/office/drawing/2014/main" id="{CA4ECA75-6D54-4982-9C7D-6AAFE4B2D05C}"/>
              </a:ext>
            </a:extLst>
          </p:cNvPr>
          <p:cNvGraphicFramePr>
            <a:graphicFrameLocks noGrp="1"/>
          </p:cNvGraphicFramePr>
          <p:nvPr>
            <p:ph type="tbl" sz="quarter" idx="13"/>
            <p:extLst>
              <p:ext uri="{D42A27DB-BD31-4B8C-83A1-F6EECF244321}">
                <p14:modId xmlns:p14="http://schemas.microsoft.com/office/powerpoint/2010/main" val="3511007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1005374"/>
                    </a:ext>
                  </a:extLst>
                </a:gridCol>
                <a:gridCol w="1152144">
                  <a:extLst>
                    <a:ext uri="{9D8B030D-6E8A-4147-A177-3AD203B41FA5}">
                      <a16:colId xmlns:a16="http://schemas.microsoft.com/office/drawing/2014/main" val="2708507662"/>
                    </a:ext>
                  </a:extLst>
                </a:gridCol>
                <a:gridCol w="411480">
                  <a:extLst>
                    <a:ext uri="{9D8B030D-6E8A-4147-A177-3AD203B41FA5}">
                      <a16:colId xmlns:a16="http://schemas.microsoft.com/office/drawing/2014/main" val="2556723408"/>
                    </a:ext>
                  </a:extLst>
                </a:gridCol>
                <a:gridCol w="411480">
                  <a:extLst>
                    <a:ext uri="{9D8B030D-6E8A-4147-A177-3AD203B41FA5}">
                      <a16:colId xmlns:a16="http://schemas.microsoft.com/office/drawing/2014/main" val="1793176139"/>
                    </a:ext>
                  </a:extLst>
                </a:gridCol>
                <a:gridCol w="411480">
                  <a:extLst>
                    <a:ext uri="{9D8B030D-6E8A-4147-A177-3AD203B41FA5}">
                      <a16:colId xmlns:a16="http://schemas.microsoft.com/office/drawing/2014/main" val="3199776071"/>
                    </a:ext>
                  </a:extLst>
                </a:gridCol>
                <a:gridCol w="411480">
                  <a:extLst>
                    <a:ext uri="{9D8B030D-6E8A-4147-A177-3AD203B41FA5}">
                      <a16:colId xmlns:a16="http://schemas.microsoft.com/office/drawing/2014/main" val="1601624330"/>
                    </a:ext>
                  </a:extLst>
                </a:gridCol>
                <a:gridCol w="411480">
                  <a:extLst>
                    <a:ext uri="{9D8B030D-6E8A-4147-A177-3AD203B41FA5}">
                      <a16:colId xmlns:a16="http://schemas.microsoft.com/office/drawing/2014/main" val="946509927"/>
                    </a:ext>
                  </a:extLst>
                </a:gridCol>
                <a:gridCol w="411480">
                  <a:extLst>
                    <a:ext uri="{9D8B030D-6E8A-4147-A177-3AD203B41FA5}">
                      <a16:colId xmlns:a16="http://schemas.microsoft.com/office/drawing/2014/main" val="3932802451"/>
                    </a:ext>
                  </a:extLst>
                </a:gridCol>
                <a:gridCol w="411480">
                  <a:extLst>
                    <a:ext uri="{9D8B030D-6E8A-4147-A177-3AD203B41FA5}">
                      <a16:colId xmlns:a16="http://schemas.microsoft.com/office/drawing/2014/main" val="3305312191"/>
                    </a:ext>
                  </a:extLst>
                </a:gridCol>
                <a:gridCol w="411480">
                  <a:extLst>
                    <a:ext uri="{9D8B030D-6E8A-4147-A177-3AD203B41FA5}">
                      <a16:colId xmlns:a16="http://schemas.microsoft.com/office/drawing/2014/main" val="366998484"/>
                    </a:ext>
                  </a:extLst>
                </a:gridCol>
                <a:gridCol w="411480">
                  <a:extLst>
                    <a:ext uri="{9D8B030D-6E8A-4147-A177-3AD203B41FA5}">
                      <a16:colId xmlns:a16="http://schemas.microsoft.com/office/drawing/2014/main" val="2306598904"/>
                    </a:ext>
                  </a:extLst>
                </a:gridCol>
                <a:gridCol w="1728216">
                  <a:extLst>
                    <a:ext uri="{9D8B030D-6E8A-4147-A177-3AD203B41FA5}">
                      <a16:colId xmlns:a16="http://schemas.microsoft.com/office/drawing/2014/main" val="266761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0550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3362942792"/>
                  </a:ext>
                </a:extLst>
              </a:tr>
            </a:tbl>
          </a:graphicData>
        </a:graphic>
      </p:graphicFrame>
      <p:sp>
        <p:nvSpPr>
          <p:cNvPr id="4" name="Text Placeholder 3">
            <a:extLst>
              <a:ext uri="{FF2B5EF4-FFF2-40B4-BE49-F238E27FC236}">
                <a16:creationId xmlns:a16="http://schemas.microsoft.com/office/drawing/2014/main" id="{64CD775E-9BFE-48FF-A525-0D4B523FC10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7162169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A895C-141A-432E-A62C-4A789E86ABE8}"/>
              </a:ext>
            </a:extLst>
          </p:cNvPr>
          <p:cNvSpPr>
            <a:spLocks noGrp="1"/>
          </p:cNvSpPr>
          <p:nvPr>
            <p:ph type="title"/>
          </p:nvPr>
        </p:nvSpPr>
        <p:spPr/>
        <p:txBody>
          <a:bodyPr/>
          <a:lstStyle/>
          <a:p>
            <a:r>
              <a:rPr lang="de-DE"/>
              <a:t>Facebook FB_Reichweite  | All profiles</a:t>
            </a:r>
            <a:endParaRPr lang="en-US"/>
          </a:p>
        </p:txBody>
      </p:sp>
      <p:graphicFrame>
        <p:nvGraphicFramePr>
          <p:cNvPr id="6" name="Chart Placeholder 5">
            <a:extLst>
              <a:ext uri="{FF2B5EF4-FFF2-40B4-BE49-F238E27FC236}">
                <a16:creationId xmlns:a16="http://schemas.microsoft.com/office/drawing/2014/main" id="{B0BFB2A6-3B36-431A-B26B-267263594578}"/>
              </a:ext>
            </a:extLst>
          </p:cNvPr>
          <p:cNvGraphicFramePr>
            <a:graphicFrameLocks noGrp="1"/>
          </p:cNvGraphicFramePr>
          <p:nvPr>
            <p:ph type="chart" sz="quarter" idx="13"/>
            <p:extLst>
              <p:ext uri="{D42A27DB-BD31-4B8C-83A1-F6EECF244321}">
                <p14:modId xmlns:p14="http://schemas.microsoft.com/office/powerpoint/2010/main" val="2215600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948047-70E4-47C5-9307-9104086A2C6D}"/>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3350AF14-DA5E-4201-A416-76B4BCACF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348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1CBA5-7EFF-432D-A78F-1417E76C620B}"/>
              </a:ext>
            </a:extLst>
          </p:cNvPr>
          <p:cNvSpPr>
            <a:spLocks noGrp="1"/>
          </p:cNvSpPr>
          <p:nvPr>
            <p:ph type="title"/>
          </p:nvPr>
        </p:nvSpPr>
        <p:spPr/>
        <p:txBody>
          <a:bodyPr/>
          <a:lstStyle/>
          <a:p>
            <a:r>
              <a:rPr lang="en-US"/>
              <a:t>Facebook FB_Impressions | Ritter Sport</a:t>
            </a:r>
          </a:p>
        </p:txBody>
      </p:sp>
      <p:graphicFrame>
        <p:nvGraphicFramePr>
          <p:cNvPr id="6" name="Chart Placeholder 5">
            <a:extLst>
              <a:ext uri="{FF2B5EF4-FFF2-40B4-BE49-F238E27FC236}">
                <a16:creationId xmlns:a16="http://schemas.microsoft.com/office/drawing/2014/main" id="{43293427-CABE-49CD-B392-4E5B463A5ADF}"/>
              </a:ext>
            </a:extLst>
          </p:cNvPr>
          <p:cNvGraphicFramePr>
            <a:graphicFrameLocks noGrp="1"/>
          </p:cNvGraphicFramePr>
          <p:nvPr>
            <p:ph type="chart" sz="quarter" idx="13"/>
            <p:extLst>
              <p:ext uri="{D42A27DB-BD31-4B8C-83A1-F6EECF244321}">
                <p14:modId xmlns:p14="http://schemas.microsoft.com/office/powerpoint/2010/main" val="3534130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B5AA5-1A9F-45DB-8906-112BB29F9D3B}"/>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A815B70C-16AC-4F81-B07F-0314CC8E9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7402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ABB90-0B11-42CE-997F-043EFE07CCC0}"/>
              </a:ext>
            </a:extLst>
          </p:cNvPr>
          <p:cNvSpPr>
            <a:spLocks noGrp="1"/>
          </p:cNvSpPr>
          <p:nvPr>
            <p:ph type="title"/>
          </p:nvPr>
        </p:nvSpPr>
        <p:spPr/>
        <p:txBody>
          <a:bodyPr/>
          <a:lstStyle/>
          <a:p>
            <a:r>
              <a:rPr lang="de-DE"/>
              <a:t>Facebook FB_Fans_Entwicklung | All profiles</a:t>
            </a:r>
            <a:endParaRPr lang="en-US"/>
          </a:p>
        </p:txBody>
      </p:sp>
      <p:graphicFrame>
        <p:nvGraphicFramePr>
          <p:cNvPr id="6" name="Chart Placeholder 5">
            <a:extLst>
              <a:ext uri="{FF2B5EF4-FFF2-40B4-BE49-F238E27FC236}">
                <a16:creationId xmlns:a16="http://schemas.microsoft.com/office/drawing/2014/main" id="{322B32E6-C239-4A23-97F2-4E4E5A56BA10}"/>
              </a:ext>
            </a:extLst>
          </p:cNvPr>
          <p:cNvGraphicFramePr>
            <a:graphicFrameLocks noGrp="1"/>
          </p:cNvGraphicFramePr>
          <p:nvPr>
            <p:ph type="chart" sz="quarter" idx="13"/>
            <p:extLst>
              <p:ext uri="{D42A27DB-BD31-4B8C-83A1-F6EECF244321}">
                <p14:modId xmlns:p14="http://schemas.microsoft.com/office/powerpoint/2010/main" val="4231607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BE40D-693D-4EB3-96E6-B7357C4511F1}"/>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138206B7-F95C-42A1-A731-4FB714A41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2612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78F37-E65D-41E7-98B4-188200CC8C20}"/>
              </a:ext>
            </a:extLst>
          </p:cNvPr>
          <p:cNvSpPr>
            <a:spLocks noGrp="1"/>
          </p:cNvSpPr>
          <p:nvPr>
            <p:ph type="title"/>
          </p:nvPr>
        </p:nvSpPr>
        <p:spPr/>
        <p:txBody>
          <a:bodyPr/>
          <a:lstStyle/>
          <a:p>
            <a:r>
              <a:rPr lang="en-US"/>
              <a:t>Facebook Posts nach Impressions | All profiles</a:t>
            </a:r>
          </a:p>
        </p:txBody>
      </p:sp>
      <p:graphicFrame>
        <p:nvGraphicFramePr>
          <p:cNvPr id="5" name="Table Placeholder 4">
            <a:extLst>
              <a:ext uri="{FF2B5EF4-FFF2-40B4-BE49-F238E27FC236}">
                <a16:creationId xmlns:a16="http://schemas.microsoft.com/office/drawing/2014/main" id="{A83F6F1C-B6AF-4FD8-BA0B-2B0901A03F43}"/>
              </a:ext>
            </a:extLst>
          </p:cNvPr>
          <p:cNvGraphicFramePr>
            <a:graphicFrameLocks noGrp="1"/>
          </p:cNvGraphicFramePr>
          <p:nvPr>
            <p:ph type="tbl" sz="quarter" idx="13"/>
            <p:extLst>
              <p:ext uri="{D42A27DB-BD31-4B8C-83A1-F6EECF244321}">
                <p14:modId xmlns:p14="http://schemas.microsoft.com/office/powerpoint/2010/main" val="161231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4131624569"/>
                    </a:ext>
                  </a:extLst>
                </a:gridCol>
                <a:gridCol w="1645920">
                  <a:extLst>
                    <a:ext uri="{9D8B030D-6E8A-4147-A177-3AD203B41FA5}">
                      <a16:colId xmlns:a16="http://schemas.microsoft.com/office/drawing/2014/main" val="815396474"/>
                    </a:ext>
                  </a:extLst>
                </a:gridCol>
              </a:tblGrid>
              <a:tr h="370840">
                <a:tc>
                  <a:txBody>
                    <a:bodyPr/>
                    <a:lstStyle/>
                    <a:p>
                      <a:r>
                        <a:rPr lang="en-US" sz="1000"/>
                        <a:t>Thumbnail</a:t>
                      </a:r>
                    </a:p>
                  </a:txBody>
                  <a:tcPr/>
                </a:tc>
                <a:tc>
                  <a:txBody>
                    <a:bodyPr/>
                    <a:lstStyle/>
                    <a:p>
                      <a:r>
                        <a:rPr lang="en-US" sz="1000"/>
                        <a:t>Organic Impressions</a:t>
                      </a:r>
                    </a:p>
                  </a:txBody>
                  <a:tcPr/>
                </a:tc>
                <a:extLst>
                  <a:ext uri="{0D108BD9-81ED-4DB2-BD59-A6C34878D82A}">
                    <a16:rowId xmlns:a16="http://schemas.microsoft.com/office/drawing/2014/main" val="778964702"/>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64902</a:t>
                      </a:r>
                    </a:p>
                  </a:txBody>
                  <a:tcPr/>
                </a:tc>
                <a:extLst>
                  <a:ext uri="{0D108BD9-81ED-4DB2-BD59-A6C34878D82A}">
                    <a16:rowId xmlns:a16="http://schemas.microsoft.com/office/drawing/2014/main" val="259958372"/>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56515</a:t>
                      </a:r>
                    </a:p>
                  </a:txBody>
                  <a:tcPr/>
                </a:tc>
                <a:extLst>
                  <a:ext uri="{0D108BD9-81ED-4DB2-BD59-A6C34878D82A}">
                    <a16:rowId xmlns:a16="http://schemas.microsoft.com/office/drawing/2014/main" val="2172793397"/>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48548</a:t>
                      </a:r>
                    </a:p>
                  </a:txBody>
                  <a:tcPr/>
                </a:tc>
                <a:extLst>
                  <a:ext uri="{0D108BD9-81ED-4DB2-BD59-A6C34878D82A}">
                    <a16:rowId xmlns:a16="http://schemas.microsoft.com/office/drawing/2014/main" val="1922834775"/>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35959</a:t>
                      </a:r>
                    </a:p>
                  </a:txBody>
                  <a:tcPr/>
                </a:tc>
                <a:extLst>
                  <a:ext uri="{0D108BD9-81ED-4DB2-BD59-A6C34878D82A}">
                    <a16:rowId xmlns:a16="http://schemas.microsoft.com/office/drawing/2014/main" val="3661140129"/>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29656</a:t>
                      </a:r>
                    </a:p>
                  </a:txBody>
                  <a:tcPr/>
                </a:tc>
                <a:extLst>
                  <a:ext uri="{0D108BD9-81ED-4DB2-BD59-A6C34878D82A}">
                    <a16:rowId xmlns:a16="http://schemas.microsoft.com/office/drawing/2014/main" val="2756486706"/>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24447</a:t>
                      </a:r>
                    </a:p>
                  </a:txBody>
                  <a:tcPr/>
                </a:tc>
                <a:extLst>
                  <a:ext uri="{0D108BD9-81ED-4DB2-BD59-A6C34878D82A}">
                    <a16:rowId xmlns:a16="http://schemas.microsoft.com/office/drawing/2014/main" val="39091585"/>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18619</a:t>
                      </a:r>
                    </a:p>
                  </a:txBody>
                  <a:tcPr/>
                </a:tc>
                <a:extLst>
                  <a:ext uri="{0D108BD9-81ED-4DB2-BD59-A6C34878D82A}">
                    <a16:rowId xmlns:a16="http://schemas.microsoft.com/office/drawing/2014/main" val="3697386217"/>
                  </a:ext>
                </a:extLst>
              </a:tr>
            </a:tbl>
          </a:graphicData>
        </a:graphic>
      </p:graphicFrame>
      <p:sp>
        <p:nvSpPr>
          <p:cNvPr id="4" name="Text Placeholder 3">
            <a:extLst>
              <a:ext uri="{FF2B5EF4-FFF2-40B4-BE49-F238E27FC236}">
                <a16:creationId xmlns:a16="http://schemas.microsoft.com/office/drawing/2014/main" id="{DE8EC6E3-BEA0-4005-ADE5-9F5007E52990}"/>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406076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A6A5-70AF-488A-80BF-9EA9FF5459D5}"/>
              </a:ext>
            </a:extLst>
          </p:cNvPr>
          <p:cNvSpPr>
            <a:spLocks noGrp="1"/>
          </p:cNvSpPr>
          <p:nvPr>
            <p:ph type="title"/>
          </p:nvPr>
        </p:nvSpPr>
        <p:spPr/>
        <p:txBody>
          <a:bodyPr/>
          <a:lstStyle/>
          <a:p>
            <a:r>
              <a:rPr lang="en-US"/>
              <a:t>Facebook Posts nach Engagement Rate | All profiles</a:t>
            </a:r>
          </a:p>
        </p:txBody>
      </p:sp>
      <p:graphicFrame>
        <p:nvGraphicFramePr>
          <p:cNvPr id="5" name="Table Placeholder 4">
            <a:extLst>
              <a:ext uri="{FF2B5EF4-FFF2-40B4-BE49-F238E27FC236}">
                <a16:creationId xmlns:a16="http://schemas.microsoft.com/office/drawing/2014/main" id="{AA6950D4-9302-4B86-86B1-33D12DA76DA9}"/>
              </a:ext>
            </a:extLst>
          </p:cNvPr>
          <p:cNvGraphicFramePr>
            <a:graphicFrameLocks noGrp="1"/>
          </p:cNvGraphicFramePr>
          <p:nvPr>
            <p:ph type="tbl" sz="quarter" idx="13"/>
            <p:extLst>
              <p:ext uri="{D42A27DB-BD31-4B8C-83A1-F6EECF244321}">
                <p14:modId xmlns:p14="http://schemas.microsoft.com/office/powerpoint/2010/main" val="106785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755788323"/>
                    </a:ext>
                  </a:extLst>
                </a:gridCol>
                <a:gridCol w="1645920">
                  <a:extLst>
                    <a:ext uri="{9D8B030D-6E8A-4147-A177-3AD203B41FA5}">
                      <a16:colId xmlns:a16="http://schemas.microsoft.com/office/drawing/2014/main" val="213249622"/>
                    </a:ext>
                  </a:extLst>
                </a:gridCol>
              </a:tblGrid>
              <a:tr h="370840">
                <a:tc>
                  <a:txBody>
                    <a:bodyPr/>
                    <a:lstStyle/>
                    <a:p>
                      <a:r>
                        <a:rPr lang="en-US" sz="1000"/>
                        <a:t>Thumbnail</a:t>
                      </a:r>
                    </a:p>
                  </a:txBody>
                  <a:tcPr/>
                </a:tc>
                <a:tc>
                  <a:txBody>
                    <a:bodyPr/>
                    <a:lstStyle/>
                    <a:p>
                      <a:r>
                        <a:rPr lang="en-US" sz="1000"/>
                        <a:t>Engagement Rate</a:t>
                      </a:r>
                    </a:p>
                  </a:txBody>
                  <a:tcPr/>
                </a:tc>
                <a:extLst>
                  <a:ext uri="{0D108BD9-81ED-4DB2-BD59-A6C34878D82A}">
                    <a16:rowId xmlns:a16="http://schemas.microsoft.com/office/drawing/2014/main" val="3844680396"/>
                  </a:ext>
                </a:extLst>
              </a:tr>
              <a:tr h="370840">
                <a:tc>
                  <a:txBody>
                    <a:bodyPr/>
                    <a:lstStyle/>
                    <a:p>
                      <a:r>
                        <a:rPr lang="en-US" sz="1000"/>
                        <a:t>https://quintly-eu-image-storage.s3.amazonaws.com/ce3c7051b24efe7a43caa2123c501328/92d8776110ebf85392fc6960451a57bd.jpg</a:t>
                      </a:r>
                    </a:p>
                  </a:txBody>
                  <a:tcPr/>
                </a:tc>
                <a:tc>
                  <a:txBody>
                    <a:bodyPr/>
                    <a:lstStyle/>
                    <a:p>
                      <a:r>
                        <a:rPr lang="en-US" sz="1000"/>
                        <a:t>11.1698 %</a:t>
                      </a:r>
                    </a:p>
                  </a:txBody>
                  <a:tcPr/>
                </a:tc>
                <a:extLst>
                  <a:ext uri="{0D108BD9-81ED-4DB2-BD59-A6C34878D82A}">
                    <a16:rowId xmlns:a16="http://schemas.microsoft.com/office/drawing/2014/main" val="1399641418"/>
                  </a:ext>
                </a:extLst>
              </a:tr>
              <a:tr h="370840">
                <a:tc>
                  <a:txBody>
                    <a:bodyPr/>
                    <a:lstStyle/>
                    <a:p>
                      <a:r>
                        <a:rPr lang="en-US" sz="1000"/>
                        <a:t>https://quintly-eu-image-storage.s3.amazonaws.com/ce3c7051b24efe7a43caa2123c501328/e1d064b1931bfb95bd0074717392534e.jpg</a:t>
                      </a:r>
                    </a:p>
                  </a:txBody>
                  <a:tcPr/>
                </a:tc>
                <a:tc>
                  <a:txBody>
                    <a:bodyPr/>
                    <a:lstStyle/>
                    <a:p>
                      <a:r>
                        <a:rPr lang="en-US" sz="1000"/>
                        <a:t>0.7595 %</a:t>
                      </a:r>
                    </a:p>
                  </a:txBody>
                  <a:tcPr/>
                </a:tc>
                <a:extLst>
                  <a:ext uri="{0D108BD9-81ED-4DB2-BD59-A6C34878D82A}">
                    <a16:rowId xmlns:a16="http://schemas.microsoft.com/office/drawing/2014/main" val="2269870602"/>
                  </a:ext>
                </a:extLst>
              </a:tr>
              <a:tr h="370840">
                <a:tc>
                  <a:txBody>
                    <a:bodyPr/>
                    <a:lstStyle/>
                    <a:p>
                      <a:r>
                        <a:rPr lang="en-US" sz="1000"/>
                        <a:t>https://quintly-eu-image-storage.s3.amazonaws.com/ce3c7051b24efe7a43caa2123c501328/dbdb0d47c00070c85711cc96a470d204.jpg</a:t>
                      </a:r>
                    </a:p>
                  </a:txBody>
                  <a:tcPr/>
                </a:tc>
                <a:tc>
                  <a:txBody>
                    <a:bodyPr/>
                    <a:lstStyle/>
                    <a:p>
                      <a:r>
                        <a:rPr lang="en-US" sz="1000"/>
                        <a:t>0.5859 %</a:t>
                      </a:r>
                    </a:p>
                  </a:txBody>
                  <a:tcPr/>
                </a:tc>
                <a:extLst>
                  <a:ext uri="{0D108BD9-81ED-4DB2-BD59-A6C34878D82A}">
                    <a16:rowId xmlns:a16="http://schemas.microsoft.com/office/drawing/2014/main" val="506908360"/>
                  </a:ext>
                </a:extLst>
              </a:tr>
              <a:tr h="370840">
                <a:tc>
                  <a:txBody>
                    <a:bodyPr/>
                    <a:lstStyle/>
                    <a:p>
                      <a:r>
                        <a:rPr lang="en-US" sz="1000"/>
                        <a:t>https://quintly-eu-image-storage.s3.amazonaws.com/ce3c7051b24efe7a43caa2123c501328/84bdba13512a2f2b3b2a1fb194d51591.jpg</a:t>
                      </a:r>
                    </a:p>
                  </a:txBody>
                  <a:tcPr/>
                </a:tc>
                <a:tc>
                  <a:txBody>
                    <a:bodyPr/>
                    <a:lstStyle/>
                    <a:p>
                      <a:r>
                        <a:rPr lang="en-US" sz="1000"/>
                        <a:t>0.4712 %</a:t>
                      </a:r>
                    </a:p>
                  </a:txBody>
                  <a:tcPr/>
                </a:tc>
                <a:extLst>
                  <a:ext uri="{0D108BD9-81ED-4DB2-BD59-A6C34878D82A}">
                    <a16:rowId xmlns:a16="http://schemas.microsoft.com/office/drawing/2014/main" val="257661661"/>
                  </a:ext>
                </a:extLst>
              </a:tr>
              <a:tr h="370840">
                <a:tc>
                  <a:txBody>
                    <a:bodyPr/>
                    <a:lstStyle/>
                    <a:p>
                      <a:r>
                        <a:rPr lang="en-US" sz="1000"/>
                        <a:t>https://quintly-eu-image-storage.s3.amazonaws.com/ce3c7051b24efe7a43caa2123c501328/446b00133a6f5d400363b8607d7ab90f.jpg</a:t>
                      </a:r>
                    </a:p>
                  </a:txBody>
                  <a:tcPr/>
                </a:tc>
                <a:tc>
                  <a:txBody>
                    <a:bodyPr/>
                    <a:lstStyle/>
                    <a:p>
                      <a:r>
                        <a:rPr lang="en-US" sz="1000"/>
                        <a:t>0.3365 %</a:t>
                      </a:r>
                    </a:p>
                  </a:txBody>
                  <a:tcPr/>
                </a:tc>
                <a:extLst>
                  <a:ext uri="{0D108BD9-81ED-4DB2-BD59-A6C34878D82A}">
                    <a16:rowId xmlns:a16="http://schemas.microsoft.com/office/drawing/2014/main" val="3226008490"/>
                  </a:ext>
                </a:extLst>
              </a:tr>
              <a:tr h="370840">
                <a:tc>
                  <a:txBody>
                    <a:bodyPr/>
                    <a:lstStyle/>
                    <a:p>
                      <a:r>
                        <a:rPr lang="en-US" sz="1000"/>
                        <a:t>https://quintly-eu-image-storage.s3.amazonaws.com/ce3c7051b24efe7a43caa2123c501328/09d036db3cd47f53468f3b402a335ff3.jpg</a:t>
                      </a:r>
                    </a:p>
                  </a:txBody>
                  <a:tcPr/>
                </a:tc>
                <a:tc>
                  <a:txBody>
                    <a:bodyPr/>
                    <a:lstStyle/>
                    <a:p>
                      <a:r>
                        <a:rPr lang="en-US" sz="1000"/>
                        <a:t>0.2054 %</a:t>
                      </a:r>
                    </a:p>
                  </a:txBody>
                  <a:tcPr/>
                </a:tc>
                <a:extLst>
                  <a:ext uri="{0D108BD9-81ED-4DB2-BD59-A6C34878D82A}">
                    <a16:rowId xmlns:a16="http://schemas.microsoft.com/office/drawing/2014/main" val="1221075936"/>
                  </a:ext>
                </a:extLst>
              </a:tr>
              <a:tr h="370840">
                <a:tc>
                  <a:txBody>
                    <a:bodyPr/>
                    <a:lstStyle/>
                    <a:p>
                      <a:r>
                        <a:rPr lang="en-US" sz="1000"/>
                        <a:t>https://quintly-eu-image-storage.s3.amazonaws.com/ce3c7051b24efe7a43caa2123c501328/b3e117ca8a615dfdd074500cbacda8db.jpg</a:t>
                      </a:r>
                    </a:p>
                  </a:txBody>
                  <a:tcPr/>
                </a:tc>
                <a:tc>
                  <a:txBody>
                    <a:bodyPr/>
                    <a:lstStyle/>
                    <a:p>
                      <a:r>
                        <a:rPr lang="en-US" sz="1000"/>
                        <a:t>0.1712 %</a:t>
                      </a:r>
                    </a:p>
                  </a:txBody>
                  <a:tcPr/>
                </a:tc>
                <a:extLst>
                  <a:ext uri="{0D108BD9-81ED-4DB2-BD59-A6C34878D82A}">
                    <a16:rowId xmlns:a16="http://schemas.microsoft.com/office/drawing/2014/main" val="2224244795"/>
                  </a:ext>
                </a:extLst>
              </a:tr>
            </a:tbl>
          </a:graphicData>
        </a:graphic>
      </p:graphicFrame>
      <p:sp>
        <p:nvSpPr>
          <p:cNvPr id="4" name="Text Placeholder 3">
            <a:extLst>
              <a:ext uri="{FF2B5EF4-FFF2-40B4-BE49-F238E27FC236}">
                <a16:creationId xmlns:a16="http://schemas.microsoft.com/office/drawing/2014/main" id="{EB50BD7E-983E-4619-9BD5-636577B2389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957593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552C-7500-4837-BDA7-9375F9B61FE3}"/>
              </a:ext>
            </a:extLst>
          </p:cNvPr>
          <p:cNvSpPr>
            <a:spLocks noGrp="1"/>
          </p:cNvSpPr>
          <p:nvPr>
            <p:ph type="title"/>
          </p:nvPr>
        </p:nvSpPr>
        <p:spPr/>
        <p:txBody>
          <a:bodyPr/>
          <a:lstStyle/>
          <a:p>
            <a:r>
              <a:rPr lang="en-US"/>
              <a:t>Facebook Facebook Paid Post Performance | 1 group and 2 profiles - 1 of 24</a:t>
            </a:r>
          </a:p>
        </p:txBody>
      </p:sp>
      <p:graphicFrame>
        <p:nvGraphicFramePr>
          <p:cNvPr id="5" name="Table Placeholder 4">
            <a:extLst>
              <a:ext uri="{FF2B5EF4-FFF2-40B4-BE49-F238E27FC236}">
                <a16:creationId xmlns:a16="http://schemas.microsoft.com/office/drawing/2014/main" id="{2507473E-AD59-4020-A0AB-ABAA2554502F}"/>
              </a:ext>
            </a:extLst>
          </p:cNvPr>
          <p:cNvGraphicFramePr>
            <a:graphicFrameLocks noGrp="1"/>
          </p:cNvGraphicFramePr>
          <p:nvPr>
            <p:ph type="tbl" sz="quarter" idx="13"/>
            <p:extLst>
              <p:ext uri="{D42A27DB-BD31-4B8C-83A1-F6EECF244321}">
                <p14:modId xmlns:p14="http://schemas.microsoft.com/office/powerpoint/2010/main" val="292313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22145249"/>
                    </a:ext>
                  </a:extLst>
                </a:gridCol>
                <a:gridCol w="1152144">
                  <a:extLst>
                    <a:ext uri="{9D8B030D-6E8A-4147-A177-3AD203B41FA5}">
                      <a16:colId xmlns:a16="http://schemas.microsoft.com/office/drawing/2014/main" val="328359711"/>
                    </a:ext>
                  </a:extLst>
                </a:gridCol>
                <a:gridCol w="411480">
                  <a:extLst>
                    <a:ext uri="{9D8B030D-6E8A-4147-A177-3AD203B41FA5}">
                      <a16:colId xmlns:a16="http://schemas.microsoft.com/office/drawing/2014/main" val="1417013825"/>
                    </a:ext>
                  </a:extLst>
                </a:gridCol>
                <a:gridCol w="411480">
                  <a:extLst>
                    <a:ext uri="{9D8B030D-6E8A-4147-A177-3AD203B41FA5}">
                      <a16:colId xmlns:a16="http://schemas.microsoft.com/office/drawing/2014/main" val="3186420762"/>
                    </a:ext>
                  </a:extLst>
                </a:gridCol>
                <a:gridCol w="411480">
                  <a:extLst>
                    <a:ext uri="{9D8B030D-6E8A-4147-A177-3AD203B41FA5}">
                      <a16:colId xmlns:a16="http://schemas.microsoft.com/office/drawing/2014/main" val="1139304761"/>
                    </a:ext>
                  </a:extLst>
                </a:gridCol>
                <a:gridCol w="411480">
                  <a:extLst>
                    <a:ext uri="{9D8B030D-6E8A-4147-A177-3AD203B41FA5}">
                      <a16:colId xmlns:a16="http://schemas.microsoft.com/office/drawing/2014/main" val="991218053"/>
                    </a:ext>
                  </a:extLst>
                </a:gridCol>
                <a:gridCol w="411480">
                  <a:extLst>
                    <a:ext uri="{9D8B030D-6E8A-4147-A177-3AD203B41FA5}">
                      <a16:colId xmlns:a16="http://schemas.microsoft.com/office/drawing/2014/main" val="3615035469"/>
                    </a:ext>
                  </a:extLst>
                </a:gridCol>
                <a:gridCol w="411480">
                  <a:extLst>
                    <a:ext uri="{9D8B030D-6E8A-4147-A177-3AD203B41FA5}">
                      <a16:colId xmlns:a16="http://schemas.microsoft.com/office/drawing/2014/main" val="3153014969"/>
                    </a:ext>
                  </a:extLst>
                </a:gridCol>
                <a:gridCol w="411480">
                  <a:extLst>
                    <a:ext uri="{9D8B030D-6E8A-4147-A177-3AD203B41FA5}">
                      <a16:colId xmlns:a16="http://schemas.microsoft.com/office/drawing/2014/main" val="3321945877"/>
                    </a:ext>
                  </a:extLst>
                </a:gridCol>
                <a:gridCol w="411480">
                  <a:extLst>
                    <a:ext uri="{9D8B030D-6E8A-4147-A177-3AD203B41FA5}">
                      <a16:colId xmlns:a16="http://schemas.microsoft.com/office/drawing/2014/main" val="3115985129"/>
                    </a:ext>
                  </a:extLst>
                </a:gridCol>
                <a:gridCol w="411480">
                  <a:extLst>
                    <a:ext uri="{9D8B030D-6E8A-4147-A177-3AD203B41FA5}">
                      <a16:colId xmlns:a16="http://schemas.microsoft.com/office/drawing/2014/main" val="2219466086"/>
                    </a:ext>
                  </a:extLst>
                </a:gridCol>
                <a:gridCol w="1728216">
                  <a:extLst>
                    <a:ext uri="{9D8B030D-6E8A-4147-A177-3AD203B41FA5}">
                      <a16:colId xmlns:a16="http://schemas.microsoft.com/office/drawing/2014/main" val="340356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3087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- 2024-02-09 10:28:10</a:t>
                      </a:r>
                      <a:r>
                        <a:rPr kumimoji="0" lang="en-US" sz="1000" b="0" i="0" u="none" strike="noStrike" kern="1200" cap="none" spc="0" normalizeH="0" baseline="0" noProof="0">
                          <a:ln>
                            <a:noFill/>
                          </a:ln>
                          <a:solidFill>
                            <a:prstClr val="black"/>
                          </a:solidFill>
                          <a:effectLst/>
                          <a:uLnTx/>
                          <a:uFillTx/>
                          <a:latin typeface="Calibri"/>
                          <a:ea typeface="+mn-ea"/>
                          <a:cs typeface="+mn-cs"/>
                        </a:rPr>
                        <a:t>
 Berliner, Krapfen, Karneval, Fasching, Hellau, Alaaf, Ahoi? Wie jeck seid ihr denn?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https://quintly-eu-image-storage.s3.amazonaws.com/b9dc53e473abea7bd41eec49e0c7e58d/e1d064b1931bfb95bd0074717392534e.jpg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90239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10:13:53</a:t>
                      </a:r>
                      <a:r>
                        <a:rPr kumimoji="0" lang="de-DE" sz="1000" b="0" i="0" u="none" strike="noStrike" kern="1200" cap="none" spc="0" normalizeH="0" baseline="0" noProof="0">
                          <a:ln>
                            <a:noFill/>
                          </a:ln>
                          <a:solidFill>
                            <a:prstClr val="black"/>
                          </a:solidFill>
                          <a:effectLst/>
                          <a:uLnTx/>
                          <a:uFillTx/>
                          <a:latin typeface="Calibri"/>
                          <a:ea typeface="+mn-ea"/>
                          <a:cs typeface="+mn-cs"/>
                        </a:rPr>
                        <a:t>
 Wir haben uns ein Herz erlaubt. 🤭 Ob zum Valentinstag, Muttertag oder als kleine Aufmerksamkeit für zwischendurch: Jetzt süße Schokowürfel in neuer Herzbox verschenken.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https://quintly-eu-image-storage.s3.amazonaws.com/b9dc53e473abea7bd41eec49e0c7e58d/09d036db3cd47f53468f3b402a335ff3.jpg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935965105"/>
                  </a:ext>
                </a:extLst>
              </a:tr>
            </a:tbl>
          </a:graphicData>
        </a:graphic>
      </p:graphicFrame>
      <p:sp>
        <p:nvSpPr>
          <p:cNvPr id="4" name="Text Placeholder 3">
            <a:extLst>
              <a:ext uri="{FF2B5EF4-FFF2-40B4-BE49-F238E27FC236}">
                <a16:creationId xmlns:a16="http://schemas.microsoft.com/office/drawing/2014/main" id="{69EA2DFC-AD52-484E-A4D9-BE8B8240126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72825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189BA-5D2C-4373-8499-52A545E6A3A2}"/>
              </a:ext>
            </a:extLst>
          </p:cNvPr>
          <p:cNvSpPr>
            <a:spLocks noGrp="1"/>
          </p:cNvSpPr>
          <p:nvPr>
            <p:ph type="title"/>
          </p:nvPr>
        </p:nvSpPr>
        <p:spPr/>
        <p:txBody>
          <a:bodyPr/>
          <a:lstStyle/>
          <a:p>
            <a:r>
              <a:rPr lang="en-US"/>
              <a:t>Facebook Facebook Paid Post Performance | 1 group and 2 profiles - 2 of 24</a:t>
            </a:r>
          </a:p>
        </p:txBody>
      </p:sp>
      <p:graphicFrame>
        <p:nvGraphicFramePr>
          <p:cNvPr id="5" name="Table Placeholder 4">
            <a:extLst>
              <a:ext uri="{FF2B5EF4-FFF2-40B4-BE49-F238E27FC236}">
                <a16:creationId xmlns:a16="http://schemas.microsoft.com/office/drawing/2014/main" id="{642C08FF-79A1-46C9-B608-5BFD34AAA087}"/>
              </a:ext>
            </a:extLst>
          </p:cNvPr>
          <p:cNvGraphicFramePr>
            <a:graphicFrameLocks noGrp="1"/>
          </p:cNvGraphicFramePr>
          <p:nvPr>
            <p:ph type="tbl" sz="quarter" idx="13"/>
            <p:extLst>
              <p:ext uri="{D42A27DB-BD31-4B8C-83A1-F6EECF244321}">
                <p14:modId xmlns:p14="http://schemas.microsoft.com/office/powerpoint/2010/main" val="3801277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0594031"/>
                    </a:ext>
                  </a:extLst>
                </a:gridCol>
                <a:gridCol w="1152144">
                  <a:extLst>
                    <a:ext uri="{9D8B030D-6E8A-4147-A177-3AD203B41FA5}">
                      <a16:colId xmlns:a16="http://schemas.microsoft.com/office/drawing/2014/main" val="4091314430"/>
                    </a:ext>
                  </a:extLst>
                </a:gridCol>
                <a:gridCol w="411480">
                  <a:extLst>
                    <a:ext uri="{9D8B030D-6E8A-4147-A177-3AD203B41FA5}">
                      <a16:colId xmlns:a16="http://schemas.microsoft.com/office/drawing/2014/main" val="27077312"/>
                    </a:ext>
                  </a:extLst>
                </a:gridCol>
                <a:gridCol w="411480">
                  <a:extLst>
                    <a:ext uri="{9D8B030D-6E8A-4147-A177-3AD203B41FA5}">
                      <a16:colId xmlns:a16="http://schemas.microsoft.com/office/drawing/2014/main" val="993313494"/>
                    </a:ext>
                  </a:extLst>
                </a:gridCol>
                <a:gridCol w="411480">
                  <a:extLst>
                    <a:ext uri="{9D8B030D-6E8A-4147-A177-3AD203B41FA5}">
                      <a16:colId xmlns:a16="http://schemas.microsoft.com/office/drawing/2014/main" val="1319833321"/>
                    </a:ext>
                  </a:extLst>
                </a:gridCol>
                <a:gridCol w="411480">
                  <a:extLst>
                    <a:ext uri="{9D8B030D-6E8A-4147-A177-3AD203B41FA5}">
                      <a16:colId xmlns:a16="http://schemas.microsoft.com/office/drawing/2014/main" val="3802001454"/>
                    </a:ext>
                  </a:extLst>
                </a:gridCol>
                <a:gridCol w="411480">
                  <a:extLst>
                    <a:ext uri="{9D8B030D-6E8A-4147-A177-3AD203B41FA5}">
                      <a16:colId xmlns:a16="http://schemas.microsoft.com/office/drawing/2014/main" val="1815562160"/>
                    </a:ext>
                  </a:extLst>
                </a:gridCol>
                <a:gridCol w="411480">
                  <a:extLst>
                    <a:ext uri="{9D8B030D-6E8A-4147-A177-3AD203B41FA5}">
                      <a16:colId xmlns:a16="http://schemas.microsoft.com/office/drawing/2014/main" val="3625861637"/>
                    </a:ext>
                  </a:extLst>
                </a:gridCol>
                <a:gridCol w="411480">
                  <a:extLst>
                    <a:ext uri="{9D8B030D-6E8A-4147-A177-3AD203B41FA5}">
                      <a16:colId xmlns:a16="http://schemas.microsoft.com/office/drawing/2014/main" val="2867800216"/>
                    </a:ext>
                  </a:extLst>
                </a:gridCol>
                <a:gridCol w="411480">
                  <a:extLst>
                    <a:ext uri="{9D8B030D-6E8A-4147-A177-3AD203B41FA5}">
                      <a16:colId xmlns:a16="http://schemas.microsoft.com/office/drawing/2014/main" val="2160730154"/>
                    </a:ext>
                  </a:extLst>
                </a:gridCol>
                <a:gridCol w="411480">
                  <a:extLst>
                    <a:ext uri="{9D8B030D-6E8A-4147-A177-3AD203B41FA5}">
                      <a16:colId xmlns:a16="http://schemas.microsoft.com/office/drawing/2014/main" val="124974509"/>
                    </a:ext>
                  </a:extLst>
                </a:gridCol>
                <a:gridCol w="1728216">
                  <a:extLst>
                    <a:ext uri="{9D8B030D-6E8A-4147-A177-3AD203B41FA5}">
                      <a16:colId xmlns:a16="http://schemas.microsoft.com/office/drawing/2014/main" val="3012786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7805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- 2024-02-07 08:52:23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https://quintly-eu-image-storage.s3.amazonaws.com/ce3c7051b24efe7a43caa2123c501328/d695e063c602224d218b77f2e0d8ff51.jpg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02541613"/>
                  </a:ext>
                </a:extLst>
              </a:tr>
            </a:tbl>
          </a:graphicData>
        </a:graphic>
      </p:graphicFrame>
      <p:sp>
        <p:nvSpPr>
          <p:cNvPr id="4" name="Text Placeholder 3">
            <a:extLst>
              <a:ext uri="{FF2B5EF4-FFF2-40B4-BE49-F238E27FC236}">
                <a16:creationId xmlns:a16="http://schemas.microsoft.com/office/drawing/2014/main" id="{8E219751-7438-49C4-BE71-24B1581A903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07792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A2594-624B-4437-BC15-37C234CC5C42}"/>
              </a:ext>
            </a:extLst>
          </p:cNvPr>
          <p:cNvSpPr>
            <a:spLocks noGrp="1"/>
          </p:cNvSpPr>
          <p:nvPr>
            <p:ph type="title"/>
          </p:nvPr>
        </p:nvSpPr>
        <p:spPr/>
        <p:txBody>
          <a:bodyPr/>
          <a:lstStyle/>
          <a:p>
            <a:r>
              <a:rPr lang="en-US"/>
              <a:t>Facebook Facebook Paid Post Performance | 1 group and 2 profiles - 3 of 24</a:t>
            </a:r>
          </a:p>
        </p:txBody>
      </p:sp>
      <p:graphicFrame>
        <p:nvGraphicFramePr>
          <p:cNvPr id="5" name="Table Placeholder 4">
            <a:extLst>
              <a:ext uri="{FF2B5EF4-FFF2-40B4-BE49-F238E27FC236}">
                <a16:creationId xmlns:a16="http://schemas.microsoft.com/office/drawing/2014/main" id="{039EDB7A-A332-4DEB-B7EC-8BFC8ABDBF59}"/>
              </a:ext>
            </a:extLst>
          </p:cNvPr>
          <p:cNvGraphicFramePr>
            <a:graphicFrameLocks noGrp="1"/>
          </p:cNvGraphicFramePr>
          <p:nvPr>
            <p:ph type="tbl" sz="quarter" idx="13"/>
            <p:extLst>
              <p:ext uri="{D42A27DB-BD31-4B8C-83A1-F6EECF244321}">
                <p14:modId xmlns:p14="http://schemas.microsoft.com/office/powerpoint/2010/main" val="217052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88542680"/>
                    </a:ext>
                  </a:extLst>
                </a:gridCol>
                <a:gridCol w="1152144">
                  <a:extLst>
                    <a:ext uri="{9D8B030D-6E8A-4147-A177-3AD203B41FA5}">
                      <a16:colId xmlns:a16="http://schemas.microsoft.com/office/drawing/2014/main" val="290336835"/>
                    </a:ext>
                  </a:extLst>
                </a:gridCol>
                <a:gridCol w="411480">
                  <a:extLst>
                    <a:ext uri="{9D8B030D-6E8A-4147-A177-3AD203B41FA5}">
                      <a16:colId xmlns:a16="http://schemas.microsoft.com/office/drawing/2014/main" val="2621669153"/>
                    </a:ext>
                  </a:extLst>
                </a:gridCol>
                <a:gridCol w="411480">
                  <a:extLst>
                    <a:ext uri="{9D8B030D-6E8A-4147-A177-3AD203B41FA5}">
                      <a16:colId xmlns:a16="http://schemas.microsoft.com/office/drawing/2014/main" val="3531538421"/>
                    </a:ext>
                  </a:extLst>
                </a:gridCol>
                <a:gridCol w="411480">
                  <a:extLst>
                    <a:ext uri="{9D8B030D-6E8A-4147-A177-3AD203B41FA5}">
                      <a16:colId xmlns:a16="http://schemas.microsoft.com/office/drawing/2014/main" val="707223204"/>
                    </a:ext>
                  </a:extLst>
                </a:gridCol>
                <a:gridCol w="411480">
                  <a:extLst>
                    <a:ext uri="{9D8B030D-6E8A-4147-A177-3AD203B41FA5}">
                      <a16:colId xmlns:a16="http://schemas.microsoft.com/office/drawing/2014/main" val="4276124895"/>
                    </a:ext>
                  </a:extLst>
                </a:gridCol>
                <a:gridCol w="411480">
                  <a:extLst>
                    <a:ext uri="{9D8B030D-6E8A-4147-A177-3AD203B41FA5}">
                      <a16:colId xmlns:a16="http://schemas.microsoft.com/office/drawing/2014/main" val="153379826"/>
                    </a:ext>
                  </a:extLst>
                </a:gridCol>
                <a:gridCol w="411480">
                  <a:extLst>
                    <a:ext uri="{9D8B030D-6E8A-4147-A177-3AD203B41FA5}">
                      <a16:colId xmlns:a16="http://schemas.microsoft.com/office/drawing/2014/main" val="1558390218"/>
                    </a:ext>
                  </a:extLst>
                </a:gridCol>
                <a:gridCol w="411480">
                  <a:extLst>
                    <a:ext uri="{9D8B030D-6E8A-4147-A177-3AD203B41FA5}">
                      <a16:colId xmlns:a16="http://schemas.microsoft.com/office/drawing/2014/main" val="1716092397"/>
                    </a:ext>
                  </a:extLst>
                </a:gridCol>
                <a:gridCol w="411480">
                  <a:extLst>
                    <a:ext uri="{9D8B030D-6E8A-4147-A177-3AD203B41FA5}">
                      <a16:colId xmlns:a16="http://schemas.microsoft.com/office/drawing/2014/main" val="952438685"/>
                    </a:ext>
                  </a:extLst>
                </a:gridCol>
                <a:gridCol w="411480">
                  <a:extLst>
                    <a:ext uri="{9D8B030D-6E8A-4147-A177-3AD203B41FA5}">
                      <a16:colId xmlns:a16="http://schemas.microsoft.com/office/drawing/2014/main" val="2922476124"/>
                    </a:ext>
                  </a:extLst>
                </a:gridCol>
                <a:gridCol w="1728216">
                  <a:extLst>
                    <a:ext uri="{9D8B030D-6E8A-4147-A177-3AD203B41FA5}">
                      <a16:colId xmlns:a16="http://schemas.microsoft.com/office/drawing/2014/main" val="1135046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61357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https://quintly-eu-image-storage.s3.amazonaws.com/ce3c7051b24efe7a43caa2123c501328/933643bab5c6fae85afd8abe9b9166ea.jpg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911.67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526581707"/>
                  </a:ext>
                </a:extLst>
              </a:tr>
            </a:tbl>
          </a:graphicData>
        </a:graphic>
      </p:graphicFrame>
      <p:sp>
        <p:nvSpPr>
          <p:cNvPr id="4" name="Text Placeholder 3">
            <a:extLst>
              <a:ext uri="{FF2B5EF4-FFF2-40B4-BE49-F238E27FC236}">
                <a16:creationId xmlns:a16="http://schemas.microsoft.com/office/drawing/2014/main" id="{7078482E-44D7-46E9-8D96-CE553BA5E0E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712279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E088E-0A61-4696-A02A-3DF4CAAB6EBF}"/>
              </a:ext>
            </a:extLst>
          </p:cNvPr>
          <p:cNvSpPr>
            <a:spLocks noGrp="1"/>
          </p:cNvSpPr>
          <p:nvPr>
            <p:ph type="title"/>
          </p:nvPr>
        </p:nvSpPr>
        <p:spPr/>
        <p:txBody>
          <a:bodyPr/>
          <a:lstStyle/>
          <a:p>
            <a:r>
              <a:rPr lang="en-US"/>
              <a:t>Facebook Facebook Paid Post Performance | 1 group and 2 profiles - 4 of 24</a:t>
            </a:r>
          </a:p>
        </p:txBody>
      </p:sp>
      <p:graphicFrame>
        <p:nvGraphicFramePr>
          <p:cNvPr id="5" name="Table Placeholder 4">
            <a:extLst>
              <a:ext uri="{FF2B5EF4-FFF2-40B4-BE49-F238E27FC236}">
                <a16:creationId xmlns:a16="http://schemas.microsoft.com/office/drawing/2014/main" id="{8F98DD4B-9288-442B-939B-85FC30976BD1}"/>
              </a:ext>
            </a:extLst>
          </p:cNvPr>
          <p:cNvGraphicFramePr>
            <a:graphicFrameLocks noGrp="1"/>
          </p:cNvGraphicFramePr>
          <p:nvPr>
            <p:ph type="tbl" sz="quarter" idx="13"/>
            <p:extLst>
              <p:ext uri="{D42A27DB-BD31-4B8C-83A1-F6EECF244321}">
                <p14:modId xmlns:p14="http://schemas.microsoft.com/office/powerpoint/2010/main" val="247449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9182281"/>
                    </a:ext>
                  </a:extLst>
                </a:gridCol>
                <a:gridCol w="1152144">
                  <a:extLst>
                    <a:ext uri="{9D8B030D-6E8A-4147-A177-3AD203B41FA5}">
                      <a16:colId xmlns:a16="http://schemas.microsoft.com/office/drawing/2014/main" val="2394291022"/>
                    </a:ext>
                  </a:extLst>
                </a:gridCol>
                <a:gridCol w="411480">
                  <a:extLst>
                    <a:ext uri="{9D8B030D-6E8A-4147-A177-3AD203B41FA5}">
                      <a16:colId xmlns:a16="http://schemas.microsoft.com/office/drawing/2014/main" val="3454711725"/>
                    </a:ext>
                  </a:extLst>
                </a:gridCol>
                <a:gridCol w="411480">
                  <a:extLst>
                    <a:ext uri="{9D8B030D-6E8A-4147-A177-3AD203B41FA5}">
                      <a16:colId xmlns:a16="http://schemas.microsoft.com/office/drawing/2014/main" val="1269240552"/>
                    </a:ext>
                  </a:extLst>
                </a:gridCol>
                <a:gridCol w="411480">
                  <a:extLst>
                    <a:ext uri="{9D8B030D-6E8A-4147-A177-3AD203B41FA5}">
                      <a16:colId xmlns:a16="http://schemas.microsoft.com/office/drawing/2014/main" val="3280207583"/>
                    </a:ext>
                  </a:extLst>
                </a:gridCol>
                <a:gridCol w="411480">
                  <a:extLst>
                    <a:ext uri="{9D8B030D-6E8A-4147-A177-3AD203B41FA5}">
                      <a16:colId xmlns:a16="http://schemas.microsoft.com/office/drawing/2014/main" val="2708224593"/>
                    </a:ext>
                  </a:extLst>
                </a:gridCol>
                <a:gridCol w="411480">
                  <a:extLst>
                    <a:ext uri="{9D8B030D-6E8A-4147-A177-3AD203B41FA5}">
                      <a16:colId xmlns:a16="http://schemas.microsoft.com/office/drawing/2014/main" val="532466966"/>
                    </a:ext>
                  </a:extLst>
                </a:gridCol>
                <a:gridCol w="411480">
                  <a:extLst>
                    <a:ext uri="{9D8B030D-6E8A-4147-A177-3AD203B41FA5}">
                      <a16:colId xmlns:a16="http://schemas.microsoft.com/office/drawing/2014/main" val="2860861170"/>
                    </a:ext>
                  </a:extLst>
                </a:gridCol>
                <a:gridCol w="411480">
                  <a:extLst>
                    <a:ext uri="{9D8B030D-6E8A-4147-A177-3AD203B41FA5}">
                      <a16:colId xmlns:a16="http://schemas.microsoft.com/office/drawing/2014/main" val="2333381827"/>
                    </a:ext>
                  </a:extLst>
                </a:gridCol>
                <a:gridCol w="411480">
                  <a:extLst>
                    <a:ext uri="{9D8B030D-6E8A-4147-A177-3AD203B41FA5}">
                      <a16:colId xmlns:a16="http://schemas.microsoft.com/office/drawing/2014/main" val="2737435034"/>
                    </a:ext>
                  </a:extLst>
                </a:gridCol>
                <a:gridCol w="411480">
                  <a:extLst>
                    <a:ext uri="{9D8B030D-6E8A-4147-A177-3AD203B41FA5}">
                      <a16:colId xmlns:a16="http://schemas.microsoft.com/office/drawing/2014/main" val="3491871470"/>
                    </a:ext>
                  </a:extLst>
                </a:gridCol>
                <a:gridCol w="1728216">
                  <a:extLst>
                    <a:ext uri="{9D8B030D-6E8A-4147-A177-3AD203B41FA5}">
                      <a16:colId xmlns:a16="http://schemas.microsoft.com/office/drawing/2014/main" val="4065730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4338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- 2024-02-05 11:35:43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https://quintly-eu-image-storage.s3.amazonaws.com/ce3c7051b24efe7a43caa2123c501328/c92d07d5c976aa68785594e242165df9.jpg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28535393"/>
                  </a:ext>
                </a:extLst>
              </a:tr>
            </a:tbl>
          </a:graphicData>
        </a:graphic>
      </p:graphicFrame>
      <p:sp>
        <p:nvSpPr>
          <p:cNvPr id="4" name="Text Placeholder 3">
            <a:extLst>
              <a:ext uri="{FF2B5EF4-FFF2-40B4-BE49-F238E27FC236}">
                <a16:creationId xmlns:a16="http://schemas.microsoft.com/office/drawing/2014/main" id="{C19AF6A8-47EC-4E07-8605-5BD258B0EAD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1942134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C6B21-58F4-41DF-A03A-AA2773B39264}"/>
              </a:ext>
            </a:extLst>
          </p:cNvPr>
          <p:cNvSpPr>
            <a:spLocks noGrp="1"/>
          </p:cNvSpPr>
          <p:nvPr>
            <p:ph type="title"/>
          </p:nvPr>
        </p:nvSpPr>
        <p:spPr/>
        <p:txBody>
          <a:bodyPr/>
          <a:lstStyle/>
          <a:p>
            <a:r>
              <a:rPr lang="en-US"/>
              <a:t>Facebook Facebook Paid Post Performance | 1 group and 2 profiles - 5 of 24</a:t>
            </a:r>
          </a:p>
        </p:txBody>
      </p:sp>
      <p:graphicFrame>
        <p:nvGraphicFramePr>
          <p:cNvPr id="5" name="Table Placeholder 4">
            <a:extLst>
              <a:ext uri="{FF2B5EF4-FFF2-40B4-BE49-F238E27FC236}">
                <a16:creationId xmlns:a16="http://schemas.microsoft.com/office/drawing/2014/main" id="{F5999E65-71B7-45CC-8CEC-42ABF1DC7BCF}"/>
              </a:ext>
            </a:extLst>
          </p:cNvPr>
          <p:cNvGraphicFramePr>
            <a:graphicFrameLocks noGrp="1"/>
          </p:cNvGraphicFramePr>
          <p:nvPr>
            <p:ph type="tbl" sz="quarter" idx="13"/>
            <p:extLst>
              <p:ext uri="{D42A27DB-BD31-4B8C-83A1-F6EECF244321}">
                <p14:modId xmlns:p14="http://schemas.microsoft.com/office/powerpoint/2010/main" val="3367594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17273413"/>
                    </a:ext>
                  </a:extLst>
                </a:gridCol>
                <a:gridCol w="1152144">
                  <a:extLst>
                    <a:ext uri="{9D8B030D-6E8A-4147-A177-3AD203B41FA5}">
                      <a16:colId xmlns:a16="http://schemas.microsoft.com/office/drawing/2014/main" val="2906687819"/>
                    </a:ext>
                  </a:extLst>
                </a:gridCol>
                <a:gridCol w="411480">
                  <a:extLst>
                    <a:ext uri="{9D8B030D-6E8A-4147-A177-3AD203B41FA5}">
                      <a16:colId xmlns:a16="http://schemas.microsoft.com/office/drawing/2014/main" val="1698296624"/>
                    </a:ext>
                  </a:extLst>
                </a:gridCol>
                <a:gridCol w="411480">
                  <a:extLst>
                    <a:ext uri="{9D8B030D-6E8A-4147-A177-3AD203B41FA5}">
                      <a16:colId xmlns:a16="http://schemas.microsoft.com/office/drawing/2014/main" val="2921153054"/>
                    </a:ext>
                  </a:extLst>
                </a:gridCol>
                <a:gridCol w="411480">
                  <a:extLst>
                    <a:ext uri="{9D8B030D-6E8A-4147-A177-3AD203B41FA5}">
                      <a16:colId xmlns:a16="http://schemas.microsoft.com/office/drawing/2014/main" val="649601315"/>
                    </a:ext>
                  </a:extLst>
                </a:gridCol>
                <a:gridCol w="411480">
                  <a:extLst>
                    <a:ext uri="{9D8B030D-6E8A-4147-A177-3AD203B41FA5}">
                      <a16:colId xmlns:a16="http://schemas.microsoft.com/office/drawing/2014/main" val="2188385172"/>
                    </a:ext>
                  </a:extLst>
                </a:gridCol>
                <a:gridCol w="411480">
                  <a:extLst>
                    <a:ext uri="{9D8B030D-6E8A-4147-A177-3AD203B41FA5}">
                      <a16:colId xmlns:a16="http://schemas.microsoft.com/office/drawing/2014/main" val="1812570723"/>
                    </a:ext>
                  </a:extLst>
                </a:gridCol>
                <a:gridCol w="411480">
                  <a:extLst>
                    <a:ext uri="{9D8B030D-6E8A-4147-A177-3AD203B41FA5}">
                      <a16:colId xmlns:a16="http://schemas.microsoft.com/office/drawing/2014/main" val="2006653692"/>
                    </a:ext>
                  </a:extLst>
                </a:gridCol>
                <a:gridCol w="411480">
                  <a:extLst>
                    <a:ext uri="{9D8B030D-6E8A-4147-A177-3AD203B41FA5}">
                      <a16:colId xmlns:a16="http://schemas.microsoft.com/office/drawing/2014/main" val="4154188083"/>
                    </a:ext>
                  </a:extLst>
                </a:gridCol>
                <a:gridCol w="411480">
                  <a:extLst>
                    <a:ext uri="{9D8B030D-6E8A-4147-A177-3AD203B41FA5}">
                      <a16:colId xmlns:a16="http://schemas.microsoft.com/office/drawing/2014/main" val="583430660"/>
                    </a:ext>
                  </a:extLst>
                </a:gridCol>
                <a:gridCol w="411480">
                  <a:extLst>
                    <a:ext uri="{9D8B030D-6E8A-4147-A177-3AD203B41FA5}">
                      <a16:colId xmlns:a16="http://schemas.microsoft.com/office/drawing/2014/main" val="1749099897"/>
                    </a:ext>
                  </a:extLst>
                </a:gridCol>
                <a:gridCol w="1728216">
                  <a:extLst>
                    <a:ext uri="{9D8B030D-6E8A-4147-A177-3AD203B41FA5}">
                      <a16:colId xmlns:a16="http://schemas.microsoft.com/office/drawing/2014/main" val="3083554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1746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- 2024-01-30 10:14:17</a:t>
                      </a:r>
                      <a:r>
                        <a:rPr kumimoji="0" lang="de-DE" sz="1000" b="0" i="0" u="none" strike="noStrike" kern="1200" cap="none" spc="0" normalizeH="0" baseline="0" noProof="0">
                          <a:ln>
                            <a:noFill/>
                          </a:ln>
                          <a:solidFill>
                            <a:prstClr val="black"/>
                          </a:solidFill>
                          <a:effectLst/>
                          <a:uLnTx/>
                          <a:uFillTx/>
                          <a:latin typeface="Calibri"/>
                          <a:ea typeface="+mn-ea"/>
                          <a:cs typeface="+mn-cs"/>
                        </a:rPr>
                        <a:t>
 Doppelt schmeckt besser! Welches Duo wählt ihr? 🥰
Wir präsentieren euch Ritter Sport Duo. 2 Sorten in einer Großtafel, 4 Varianten, 8 Geschmacksrichtungen, unendlich lecker! Alles zum neuen Sortenkonzept lest ihr auf unserem Blog: https://blog.ritter-sport.de/2024/01/30/neuen-duo/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https://quintly-eu-image-storage.s3.amazonaws.com/b9dc53e473abea7bd41eec49e0c7e58d/446b00133a6f5d400363b8607d7ab90f.jpg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408140193"/>
                  </a:ext>
                </a:extLst>
              </a:tr>
            </a:tbl>
          </a:graphicData>
        </a:graphic>
      </p:graphicFrame>
      <p:sp>
        <p:nvSpPr>
          <p:cNvPr id="4" name="Text Placeholder 3">
            <a:extLst>
              <a:ext uri="{FF2B5EF4-FFF2-40B4-BE49-F238E27FC236}">
                <a16:creationId xmlns:a16="http://schemas.microsoft.com/office/drawing/2014/main" id="{9357967D-0385-4FE4-8F4B-B96219E37E0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1133640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74B10-E16B-4A1E-BA17-76F0E90D9469}"/>
              </a:ext>
            </a:extLst>
          </p:cNvPr>
          <p:cNvSpPr>
            <a:spLocks noGrp="1"/>
          </p:cNvSpPr>
          <p:nvPr>
            <p:ph type="title"/>
          </p:nvPr>
        </p:nvSpPr>
        <p:spPr/>
        <p:txBody>
          <a:bodyPr/>
          <a:lstStyle/>
          <a:p>
            <a:r>
              <a:rPr lang="en-US"/>
              <a:t>Facebook Facebook Paid Post Performance | 1 group and 2 profiles - 6 of 24</a:t>
            </a:r>
          </a:p>
        </p:txBody>
      </p:sp>
      <p:graphicFrame>
        <p:nvGraphicFramePr>
          <p:cNvPr id="5" name="Table Placeholder 4">
            <a:extLst>
              <a:ext uri="{FF2B5EF4-FFF2-40B4-BE49-F238E27FC236}">
                <a16:creationId xmlns:a16="http://schemas.microsoft.com/office/drawing/2014/main" id="{6891BBB9-AE43-46D1-8B4A-02ACE9EDA93A}"/>
              </a:ext>
            </a:extLst>
          </p:cNvPr>
          <p:cNvGraphicFramePr>
            <a:graphicFrameLocks noGrp="1"/>
          </p:cNvGraphicFramePr>
          <p:nvPr>
            <p:ph type="tbl" sz="quarter" idx="13"/>
            <p:extLst>
              <p:ext uri="{D42A27DB-BD31-4B8C-83A1-F6EECF244321}">
                <p14:modId xmlns:p14="http://schemas.microsoft.com/office/powerpoint/2010/main" val="43120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15234814"/>
                    </a:ext>
                  </a:extLst>
                </a:gridCol>
                <a:gridCol w="1152144">
                  <a:extLst>
                    <a:ext uri="{9D8B030D-6E8A-4147-A177-3AD203B41FA5}">
                      <a16:colId xmlns:a16="http://schemas.microsoft.com/office/drawing/2014/main" val="2454909285"/>
                    </a:ext>
                  </a:extLst>
                </a:gridCol>
                <a:gridCol w="411480">
                  <a:extLst>
                    <a:ext uri="{9D8B030D-6E8A-4147-A177-3AD203B41FA5}">
                      <a16:colId xmlns:a16="http://schemas.microsoft.com/office/drawing/2014/main" val="22258035"/>
                    </a:ext>
                  </a:extLst>
                </a:gridCol>
                <a:gridCol w="411480">
                  <a:extLst>
                    <a:ext uri="{9D8B030D-6E8A-4147-A177-3AD203B41FA5}">
                      <a16:colId xmlns:a16="http://schemas.microsoft.com/office/drawing/2014/main" val="3152898942"/>
                    </a:ext>
                  </a:extLst>
                </a:gridCol>
                <a:gridCol w="411480">
                  <a:extLst>
                    <a:ext uri="{9D8B030D-6E8A-4147-A177-3AD203B41FA5}">
                      <a16:colId xmlns:a16="http://schemas.microsoft.com/office/drawing/2014/main" val="3032598340"/>
                    </a:ext>
                  </a:extLst>
                </a:gridCol>
                <a:gridCol w="411480">
                  <a:extLst>
                    <a:ext uri="{9D8B030D-6E8A-4147-A177-3AD203B41FA5}">
                      <a16:colId xmlns:a16="http://schemas.microsoft.com/office/drawing/2014/main" val="2047567852"/>
                    </a:ext>
                  </a:extLst>
                </a:gridCol>
                <a:gridCol w="411480">
                  <a:extLst>
                    <a:ext uri="{9D8B030D-6E8A-4147-A177-3AD203B41FA5}">
                      <a16:colId xmlns:a16="http://schemas.microsoft.com/office/drawing/2014/main" val="1264307301"/>
                    </a:ext>
                  </a:extLst>
                </a:gridCol>
                <a:gridCol w="411480">
                  <a:extLst>
                    <a:ext uri="{9D8B030D-6E8A-4147-A177-3AD203B41FA5}">
                      <a16:colId xmlns:a16="http://schemas.microsoft.com/office/drawing/2014/main" val="1203214202"/>
                    </a:ext>
                  </a:extLst>
                </a:gridCol>
                <a:gridCol w="411480">
                  <a:extLst>
                    <a:ext uri="{9D8B030D-6E8A-4147-A177-3AD203B41FA5}">
                      <a16:colId xmlns:a16="http://schemas.microsoft.com/office/drawing/2014/main" val="1047113790"/>
                    </a:ext>
                  </a:extLst>
                </a:gridCol>
                <a:gridCol w="411480">
                  <a:extLst>
                    <a:ext uri="{9D8B030D-6E8A-4147-A177-3AD203B41FA5}">
                      <a16:colId xmlns:a16="http://schemas.microsoft.com/office/drawing/2014/main" val="2245073171"/>
                    </a:ext>
                  </a:extLst>
                </a:gridCol>
                <a:gridCol w="411480">
                  <a:extLst>
                    <a:ext uri="{9D8B030D-6E8A-4147-A177-3AD203B41FA5}">
                      <a16:colId xmlns:a16="http://schemas.microsoft.com/office/drawing/2014/main" val="807014529"/>
                    </a:ext>
                  </a:extLst>
                </a:gridCol>
                <a:gridCol w="1728216">
                  <a:extLst>
                    <a:ext uri="{9D8B030D-6E8A-4147-A177-3AD203B41FA5}">
                      <a16:colId xmlns:a16="http://schemas.microsoft.com/office/drawing/2014/main" val="3568423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0782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11:35:41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25657459"/>
                  </a:ext>
                </a:extLst>
              </a:tr>
            </a:tbl>
          </a:graphicData>
        </a:graphic>
      </p:graphicFrame>
      <p:sp>
        <p:nvSpPr>
          <p:cNvPr id="4" name="Text Placeholder 3">
            <a:extLst>
              <a:ext uri="{FF2B5EF4-FFF2-40B4-BE49-F238E27FC236}">
                <a16:creationId xmlns:a16="http://schemas.microsoft.com/office/drawing/2014/main" id="{D349BA04-3D90-45FC-B6D3-8FB0F0B1A14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155958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8B4FB-9E7E-43CE-9D4F-E12E49AD9B2C}"/>
              </a:ext>
            </a:extLst>
          </p:cNvPr>
          <p:cNvSpPr>
            <a:spLocks noGrp="1"/>
          </p:cNvSpPr>
          <p:nvPr>
            <p:ph type="title"/>
          </p:nvPr>
        </p:nvSpPr>
        <p:spPr/>
        <p:txBody>
          <a:bodyPr/>
          <a:lstStyle/>
          <a:p>
            <a:r>
              <a:rPr lang="en-US"/>
              <a:t>Facebook Facebook Paid Post Performance | 1 group and 2 profiles - 7 of 24</a:t>
            </a:r>
          </a:p>
        </p:txBody>
      </p:sp>
      <p:graphicFrame>
        <p:nvGraphicFramePr>
          <p:cNvPr id="5" name="Table Placeholder 4">
            <a:extLst>
              <a:ext uri="{FF2B5EF4-FFF2-40B4-BE49-F238E27FC236}">
                <a16:creationId xmlns:a16="http://schemas.microsoft.com/office/drawing/2014/main" id="{DDDCC3BA-D064-4FC5-BD75-92AC6D4C4F6F}"/>
              </a:ext>
            </a:extLst>
          </p:cNvPr>
          <p:cNvGraphicFramePr>
            <a:graphicFrameLocks noGrp="1"/>
          </p:cNvGraphicFramePr>
          <p:nvPr>
            <p:ph type="tbl" sz="quarter" idx="13"/>
            <p:extLst>
              <p:ext uri="{D42A27DB-BD31-4B8C-83A1-F6EECF244321}">
                <p14:modId xmlns:p14="http://schemas.microsoft.com/office/powerpoint/2010/main" val="37232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1596113"/>
                    </a:ext>
                  </a:extLst>
                </a:gridCol>
                <a:gridCol w="1152144">
                  <a:extLst>
                    <a:ext uri="{9D8B030D-6E8A-4147-A177-3AD203B41FA5}">
                      <a16:colId xmlns:a16="http://schemas.microsoft.com/office/drawing/2014/main" val="24961816"/>
                    </a:ext>
                  </a:extLst>
                </a:gridCol>
                <a:gridCol w="411480">
                  <a:extLst>
                    <a:ext uri="{9D8B030D-6E8A-4147-A177-3AD203B41FA5}">
                      <a16:colId xmlns:a16="http://schemas.microsoft.com/office/drawing/2014/main" val="1328039578"/>
                    </a:ext>
                  </a:extLst>
                </a:gridCol>
                <a:gridCol w="411480">
                  <a:extLst>
                    <a:ext uri="{9D8B030D-6E8A-4147-A177-3AD203B41FA5}">
                      <a16:colId xmlns:a16="http://schemas.microsoft.com/office/drawing/2014/main" val="1046183789"/>
                    </a:ext>
                  </a:extLst>
                </a:gridCol>
                <a:gridCol w="411480">
                  <a:extLst>
                    <a:ext uri="{9D8B030D-6E8A-4147-A177-3AD203B41FA5}">
                      <a16:colId xmlns:a16="http://schemas.microsoft.com/office/drawing/2014/main" val="3019678966"/>
                    </a:ext>
                  </a:extLst>
                </a:gridCol>
                <a:gridCol w="411480">
                  <a:extLst>
                    <a:ext uri="{9D8B030D-6E8A-4147-A177-3AD203B41FA5}">
                      <a16:colId xmlns:a16="http://schemas.microsoft.com/office/drawing/2014/main" val="3724398081"/>
                    </a:ext>
                  </a:extLst>
                </a:gridCol>
                <a:gridCol w="411480">
                  <a:extLst>
                    <a:ext uri="{9D8B030D-6E8A-4147-A177-3AD203B41FA5}">
                      <a16:colId xmlns:a16="http://schemas.microsoft.com/office/drawing/2014/main" val="1374120297"/>
                    </a:ext>
                  </a:extLst>
                </a:gridCol>
                <a:gridCol w="411480">
                  <a:extLst>
                    <a:ext uri="{9D8B030D-6E8A-4147-A177-3AD203B41FA5}">
                      <a16:colId xmlns:a16="http://schemas.microsoft.com/office/drawing/2014/main" val="2929581663"/>
                    </a:ext>
                  </a:extLst>
                </a:gridCol>
                <a:gridCol w="411480">
                  <a:extLst>
                    <a:ext uri="{9D8B030D-6E8A-4147-A177-3AD203B41FA5}">
                      <a16:colId xmlns:a16="http://schemas.microsoft.com/office/drawing/2014/main" val="4276261341"/>
                    </a:ext>
                  </a:extLst>
                </a:gridCol>
                <a:gridCol w="411480">
                  <a:extLst>
                    <a:ext uri="{9D8B030D-6E8A-4147-A177-3AD203B41FA5}">
                      <a16:colId xmlns:a16="http://schemas.microsoft.com/office/drawing/2014/main" val="1372963993"/>
                    </a:ext>
                  </a:extLst>
                </a:gridCol>
                <a:gridCol w="411480">
                  <a:extLst>
                    <a:ext uri="{9D8B030D-6E8A-4147-A177-3AD203B41FA5}">
                      <a16:colId xmlns:a16="http://schemas.microsoft.com/office/drawing/2014/main" val="859977376"/>
                    </a:ext>
                  </a:extLst>
                </a:gridCol>
                <a:gridCol w="1728216">
                  <a:extLst>
                    <a:ext uri="{9D8B030D-6E8A-4147-A177-3AD203B41FA5}">
                      <a16:colId xmlns:a16="http://schemas.microsoft.com/office/drawing/2014/main" val="920785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6558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860889190"/>
                  </a:ext>
                </a:extLst>
              </a:tr>
            </a:tbl>
          </a:graphicData>
        </a:graphic>
      </p:graphicFrame>
      <p:sp>
        <p:nvSpPr>
          <p:cNvPr id="4" name="Text Placeholder 3">
            <a:extLst>
              <a:ext uri="{FF2B5EF4-FFF2-40B4-BE49-F238E27FC236}">
                <a16:creationId xmlns:a16="http://schemas.microsoft.com/office/drawing/2014/main" id="{01B29356-6214-4ECE-93B3-A5CE9F66441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17012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8DF7-7190-42C1-9EF0-C210E4FA27BB}"/>
              </a:ext>
            </a:extLst>
          </p:cNvPr>
          <p:cNvSpPr>
            <a:spLocks noGrp="1"/>
          </p:cNvSpPr>
          <p:nvPr>
            <p:ph type="title"/>
          </p:nvPr>
        </p:nvSpPr>
        <p:spPr/>
        <p:txBody>
          <a:bodyPr/>
          <a:lstStyle/>
          <a:p>
            <a:r>
              <a:rPr lang="en-US"/>
              <a:t>Facebook Facebook Paid Post Performance | 1 group and 2 profiles - 8 of 24</a:t>
            </a:r>
          </a:p>
        </p:txBody>
      </p:sp>
      <p:graphicFrame>
        <p:nvGraphicFramePr>
          <p:cNvPr id="5" name="Table Placeholder 4">
            <a:extLst>
              <a:ext uri="{FF2B5EF4-FFF2-40B4-BE49-F238E27FC236}">
                <a16:creationId xmlns:a16="http://schemas.microsoft.com/office/drawing/2014/main" id="{7A8BEF1E-3009-43B3-A7C1-75BE63275789}"/>
              </a:ext>
            </a:extLst>
          </p:cNvPr>
          <p:cNvGraphicFramePr>
            <a:graphicFrameLocks noGrp="1"/>
          </p:cNvGraphicFramePr>
          <p:nvPr>
            <p:ph type="tbl" sz="quarter" idx="13"/>
            <p:extLst>
              <p:ext uri="{D42A27DB-BD31-4B8C-83A1-F6EECF244321}">
                <p14:modId xmlns:p14="http://schemas.microsoft.com/office/powerpoint/2010/main" val="205028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18973893"/>
                    </a:ext>
                  </a:extLst>
                </a:gridCol>
                <a:gridCol w="1152144">
                  <a:extLst>
                    <a:ext uri="{9D8B030D-6E8A-4147-A177-3AD203B41FA5}">
                      <a16:colId xmlns:a16="http://schemas.microsoft.com/office/drawing/2014/main" val="407151018"/>
                    </a:ext>
                  </a:extLst>
                </a:gridCol>
                <a:gridCol w="411480">
                  <a:extLst>
                    <a:ext uri="{9D8B030D-6E8A-4147-A177-3AD203B41FA5}">
                      <a16:colId xmlns:a16="http://schemas.microsoft.com/office/drawing/2014/main" val="2463000723"/>
                    </a:ext>
                  </a:extLst>
                </a:gridCol>
                <a:gridCol w="411480">
                  <a:extLst>
                    <a:ext uri="{9D8B030D-6E8A-4147-A177-3AD203B41FA5}">
                      <a16:colId xmlns:a16="http://schemas.microsoft.com/office/drawing/2014/main" val="1215656992"/>
                    </a:ext>
                  </a:extLst>
                </a:gridCol>
                <a:gridCol w="411480">
                  <a:extLst>
                    <a:ext uri="{9D8B030D-6E8A-4147-A177-3AD203B41FA5}">
                      <a16:colId xmlns:a16="http://schemas.microsoft.com/office/drawing/2014/main" val="4063899255"/>
                    </a:ext>
                  </a:extLst>
                </a:gridCol>
                <a:gridCol w="411480">
                  <a:extLst>
                    <a:ext uri="{9D8B030D-6E8A-4147-A177-3AD203B41FA5}">
                      <a16:colId xmlns:a16="http://schemas.microsoft.com/office/drawing/2014/main" val="1128162993"/>
                    </a:ext>
                  </a:extLst>
                </a:gridCol>
                <a:gridCol w="411480">
                  <a:extLst>
                    <a:ext uri="{9D8B030D-6E8A-4147-A177-3AD203B41FA5}">
                      <a16:colId xmlns:a16="http://schemas.microsoft.com/office/drawing/2014/main" val="966606741"/>
                    </a:ext>
                  </a:extLst>
                </a:gridCol>
                <a:gridCol w="411480">
                  <a:extLst>
                    <a:ext uri="{9D8B030D-6E8A-4147-A177-3AD203B41FA5}">
                      <a16:colId xmlns:a16="http://schemas.microsoft.com/office/drawing/2014/main" val="3892570729"/>
                    </a:ext>
                  </a:extLst>
                </a:gridCol>
                <a:gridCol w="411480">
                  <a:extLst>
                    <a:ext uri="{9D8B030D-6E8A-4147-A177-3AD203B41FA5}">
                      <a16:colId xmlns:a16="http://schemas.microsoft.com/office/drawing/2014/main" val="564337904"/>
                    </a:ext>
                  </a:extLst>
                </a:gridCol>
                <a:gridCol w="411480">
                  <a:extLst>
                    <a:ext uri="{9D8B030D-6E8A-4147-A177-3AD203B41FA5}">
                      <a16:colId xmlns:a16="http://schemas.microsoft.com/office/drawing/2014/main" val="2869621813"/>
                    </a:ext>
                  </a:extLst>
                </a:gridCol>
                <a:gridCol w="411480">
                  <a:extLst>
                    <a:ext uri="{9D8B030D-6E8A-4147-A177-3AD203B41FA5}">
                      <a16:colId xmlns:a16="http://schemas.microsoft.com/office/drawing/2014/main" val="3392632083"/>
                    </a:ext>
                  </a:extLst>
                </a:gridCol>
                <a:gridCol w="1728216">
                  <a:extLst>
                    <a:ext uri="{9D8B030D-6E8A-4147-A177-3AD203B41FA5}">
                      <a16:colId xmlns:a16="http://schemas.microsoft.com/office/drawing/2014/main" val="2459866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5596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11:35:31</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https://quintly-eu-image-storage.s3.amazonaws.com/ce3c7051b24efe7a43caa2123c501328/52650dc0f7fca2ecb39c5812f0342e85.jpg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899121475"/>
                  </a:ext>
                </a:extLst>
              </a:tr>
            </a:tbl>
          </a:graphicData>
        </a:graphic>
      </p:graphicFrame>
      <p:sp>
        <p:nvSpPr>
          <p:cNvPr id="4" name="Text Placeholder 3">
            <a:extLst>
              <a:ext uri="{FF2B5EF4-FFF2-40B4-BE49-F238E27FC236}">
                <a16:creationId xmlns:a16="http://schemas.microsoft.com/office/drawing/2014/main" id="{BE226C15-C296-4AFD-B981-A45654E61F1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461377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DE94E-7D46-4597-BDB7-D3548E94D777}"/>
              </a:ext>
            </a:extLst>
          </p:cNvPr>
          <p:cNvSpPr>
            <a:spLocks noGrp="1"/>
          </p:cNvSpPr>
          <p:nvPr>
            <p:ph type="title"/>
          </p:nvPr>
        </p:nvSpPr>
        <p:spPr/>
        <p:txBody>
          <a:bodyPr/>
          <a:lstStyle/>
          <a:p>
            <a:r>
              <a:rPr lang="en-US"/>
              <a:t>Facebook Facebook Paid Post Performance | 1 group and 2 profiles - 9 of 24</a:t>
            </a:r>
          </a:p>
        </p:txBody>
      </p:sp>
      <p:graphicFrame>
        <p:nvGraphicFramePr>
          <p:cNvPr id="5" name="Table Placeholder 4">
            <a:extLst>
              <a:ext uri="{FF2B5EF4-FFF2-40B4-BE49-F238E27FC236}">
                <a16:creationId xmlns:a16="http://schemas.microsoft.com/office/drawing/2014/main" id="{83E31C7E-DBE9-4F3D-9C90-E9C8A4B64AD8}"/>
              </a:ext>
            </a:extLst>
          </p:cNvPr>
          <p:cNvGraphicFramePr>
            <a:graphicFrameLocks noGrp="1"/>
          </p:cNvGraphicFramePr>
          <p:nvPr>
            <p:ph type="tbl" sz="quarter" idx="13"/>
            <p:extLst>
              <p:ext uri="{D42A27DB-BD31-4B8C-83A1-F6EECF244321}">
                <p14:modId xmlns:p14="http://schemas.microsoft.com/office/powerpoint/2010/main" val="338205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30719541"/>
                    </a:ext>
                  </a:extLst>
                </a:gridCol>
                <a:gridCol w="1152144">
                  <a:extLst>
                    <a:ext uri="{9D8B030D-6E8A-4147-A177-3AD203B41FA5}">
                      <a16:colId xmlns:a16="http://schemas.microsoft.com/office/drawing/2014/main" val="2756712"/>
                    </a:ext>
                  </a:extLst>
                </a:gridCol>
                <a:gridCol w="411480">
                  <a:extLst>
                    <a:ext uri="{9D8B030D-6E8A-4147-A177-3AD203B41FA5}">
                      <a16:colId xmlns:a16="http://schemas.microsoft.com/office/drawing/2014/main" val="2884651413"/>
                    </a:ext>
                  </a:extLst>
                </a:gridCol>
                <a:gridCol w="411480">
                  <a:extLst>
                    <a:ext uri="{9D8B030D-6E8A-4147-A177-3AD203B41FA5}">
                      <a16:colId xmlns:a16="http://schemas.microsoft.com/office/drawing/2014/main" val="268874176"/>
                    </a:ext>
                  </a:extLst>
                </a:gridCol>
                <a:gridCol w="411480">
                  <a:extLst>
                    <a:ext uri="{9D8B030D-6E8A-4147-A177-3AD203B41FA5}">
                      <a16:colId xmlns:a16="http://schemas.microsoft.com/office/drawing/2014/main" val="1504458952"/>
                    </a:ext>
                  </a:extLst>
                </a:gridCol>
                <a:gridCol w="411480">
                  <a:extLst>
                    <a:ext uri="{9D8B030D-6E8A-4147-A177-3AD203B41FA5}">
                      <a16:colId xmlns:a16="http://schemas.microsoft.com/office/drawing/2014/main" val="1250302614"/>
                    </a:ext>
                  </a:extLst>
                </a:gridCol>
                <a:gridCol w="411480">
                  <a:extLst>
                    <a:ext uri="{9D8B030D-6E8A-4147-A177-3AD203B41FA5}">
                      <a16:colId xmlns:a16="http://schemas.microsoft.com/office/drawing/2014/main" val="3983828920"/>
                    </a:ext>
                  </a:extLst>
                </a:gridCol>
                <a:gridCol w="411480">
                  <a:extLst>
                    <a:ext uri="{9D8B030D-6E8A-4147-A177-3AD203B41FA5}">
                      <a16:colId xmlns:a16="http://schemas.microsoft.com/office/drawing/2014/main" val="767119752"/>
                    </a:ext>
                  </a:extLst>
                </a:gridCol>
                <a:gridCol w="411480">
                  <a:extLst>
                    <a:ext uri="{9D8B030D-6E8A-4147-A177-3AD203B41FA5}">
                      <a16:colId xmlns:a16="http://schemas.microsoft.com/office/drawing/2014/main" val="1556576404"/>
                    </a:ext>
                  </a:extLst>
                </a:gridCol>
                <a:gridCol w="411480">
                  <a:extLst>
                    <a:ext uri="{9D8B030D-6E8A-4147-A177-3AD203B41FA5}">
                      <a16:colId xmlns:a16="http://schemas.microsoft.com/office/drawing/2014/main" val="1765559723"/>
                    </a:ext>
                  </a:extLst>
                </a:gridCol>
                <a:gridCol w="411480">
                  <a:extLst>
                    <a:ext uri="{9D8B030D-6E8A-4147-A177-3AD203B41FA5}">
                      <a16:colId xmlns:a16="http://schemas.microsoft.com/office/drawing/2014/main" val="4188558316"/>
                    </a:ext>
                  </a:extLst>
                </a:gridCol>
                <a:gridCol w="1728216">
                  <a:extLst>
                    <a:ext uri="{9D8B030D-6E8A-4147-A177-3AD203B41FA5}">
                      <a16:colId xmlns:a16="http://schemas.microsoft.com/office/drawing/2014/main" val="218327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7340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992158728"/>
                  </a:ext>
                </a:extLst>
              </a:tr>
            </a:tbl>
          </a:graphicData>
        </a:graphic>
      </p:graphicFrame>
      <p:sp>
        <p:nvSpPr>
          <p:cNvPr id="4" name="Text Placeholder 3">
            <a:extLst>
              <a:ext uri="{FF2B5EF4-FFF2-40B4-BE49-F238E27FC236}">
                <a16:creationId xmlns:a16="http://schemas.microsoft.com/office/drawing/2014/main" id="{F22838F6-6281-4A9B-9F0D-EFFCE1A3206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73344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B43E6-B16D-47C7-82E2-AE02D633DD12}"/>
              </a:ext>
            </a:extLst>
          </p:cNvPr>
          <p:cNvSpPr>
            <a:spLocks noGrp="1"/>
          </p:cNvSpPr>
          <p:nvPr>
            <p:ph type="title"/>
          </p:nvPr>
        </p:nvSpPr>
        <p:spPr/>
        <p:txBody>
          <a:bodyPr/>
          <a:lstStyle/>
          <a:p>
            <a:r>
              <a:rPr lang="en-US"/>
              <a:t>Facebook Facebook Paid Post Performance | 1 group and 2 profiles - 10 of 24</a:t>
            </a:r>
          </a:p>
        </p:txBody>
      </p:sp>
      <p:graphicFrame>
        <p:nvGraphicFramePr>
          <p:cNvPr id="5" name="Table Placeholder 4">
            <a:extLst>
              <a:ext uri="{FF2B5EF4-FFF2-40B4-BE49-F238E27FC236}">
                <a16:creationId xmlns:a16="http://schemas.microsoft.com/office/drawing/2014/main" id="{7CE22557-7DCF-441A-9B60-99FB53523C6D}"/>
              </a:ext>
            </a:extLst>
          </p:cNvPr>
          <p:cNvGraphicFramePr>
            <a:graphicFrameLocks noGrp="1"/>
          </p:cNvGraphicFramePr>
          <p:nvPr>
            <p:ph type="tbl" sz="quarter" idx="13"/>
            <p:extLst>
              <p:ext uri="{D42A27DB-BD31-4B8C-83A1-F6EECF244321}">
                <p14:modId xmlns:p14="http://schemas.microsoft.com/office/powerpoint/2010/main" val="81994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42157369"/>
                    </a:ext>
                  </a:extLst>
                </a:gridCol>
                <a:gridCol w="1152144">
                  <a:extLst>
                    <a:ext uri="{9D8B030D-6E8A-4147-A177-3AD203B41FA5}">
                      <a16:colId xmlns:a16="http://schemas.microsoft.com/office/drawing/2014/main" val="1809013244"/>
                    </a:ext>
                  </a:extLst>
                </a:gridCol>
                <a:gridCol w="411480">
                  <a:extLst>
                    <a:ext uri="{9D8B030D-6E8A-4147-A177-3AD203B41FA5}">
                      <a16:colId xmlns:a16="http://schemas.microsoft.com/office/drawing/2014/main" val="4080508957"/>
                    </a:ext>
                  </a:extLst>
                </a:gridCol>
                <a:gridCol w="411480">
                  <a:extLst>
                    <a:ext uri="{9D8B030D-6E8A-4147-A177-3AD203B41FA5}">
                      <a16:colId xmlns:a16="http://schemas.microsoft.com/office/drawing/2014/main" val="2054486854"/>
                    </a:ext>
                  </a:extLst>
                </a:gridCol>
                <a:gridCol w="411480">
                  <a:extLst>
                    <a:ext uri="{9D8B030D-6E8A-4147-A177-3AD203B41FA5}">
                      <a16:colId xmlns:a16="http://schemas.microsoft.com/office/drawing/2014/main" val="1575514758"/>
                    </a:ext>
                  </a:extLst>
                </a:gridCol>
                <a:gridCol w="411480">
                  <a:extLst>
                    <a:ext uri="{9D8B030D-6E8A-4147-A177-3AD203B41FA5}">
                      <a16:colId xmlns:a16="http://schemas.microsoft.com/office/drawing/2014/main" val="683793860"/>
                    </a:ext>
                  </a:extLst>
                </a:gridCol>
                <a:gridCol w="411480">
                  <a:extLst>
                    <a:ext uri="{9D8B030D-6E8A-4147-A177-3AD203B41FA5}">
                      <a16:colId xmlns:a16="http://schemas.microsoft.com/office/drawing/2014/main" val="377619559"/>
                    </a:ext>
                  </a:extLst>
                </a:gridCol>
                <a:gridCol w="411480">
                  <a:extLst>
                    <a:ext uri="{9D8B030D-6E8A-4147-A177-3AD203B41FA5}">
                      <a16:colId xmlns:a16="http://schemas.microsoft.com/office/drawing/2014/main" val="2229217586"/>
                    </a:ext>
                  </a:extLst>
                </a:gridCol>
                <a:gridCol w="411480">
                  <a:extLst>
                    <a:ext uri="{9D8B030D-6E8A-4147-A177-3AD203B41FA5}">
                      <a16:colId xmlns:a16="http://schemas.microsoft.com/office/drawing/2014/main" val="2281745022"/>
                    </a:ext>
                  </a:extLst>
                </a:gridCol>
                <a:gridCol w="411480">
                  <a:extLst>
                    <a:ext uri="{9D8B030D-6E8A-4147-A177-3AD203B41FA5}">
                      <a16:colId xmlns:a16="http://schemas.microsoft.com/office/drawing/2014/main" val="260917474"/>
                    </a:ext>
                  </a:extLst>
                </a:gridCol>
                <a:gridCol w="411480">
                  <a:extLst>
                    <a:ext uri="{9D8B030D-6E8A-4147-A177-3AD203B41FA5}">
                      <a16:colId xmlns:a16="http://schemas.microsoft.com/office/drawing/2014/main" val="3147729892"/>
                    </a:ext>
                  </a:extLst>
                </a:gridCol>
                <a:gridCol w="1728216">
                  <a:extLst>
                    <a:ext uri="{9D8B030D-6E8A-4147-A177-3AD203B41FA5}">
                      <a16:colId xmlns:a16="http://schemas.microsoft.com/office/drawing/2014/main" val="2081977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1220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11:35:24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https://quintly-eu-image-storage.s3.amazonaws.com/ce3c7051b24efe7a43caa2123c501328/e2ba57a274d8f6a3fede2c31414ba237.jpg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63921470"/>
                  </a:ext>
                </a:extLst>
              </a:tr>
            </a:tbl>
          </a:graphicData>
        </a:graphic>
      </p:graphicFrame>
      <p:sp>
        <p:nvSpPr>
          <p:cNvPr id="4" name="Text Placeholder 3">
            <a:extLst>
              <a:ext uri="{FF2B5EF4-FFF2-40B4-BE49-F238E27FC236}">
                <a16:creationId xmlns:a16="http://schemas.microsoft.com/office/drawing/2014/main" id="{46F37544-305D-4CB2-8ACF-79DD30772F7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1024638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489D1-8D1B-404C-8383-E24FC5CADB1F}"/>
              </a:ext>
            </a:extLst>
          </p:cNvPr>
          <p:cNvSpPr>
            <a:spLocks noGrp="1"/>
          </p:cNvSpPr>
          <p:nvPr>
            <p:ph type="title"/>
          </p:nvPr>
        </p:nvSpPr>
        <p:spPr/>
        <p:txBody>
          <a:bodyPr/>
          <a:lstStyle/>
          <a:p>
            <a:r>
              <a:rPr lang="en-US"/>
              <a:t>Facebook Facebook Paid Post Performance | 1 group and 2 profiles - 11 of 24</a:t>
            </a:r>
          </a:p>
        </p:txBody>
      </p:sp>
      <p:graphicFrame>
        <p:nvGraphicFramePr>
          <p:cNvPr id="5" name="Table Placeholder 4">
            <a:extLst>
              <a:ext uri="{FF2B5EF4-FFF2-40B4-BE49-F238E27FC236}">
                <a16:creationId xmlns:a16="http://schemas.microsoft.com/office/drawing/2014/main" id="{F9647BC9-67AB-486D-9358-F7C2AAB171D7}"/>
              </a:ext>
            </a:extLst>
          </p:cNvPr>
          <p:cNvGraphicFramePr>
            <a:graphicFrameLocks noGrp="1"/>
          </p:cNvGraphicFramePr>
          <p:nvPr>
            <p:ph type="tbl" sz="quarter" idx="13"/>
            <p:extLst>
              <p:ext uri="{D42A27DB-BD31-4B8C-83A1-F6EECF244321}">
                <p14:modId xmlns:p14="http://schemas.microsoft.com/office/powerpoint/2010/main" val="1082695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31254109"/>
                    </a:ext>
                  </a:extLst>
                </a:gridCol>
                <a:gridCol w="1152144">
                  <a:extLst>
                    <a:ext uri="{9D8B030D-6E8A-4147-A177-3AD203B41FA5}">
                      <a16:colId xmlns:a16="http://schemas.microsoft.com/office/drawing/2014/main" val="2820276832"/>
                    </a:ext>
                  </a:extLst>
                </a:gridCol>
                <a:gridCol w="411480">
                  <a:extLst>
                    <a:ext uri="{9D8B030D-6E8A-4147-A177-3AD203B41FA5}">
                      <a16:colId xmlns:a16="http://schemas.microsoft.com/office/drawing/2014/main" val="2754033552"/>
                    </a:ext>
                  </a:extLst>
                </a:gridCol>
                <a:gridCol w="411480">
                  <a:extLst>
                    <a:ext uri="{9D8B030D-6E8A-4147-A177-3AD203B41FA5}">
                      <a16:colId xmlns:a16="http://schemas.microsoft.com/office/drawing/2014/main" val="367428134"/>
                    </a:ext>
                  </a:extLst>
                </a:gridCol>
                <a:gridCol w="411480">
                  <a:extLst>
                    <a:ext uri="{9D8B030D-6E8A-4147-A177-3AD203B41FA5}">
                      <a16:colId xmlns:a16="http://schemas.microsoft.com/office/drawing/2014/main" val="3928644798"/>
                    </a:ext>
                  </a:extLst>
                </a:gridCol>
                <a:gridCol w="411480">
                  <a:extLst>
                    <a:ext uri="{9D8B030D-6E8A-4147-A177-3AD203B41FA5}">
                      <a16:colId xmlns:a16="http://schemas.microsoft.com/office/drawing/2014/main" val="2047625957"/>
                    </a:ext>
                  </a:extLst>
                </a:gridCol>
                <a:gridCol w="411480">
                  <a:extLst>
                    <a:ext uri="{9D8B030D-6E8A-4147-A177-3AD203B41FA5}">
                      <a16:colId xmlns:a16="http://schemas.microsoft.com/office/drawing/2014/main" val="2554908504"/>
                    </a:ext>
                  </a:extLst>
                </a:gridCol>
                <a:gridCol w="411480">
                  <a:extLst>
                    <a:ext uri="{9D8B030D-6E8A-4147-A177-3AD203B41FA5}">
                      <a16:colId xmlns:a16="http://schemas.microsoft.com/office/drawing/2014/main" val="2729941435"/>
                    </a:ext>
                  </a:extLst>
                </a:gridCol>
                <a:gridCol w="411480">
                  <a:extLst>
                    <a:ext uri="{9D8B030D-6E8A-4147-A177-3AD203B41FA5}">
                      <a16:colId xmlns:a16="http://schemas.microsoft.com/office/drawing/2014/main" val="3644579438"/>
                    </a:ext>
                  </a:extLst>
                </a:gridCol>
                <a:gridCol w="411480">
                  <a:extLst>
                    <a:ext uri="{9D8B030D-6E8A-4147-A177-3AD203B41FA5}">
                      <a16:colId xmlns:a16="http://schemas.microsoft.com/office/drawing/2014/main" val="637947224"/>
                    </a:ext>
                  </a:extLst>
                </a:gridCol>
                <a:gridCol w="411480">
                  <a:extLst>
                    <a:ext uri="{9D8B030D-6E8A-4147-A177-3AD203B41FA5}">
                      <a16:colId xmlns:a16="http://schemas.microsoft.com/office/drawing/2014/main" val="736110448"/>
                    </a:ext>
                  </a:extLst>
                </a:gridCol>
                <a:gridCol w="1728216">
                  <a:extLst>
                    <a:ext uri="{9D8B030D-6E8A-4147-A177-3AD203B41FA5}">
                      <a16:colId xmlns:a16="http://schemas.microsoft.com/office/drawing/2014/main" val="2069474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9435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11:34:38</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https://quintly-eu-image-storage.s3.amazonaws.com/ce3c7051b24efe7a43caa2123c501328/61af4630fb7e5be39e94fb3ba78b82f7.png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246150495"/>
                  </a:ext>
                </a:extLst>
              </a:tr>
            </a:tbl>
          </a:graphicData>
        </a:graphic>
      </p:graphicFrame>
      <p:sp>
        <p:nvSpPr>
          <p:cNvPr id="4" name="Text Placeholder 3">
            <a:extLst>
              <a:ext uri="{FF2B5EF4-FFF2-40B4-BE49-F238E27FC236}">
                <a16:creationId xmlns:a16="http://schemas.microsoft.com/office/drawing/2014/main" id="{360D3BF7-16BF-4BF2-BA4E-D647EBBD099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724618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A16F5-378A-4CDE-964E-621504FBC505}"/>
              </a:ext>
            </a:extLst>
          </p:cNvPr>
          <p:cNvSpPr>
            <a:spLocks noGrp="1"/>
          </p:cNvSpPr>
          <p:nvPr>
            <p:ph type="title"/>
          </p:nvPr>
        </p:nvSpPr>
        <p:spPr/>
        <p:txBody>
          <a:bodyPr/>
          <a:lstStyle/>
          <a:p>
            <a:r>
              <a:rPr lang="en-US"/>
              <a:t>Facebook Facebook Paid Post Performance | 1 group and 2 profiles - 12 of 24</a:t>
            </a:r>
          </a:p>
        </p:txBody>
      </p:sp>
      <p:graphicFrame>
        <p:nvGraphicFramePr>
          <p:cNvPr id="5" name="Table Placeholder 4">
            <a:extLst>
              <a:ext uri="{FF2B5EF4-FFF2-40B4-BE49-F238E27FC236}">
                <a16:creationId xmlns:a16="http://schemas.microsoft.com/office/drawing/2014/main" id="{B3A6C628-D22F-4A04-87F0-77DA9A7F3D74}"/>
              </a:ext>
            </a:extLst>
          </p:cNvPr>
          <p:cNvGraphicFramePr>
            <a:graphicFrameLocks noGrp="1"/>
          </p:cNvGraphicFramePr>
          <p:nvPr>
            <p:ph type="tbl" sz="quarter" idx="13"/>
            <p:extLst>
              <p:ext uri="{D42A27DB-BD31-4B8C-83A1-F6EECF244321}">
                <p14:modId xmlns:p14="http://schemas.microsoft.com/office/powerpoint/2010/main" val="247481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45766796"/>
                    </a:ext>
                  </a:extLst>
                </a:gridCol>
                <a:gridCol w="1152144">
                  <a:extLst>
                    <a:ext uri="{9D8B030D-6E8A-4147-A177-3AD203B41FA5}">
                      <a16:colId xmlns:a16="http://schemas.microsoft.com/office/drawing/2014/main" val="3086550986"/>
                    </a:ext>
                  </a:extLst>
                </a:gridCol>
                <a:gridCol w="411480">
                  <a:extLst>
                    <a:ext uri="{9D8B030D-6E8A-4147-A177-3AD203B41FA5}">
                      <a16:colId xmlns:a16="http://schemas.microsoft.com/office/drawing/2014/main" val="208123367"/>
                    </a:ext>
                  </a:extLst>
                </a:gridCol>
                <a:gridCol w="411480">
                  <a:extLst>
                    <a:ext uri="{9D8B030D-6E8A-4147-A177-3AD203B41FA5}">
                      <a16:colId xmlns:a16="http://schemas.microsoft.com/office/drawing/2014/main" val="914529663"/>
                    </a:ext>
                  </a:extLst>
                </a:gridCol>
                <a:gridCol w="411480">
                  <a:extLst>
                    <a:ext uri="{9D8B030D-6E8A-4147-A177-3AD203B41FA5}">
                      <a16:colId xmlns:a16="http://schemas.microsoft.com/office/drawing/2014/main" val="698494773"/>
                    </a:ext>
                  </a:extLst>
                </a:gridCol>
                <a:gridCol w="411480">
                  <a:extLst>
                    <a:ext uri="{9D8B030D-6E8A-4147-A177-3AD203B41FA5}">
                      <a16:colId xmlns:a16="http://schemas.microsoft.com/office/drawing/2014/main" val="4112487991"/>
                    </a:ext>
                  </a:extLst>
                </a:gridCol>
                <a:gridCol w="411480">
                  <a:extLst>
                    <a:ext uri="{9D8B030D-6E8A-4147-A177-3AD203B41FA5}">
                      <a16:colId xmlns:a16="http://schemas.microsoft.com/office/drawing/2014/main" val="2205014501"/>
                    </a:ext>
                  </a:extLst>
                </a:gridCol>
                <a:gridCol w="411480">
                  <a:extLst>
                    <a:ext uri="{9D8B030D-6E8A-4147-A177-3AD203B41FA5}">
                      <a16:colId xmlns:a16="http://schemas.microsoft.com/office/drawing/2014/main" val="2949159869"/>
                    </a:ext>
                  </a:extLst>
                </a:gridCol>
                <a:gridCol w="411480">
                  <a:extLst>
                    <a:ext uri="{9D8B030D-6E8A-4147-A177-3AD203B41FA5}">
                      <a16:colId xmlns:a16="http://schemas.microsoft.com/office/drawing/2014/main" val="1375866955"/>
                    </a:ext>
                  </a:extLst>
                </a:gridCol>
                <a:gridCol w="411480">
                  <a:extLst>
                    <a:ext uri="{9D8B030D-6E8A-4147-A177-3AD203B41FA5}">
                      <a16:colId xmlns:a16="http://schemas.microsoft.com/office/drawing/2014/main" val="4148018342"/>
                    </a:ext>
                  </a:extLst>
                </a:gridCol>
                <a:gridCol w="411480">
                  <a:extLst>
                    <a:ext uri="{9D8B030D-6E8A-4147-A177-3AD203B41FA5}">
                      <a16:colId xmlns:a16="http://schemas.microsoft.com/office/drawing/2014/main" val="1118753998"/>
                    </a:ext>
                  </a:extLst>
                </a:gridCol>
                <a:gridCol w="1728216">
                  <a:extLst>
                    <a:ext uri="{9D8B030D-6E8A-4147-A177-3AD203B41FA5}">
                      <a16:colId xmlns:a16="http://schemas.microsoft.com/office/drawing/2014/main" val="487353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6970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https://quintly-eu-image-storage.s3.amazonaws.com/ce3c7051b24efe7a43caa2123c501328/5b4e0d826c62733a1ebf5e1d218a9893.png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01524788"/>
                  </a:ext>
                </a:extLst>
              </a:tr>
            </a:tbl>
          </a:graphicData>
        </a:graphic>
      </p:graphicFrame>
      <p:sp>
        <p:nvSpPr>
          <p:cNvPr id="4" name="Text Placeholder 3">
            <a:extLst>
              <a:ext uri="{FF2B5EF4-FFF2-40B4-BE49-F238E27FC236}">
                <a16:creationId xmlns:a16="http://schemas.microsoft.com/office/drawing/2014/main" id="{B62D09F5-5CAE-4575-AEAD-B73F4C435B34}"/>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020366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CDE4F-06C0-4C77-820E-55B1FE5EB406}"/>
              </a:ext>
            </a:extLst>
          </p:cNvPr>
          <p:cNvSpPr>
            <a:spLocks noGrp="1"/>
          </p:cNvSpPr>
          <p:nvPr>
            <p:ph type="title"/>
          </p:nvPr>
        </p:nvSpPr>
        <p:spPr/>
        <p:txBody>
          <a:bodyPr/>
          <a:lstStyle/>
          <a:p>
            <a:r>
              <a:rPr lang="en-US"/>
              <a:t>Facebook Facebook Paid Post Performance | 1 group and 2 profiles - 13 of 24</a:t>
            </a:r>
          </a:p>
        </p:txBody>
      </p:sp>
      <p:graphicFrame>
        <p:nvGraphicFramePr>
          <p:cNvPr id="5" name="Table Placeholder 4">
            <a:extLst>
              <a:ext uri="{FF2B5EF4-FFF2-40B4-BE49-F238E27FC236}">
                <a16:creationId xmlns:a16="http://schemas.microsoft.com/office/drawing/2014/main" id="{8214342F-8B27-4177-A054-59EDF0B25550}"/>
              </a:ext>
            </a:extLst>
          </p:cNvPr>
          <p:cNvGraphicFramePr>
            <a:graphicFrameLocks noGrp="1"/>
          </p:cNvGraphicFramePr>
          <p:nvPr>
            <p:ph type="tbl" sz="quarter" idx="13"/>
            <p:extLst>
              <p:ext uri="{D42A27DB-BD31-4B8C-83A1-F6EECF244321}">
                <p14:modId xmlns:p14="http://schemas.microsoft.com/office/powerpoint/2010/main" val="336245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9610959"/>
                    </a:ext>
                  </a:extLst>
                </a:gridCol>
                <a:gridCol w="1152144">
                  <a:extLst>
                    <a:ext uri="{9D8B030D-6E8A-4147-A177-3AD203B41FA5}">
                      <a16:colId xmlns:a16="http://schemas.microsoft.com/office/drawing/2014/main" val="2764690154"/>
                    </a:ext>
                  </a:extLst>
                </a:gridCol>
                <a:gridCol w="411480">
                  <a:extLst>
                    <a:ext uri="{9D8B030D-6E8A-4147-A177-3AD203B41FA5}">
                      <a16:colId xmlns:a16="http://schemas.microsoft.com/office/drawing/2014/main" val="4104074520"/>
                    </a:ext>
                  </a:extLst>
                </a:gridCol>
                <a:gridCol w="411480">
                  <a:extLst>
                    <a:ext uri="{9D8B030D-6E8A-4147-A177-3AD203B41FA5}">
                      <a16:colId xmlns:a16="http://schemas.microsoft.com/office/drawing/2014/main" val="1972325175"/>
                    </a:ext>
                  </a:extLst>
                </a:gridCol>
                <a:gridCol w="411480">
                  <a:extLst>
                    <a:ext uri="{9D8B030D-6E8A-4147-A177-3AD203B41FA5}">
                      <a16:colId xmlns:a16="http://schemas.microsoft.com/office/drawing/2014/main" val="2993560378"/>
                    </a:ext>
                  </a:extLst>
                </a:gridCol>
                <a:gridCol w="411480">
                  <a:extLst>
                    <a:ext uri="{9D8B030D-6E8A-4147-A177-3AD203B41FA5}">
                      <a16:colId xmlns:a16="http://schemas.microsoft.com/office/drawing/2014/main" val="2961269434"/>
                    </a:ext>
                  </a:extLst>
                </a:gridCol>
                <a:gridCol w="411480">
                  <a:extLst>
                    <a:ext uri="{9D8B030D-6E8A-4147-A177-3AD203B41FA5}">
                      <a16:colId xmlns:a16="http://schemas.microsoft.com/office/drawing/2014/main" val="1778374665"/>
                    </a:ext>
                  </a:extLst>
                </a:gridCol>
                <a:gridCol w="411480">
                  <a:extLst>
                    <a:ext uri="{9D8B030D-6E8A-4147-A177-3AD203B41FA5}">
                      <a16:colId xmlns:a16="http://schemas.microsoft.com/office/drawing/2014/main" val="3708198816"/>
                    </a:ext>
                  </a:extLst>
                </a:gridCol>
                <a:gridCol w="411480">
                  <a:extLst>
                    <a:ext uri="{9D8B030D-6E8A-4147-A177-3AD203B41FA5}">
                      <a16:colId xmlns:a16="http://schemas.microsoft.com/office/drawing/2014/main" val="18216052"/>
                    </a:ext>
                  </a:extLst>
                </a:gridCol>
                <a:gridCol w="411480">
                  <a:extLst>
                    <a:ext uri="{9D8B030D-6E8A-4147-A177-3AD203B41FA5}">
                      <a16:colId xmlns:a16="http://schemas.microsoft.com/office/drawing/2014/main" val="2245833060"/>
                    </a:ext>
                  </a:extLst>
                </a:gridCol>
                <a:gridCol w="411480">
                  <a:extLst>
                    <a:ext uri="{9D8B030D-6E8A-4147-A177-3AD203B41FA5}">
                      <a16:colId xmlns:a16="http://schemas.microsoft.com/office/drawing/2014/main" val="3920290534"/>
                    </a:ext>
                  </a:extLst>
                </a:gridCol>
                <a:gridCol w="1728216">
                  <a:extLst>
                    <a:ext uri="{9D8B030D-6E8A-4147-A177-3AD203B41FA5}">
                      <a16:colId xmlns:a16="http://schemas.microsoft.com/office/drawing/2014/main" val="184401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1667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11:34:33</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https://quintly-eu-image-storage.s3.amazonaws.com/ce3c7051b24efe7a43caa2123c501328/750cbfb77e92df5c53ccfa9612f78cb3.png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011993954"/>
                  </a:ext>
                </a:extLst>
              </a:tr>
            </a:tbl>
          </a:graphicData>
        </a:graphic>
      </p:graphicFrame>
      <p:sp>
        <p:nvSpPr>
          <p:cNvPr id="4" name="Text Placeholder 3">
            <a:extLst>
              <a:ext uri="{FF2B5EF4-FFF2-40B4-BE49-F238E27FC236}">
                <a16:creationId xmlns:a16="http://schemas.microsoft.com/office/drawing/2014/main" id="{E2DF8754-8F1A-4D0B-A91F-C002130D58C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6711344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708A3-41F4-4107-87EC-12DE47AF0681}"/>
              </a:ext>
            </a:extLst>
          </p:cNvPr>
          <p:cNvSpPr>
            <a:spLocks noGrp="1"/>
          </p:cNvSpPr>
          <p:nvPr>
            <p:ph type="title"/>
          </p:nvPr>
        </p:nvSpPr>
        <p:spPr/>
        <p:txBody>
          <a:bodyPr/>
          <a:lstStyle/>
          <a:p>
            <a:r>
              <a:rPr lang="en-US"/>
              <a:t>Facebook Facebook Paid Post Performance | 1 group and 2 profiles - 14 of 24</a:t>
            </a:r>
          </a:p>
        </p:txBody>
      </p:sp>
      <p:graphicFrame>
        <p:nvGraphicFramePr>
          <p:cNvPr id="5" name="Table Placeholder 4">
            <a:extLst>
              <a:ext uri="{FF2B5EF4-FFF2-40B4-BE49-F238E27FC236}">
                <a16:creationId xmlns:a16="http://schemas.microsoft.com/office/drawing/2014/main" id="{FFA442A3-1E33-4BAE-91BE-A85CF3285BEC}"/>
              </a:ext>
            </a:extLst>
          </p:cNvPr>
          <p:cNvGraphicFramePr>
            <a:graphicFrameLocks noGrp="1"/>
          </p:cNvGraphicFramePr>
          <p:nvPr>
            <p:ph type="tbl" sz="quarter" idx="13"/>
            <p:extLst>
              <p:ext uri="{D42A27DB-BD31-4B8C-83A1-F6EECF244321}">
                <p14:modId xmlns:p14="http://schemas.microsoft.com/office/powerpoint/2010/main" val="392123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94428113"/>
                    </a:ext>
                  </a:extLst>
                </a:gridCol>
                <a:gridCol w="1152144">
                  <a:extLst>
                    <a:ext uri="{9D8B030D-6E8A-4147-A177-3AD203B41FA5}">
                      <a16:colId xmlns:a16="http://schemas.microsoft.com/office/drawing/2014/main" val="1599392134"/>
                    </a:ext>
                  </a:extLst>
                </a:gridCol>
                <a:gridCol w="411480">
                  <a:extLst>
                    <a:ext uri="{9D8B030D-6E8A-4147-A177-3AD203B41FA5}">
                      <a16:colId xmlns:a16="http://schemas.microsoft.com/office/drawing/2014/main" val="513289212"/>
                    </a:ext>
                  </a:extLst>
                </a:gridCol>
                <a:gridCol w="411480">
                  <a:extLst>
                    <a:ext uri="{9D8B030D-6E8A-4147-A177-3AD203B41FA5}">
                      <a16:colId xmlns:a16="http://schemas.microsoft.com/office/drawing/2014/main" val="3773124307"/>
                    </a:ext>
                  </a:extLst>
                </a:gridCol>
                <a:gridCol w="411480">
                  <a:extLst>
                    <a:ext uri="{9D8B030D-6E8A-4147-A177-3AD203B41FA5}">
                      <a16:colId xmlns:a16="http://schemas.microsoft.com/office/drawing/2014/main" val="142502091"/>
                    </a:ext>
                  </a:extLst>
                </a:gridCol>
                <a:gridCol w="411480">
                  <a:extLst>
                    <a:ext uri="{9D8B030D-6E8A-4147-A177-3AD203B41FA5}">
                      <a16:colId xmlns:a16="http://schemas.microsoft.com/office/drawing/2014/main" val="2715919940"/>
                    </a:ext>
                  </a:extLst>
                </a:gridCol>
                <a:gridCol w="411480">
                  <a:extLst>
                    <a:ext uri="{9D8B030D-6E8A-4147-A177-3AD203B41FA5}">
                      <a16:colId xmlns:a16="http://schemas.microsoft.com/office/drawing/2014/main" val="2979489094"/>
                    </a:ext>
                  </a:extLst>
                </a:gridCol>
                <a:gridCol w="411480">
                  <a:extLst>
                    <a:ext uri="{9D8B030D-6E8A-4147-A177-3AD203B41FA5}">
                      <a16:colId xmlns:a16="http://schemas.microsoft.com/office/drawing/2014/main" val="2275727669"/>
                    </a:ext>
                  </a:extLst>
                </a:gridCol>
                <a:gridCol w="411480">
                  <a:extLst>
                    <a:ext uri="{9D8B030D-6E8A-4147-A177-3AD203B41FA5}">
                      <a16:colId xmlns:a16="http://schemas.microsoft.com/office/drawing/2014/main" val="679508695"/>
                    </a:ext>
                  </a:extLst>
                </a:gridCol>
                <a:gridCol w="411480">
                  <a:extLst>
                    <a:ext uri="{9D8B030D-6E8A-4147-A177-3AD203B41FA5}">
                      <a16:colId xmlns:a16="http://schemas.microsoft.com/office/drawing/2014/main" val="259024242"/>
                    </a:ext>
                  </a:extLst>
                </a:gridCol>
                <a:gridCol w="411480">
                  <a:extLst>
                    <a:ext uri="{9D8B030D-6E8A-4147-A177-3AD203B41FA5}">
                      <a16:colId xmlns:a16="http://schemas.microsoft.com/office/drawing/2014/main" val="1579356334"/>
                    </a:ext>
                  </a:extLst>
                </a:gridCol>
                <a:gridCol w="1728216">
                  <a:extLst>
                    <a:ext uri="{9D8B030D-6E8A-4147-A177-3AD203B41FA5}">
                      <a16:colId xmlns:a16="http://schemas.microsoft.com/office/drawing/2014/main" val="368229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7842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https://quintly-eu-image-storage.s3.amazonaws.com/ce3c7051b24efe7a43caa2123c501328/9936c693f9fc550956951a0ecb27fd71.jpg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522762376"/>
                  </a:ext>
                </a:extLst>
              </a:tr>
            </a:tbl>
          </a:graphicData>
        </a:graphic>
      </p:graphicFrame>
      <p:sp>
        <p:nvSpPr>
          <p:cNvPr id="4" name="Text Placeholder 3">
            <a:extLst>
              <a:ext uri="{FF2B5EF4-FFF2-40B4-BE49-F238E27FC236}">
                <a16:creationId xmlns:a16="http://schemas.microsoft.com/office/drawing/2014/main" id="{0FF1ACF3-5410-4841-A9A2-A3145EC575F2}"/>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58777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B197B-81BA-425A-843A-997B485E7F72}"/>
              </a:ext>
            </a:extLst>
          </p:cNvPr>
          <p:cNvSpPr>
            <a:spLocks noGrp="1"/>
          </p:cNvSpPr>
          <p:nvPr>
            <p:ph type="title"/>
          </p:nvPr>
        </p:nvSpPr>
        <p:spPr/>
        <p:txBody>
          <a:bodyPr/>
          <a:lstStyle/>
          <a:p>
            <a:r>
              <a:rPr lang="en-US"/>
              <a:t>Facebook Facebook Paid Post Performance | 1 group and 2 profiles - 15 of 24</a:t>
            </a:r>
          </a:p>
        </p:txBody>
      </p:sp>
      <p:graphicFrame>
        <p:nvGraphicFramePr>
          <p:cNvPr id="5" name="Table Placeholder 4">
            <a:extLst>
              <a:ext uri="{FF2B5EF4-FFF2-40B4-BE49-F238E27FC236}">
                <a16:creationId xmlns:a16="http://schemas.microsoft.com/office/drawing/2014/main" id="{3E3682BB-6AB8-46B3-9E01-5289B7EF9942}"/>
              </a:ext>
            </a:extLst>
          </p:cNvPr>
          <p:cNvGraphicFramePr>
            <a:graphicFrameLocks noGrp="1"/>
          </p:cNvGraphicFramePr>
          <p:nvPr>
            <p:ph type="tbl" sz="quarter" idx="13"/>
            <p:extLst>
              <p:ext uri="{D42A27DB-BD31-4B8C-83A1-F6EECF244321}">
                <p14:modId xmlns:p14="http://schemas.microsoft.com/office/powerpoint/2010/main" val="1843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55786319"/>
                    </a:ext>
                  </a:extLst>
                </a:gridCol>
                <a:gridCol w="1152144">
                  <a:extLst>
                    <a:ext uri="{9D8B030D-6E8A-4147-A177-3AD203B41FA5}">
                      <a16:colId xmlns:a16="http://schemas.microsoft.com/office/drawing/2014/main" val="1929035994"/>
                    </a:ext>
                  </a:extLst>
                </a:gridCol>
                <a:gridCol w="411480">
                  <a:extLst>
                    <a:ext uri="{9D8B030D-6E8A-4147-A177-3AD203B41FA5}">
                      <a16:colId xmlns:a16="http://schemas.microsoft.com/office/drawing/2014/main" val="1083579347"/>
                    </a:ext>
                  </a:extLst>
                </a:gridCol>
                <a:gridCol w="411480">
                  <a:extLst>
                    <a:ext uri="{9D8B030D-6E8A-4147-A177-3AD203B41FA5}">
                      <a16:colId xmlns:a16="http://schemas.microsoft.com/office/drawing/2014/main" val="3876956205"/>
                    </a:ext>
                  </a:extLst>
                </a:gridCol>
                <a:gridCol w="411480">
                  <a:extLst>
                    <a:ext uri="{9D8B030D-6E8A-4147-A177-3AD203B41FA5}">
                      <a16:colId xmlns:a16="http://schemas.microsoft.com/office/drawing/2014/main" val="4097252855"/>
                    </a:ext>
                  </a:extLst>
                </a:gridCol>
                <a:gridCol w="411480">
                  <a:extLst>
                    <a:ext uri="{9D8B030D-6E8A-4147-A177-3AD203B41FA5}">
                      <a16:colId xmlns:a16="http://schemas.microsoft.com/office/drawing/2014/main" val="4276055440"/>
                    </a:ext>
                  </a:extLst>
                </a:gridCol>
                <a:gridCol w="411480">
                  <a:extLst>
                    <a:ext uri="{9D8B030D-6E8A-4147-A177-3AD203B41FA5}">
                      <a16:colId xmlns:a16="http://schemas.microsoft.com/office/drawing/2014/main" val="2766312265"/>
                    </a:ext>
                  </a:extLst>
                </a:gridCol>
                <a:gridCol w="411480">
                  <a:extLst>
                    <a:ext uri="{9D8B030D-6E8A-4147-A177-3AD203B41FA5}">
                      <a16:colId xmlns:a16="http://schemas.microsoft.com/office/drawing/2014/main" val="4149626674"/>
                    </a:ext>
                  </a:extLst>
                </a:gridCol>
                <a:gridCol w="411480">
                  <a:extLst>
                    <a:ext uri="{9D8B030D-6E8A-4147-A177-3AD203B41FA5}">
                      <a16:colId xmlns:a16="http://schemas.microsoft.com/office/drawing/2014/main" val="2935760787"/>
                    </a:ext>
                  </a:extLst>
                </a:gridCol>
                <a:gridCol w="411480">
                  <a:extLst>
                    <a:ext uri="{9D8B030D-6E8A-4147-A177-3AD203B41FA5}">
                      <a16:colId xmlns:a16="http://schemas.microsoft.com/office/drawing/2014/main" val="1875270452"/>
                    </a:ext>
                  </a:extLst>
                </a:gridCol>
                <a:gridCol w="411480">
                  <a:extLst>
                    <a:ext uri="{9D8B030D-6E8A-4147-A177-3AD203B41FA5}">
                      <a16:colId xmlns:a16="http://schemas.microsoft.com/office/drawing/2014/main" val="4087318202"/>
                    </a:ext>
                  </a:extLst>
                </a:gridCol>
                <a:gridCol w="1728216">
                  <a:extLst>
                    <a:ext uri="{9D8B030D-6E8A-4147-A177-3AD203B41FA5}">
                      <a16:colId xmlns:a16="http://schemas.microsoft.com/office/drawing/2014/main" val="3662537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0107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11:34:24</a:t>
                      </a:r>
                      <a:r>
                        <a:rPr kumimoji="0" lang="de-DE" sz="1000" b="0" i="0" u="none" strike="noStrike" kern="1200" cap="none" spc="0" normalizeH="0" baseline="0" noProof="0">
                          <a:ln>
                            <a:noFill/>
                          </a:ln>
                          <a:solidFill>
                            <a:prstClr val="black"/>
                          </a:solidFill>
                          <a:effectLst/>
                          <a:uLnTx/>
                          <a:uFillTx/>
                          <a:latin typeface="Calibri"/>
                          <a:ea typeface="+mn-ea"/>
                          <a:cs typeface="+mn-cs"/>
                        </a:rPr>
                        <a:t>
 mini, aber voller Liebe! ❤️
Verschenke personalisierte myRitterSport minis und zaubere ein Lächeln auf jedes Gesicht. Egal, ob du jemandem zum Geburtstag gratulieren möchtest oder ein besonders Gastgeschenk für eine Hochzeit oder Babyparty suchst – unsere minis sind die ideale Wahl. 
Gestalte jetzt deinen eigenen Schokoladenmoment
OR
Deine Schokolade, deine Regeln, mach Schluss mit Standardgeschenken! 🎁🍫
Gestalte unsere Minis mit Namen, Designs oder einer persönlichen Botschaft. 💝
➡️ Bestelle jetzt und entdecke, wie einzigartig Schokolade sein kann, wenn du das Sagen hast!
OR
Ein süßes Geschenk für jeden Geschmack! 🍫🎁 
Individualisiere deine Lieblings Minis in unsere beliebten Sorten: Alpenmilch, Nusssplitter, Knusperflakes, Joghurt und Erdbeer-Joghurt. 
Welches ist dein Favorit? 😍
Jetzt online gestalten und eine unvergleichliche Überraschung schenken! 🙌
OR
👩‍❤️‍👨 Tolle Geschenkidee für eure Liebsten. Jetzt neu die myRitterSport Minis! 🍫
Unsere personalisierte Schokolade ist das ideale Geschenk für besondere Momente, wie Geburtstag, Hochzeit, Jahrestag oder einer Taufe. 
Teile Liebe, Freude und süße Erinnerungen mit unseren Minis. 💝
OR
Manchmal sagt Schokolade mehr als tausend Worte. 🍫💝
Unsere personalisierten Minis sind das perfekte Geschenk, um deine Zuneigung auf eine süße und einzigartige Weise auszudrücken.
Leg direkt los und gestalte deine eigene Schokolade!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https://quintly-eu-image-storage.s3.amazonaws.com/ce3c7051b24efe7a43caa2123c501328/d43e6892ada7a0872b9f7c2010a20604.jpg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306215585"/>
                  </a:ext>
                </a:extLst>
              </a:tr>
            </a:tbl>
          </a:graphicData>
        </a:graphic>
      </p:graphicFrame>
      <p:sp>
        <p:nvSpPr>
          <p:cNvPr id="4" name="Text Placeholder 3">
            <a:extLst>
              <a:ext uri="{FF2B5EF4-FFF2-40B4-BE49-F238E27FC236}">
                <a16:creationId xmlns:a16="http://schemas.microsoft.com/office/drawing/2014/main" id="{716A9661-AEA2-4910-BFC2-0BD2F046A53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5644245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4D98-2FAA-40B9-BE4B-A07FD2A1231E}"/>
              </a:ext>
            </a:extLst>
          </p:cNvPr>
          <p:cNvSpPr>
            <a:spLocks noGrp="1"/>
          </p:cNvSpPr>
          <p:nvPr>
            <p:ph type="title"/>
          </p:nvPr>
        </p:nvSpPr>
        <p:spPr/>
        <p:txBody>
          <a:bodyPr/>
          <a:lstStyle/>
          <a:p>
            <a:r>
              <a:rPr lang="en-US"/>
              <a:t>Facebook Facebook Paid Post Performance | 1 group and 2 profiles - 16 of 24</a:t>
            </a:r>
          </a:p>
        </p:txBody>
      </p:sp>
      <p:graphicFrame>
        <p:nvGraphicFramePr>
          <p:cNvPr id="5" name="Table Placeholder 4">
            <a:extLst>
              <a:ext uri="{FF2B5EF4-FFF2-40B4-BE49-F238E27FC236}">
                <a16:creationId xmlns:a16="http://schemas.microsoft.com/office/drawing/2014/main" id="{84985C14-9710-471C-8AB2-1B94D0C0A48A}"/>
              </a:ext>
            </a:extLst>
          </p:cNvPr>
          <p:cNvGraphicFramePr>
            <a:graphicFrameLocks noGrp="1"/>
          </p:cNvGraphicFramePr>
          <p:nvPr>
            <p:ph type="tbl" sz="quarter" idx="13"/>
            <p:extLst>
              <p:ext uri="{D42A27DB-BD31-4B8C-83A1-F6EECF244321}">
                <p14:modId xmlns:p14="http://schemas.microsoft.com/office/powerpoint/2010/main" val="181709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21660707"/>
                    </a:ext>
                  </a:extLst>
                </a:gridCol>
                <a:gridCol w="1152144">
                  <a:extLst>
                    <a:ext uri="{9D8B030D-6E8A-4147-A177-3AD203B41FA5}">
                      <a16:colId xmlns:a16="http://schemas.microsoft.com/office/drawing/2014/main" val="3546179974"/>
                    </a:ext>
                  </a:extLst>
                </a:gridCol>
                <a:gridCol w="411480">
                  <a:extLst>
                    <a:ext uri="{9D8B030D-6E8A-4147-A177-3AD203B41FA5}">
                      <a16:colId xmlns:a16="http://schemas.microsoft.com/office/drawing/2014/main" val="2491005961"/>
                    </a:ext>
                  </a:extLst>
                </a:gridCol>
                <a:gridCol w="411480">
                  <a:extLst>
                    <a:ext uri="{9D8B030D-6E8A-4147-A177-3AD203B41FA5}">
                      <a16:colId xmlns:a16="http://schemas.microsoft.com/office/drawing/2014/main" val="2120445313"/>
                    </a:ext>
                  </a:extLst>
                </a:gridCol>
                <a:gridCol w="411480">
                  <a:extLst>
                    <a:ext uri="{9D8B030D-6E8A-4147-A177-3AD203B41FA5}">
                      <a16:colId xmlns:a16="http://schemas.microsoft.com/office/drawing/2014/main" val="3797432735"/>
                    </a:ext>
                  </a:extLst>
                </a:gridCol>
                <a:gridCol w="411480">
                  <a:extLst>
                    <a:ext uri="{9D8B030D-6E8A-4147-A177-3AD203B41FA5}">
                      <a16:colId xmlns:a16="http://schemas.microsoft.com/office/drawing/2014/main" val="3502362118"/>
                    </a:ext>
                  </a:extLst>
                </a:gridCol>
                <a:gridCol w="411480">
                  <a:extLst>
                    <a:ext uri="{9D8B030D-6E8A-4147-A177-3AD203B41FA5}">
                      <a16:colId xmlns:a16="http://schemas.microsoft.com/office/drawing/2014/main" val="1812256561"/>
                    </a:ext>
                  </a:extLst>
                </a:gridCol>
                <a:gridCol w="411480">
                  <a:extLst>
                    <a:ext uri="{9D8B030D-6E8A-4147-A177-3AD203B41FA5}">
                      <a16:colId xmlns:a16="http://schemas.microsoft.com/office/drawing/2014/main" val="1467254623"/>
                    </a:ext>
                  </a:extLst>
                </a:gridCol>
                <a:gridCol w="411480">
                  <a:extLst>
                    <a:ext uri="{9D8B030D-6E8A-4147-A177-3AD203B41FA5}">
                      <a16:colId xmlns:a16="http://schemas.microsoft.com/office/drawing/2014/main" val="1914425104"/>
                    </a:ext>
                  </a:extLst>
                </a:gridCol>
                <a:gridCol w="411480">
                  <a:extLst>
                    <a:ext uri="{9D8B030D-6E8A-4147-A177-3AD203B41FA5}">
                      <a16:colId xmlns:a16="http://schemas.microsoft.com/office/drawing/2014/main" val="779888068"/>
                    </a:ext>
                  </a:extLst>
                </a:gridCol>
                <a:gridCol w="411480">
                  <a:extLst>
                    <a:ext uri="{9D8B030D-6E8A-4147-A177-3AD203B41FA5}">
                      <a16:colId xmlns:a16="http://schemas.microsoft.com/office/drawing/2014/main" val="426939164"/>
                    </a:ext>
                  </a:extLst>
                </a:gridCol>
                <a:gridCol w="1728216">
                  <a:extLst>
                    <a:ext uri="{9D8B030D-6E8A-4147-A177-3AD203B41FA5}">
                      <a16:colId xmlns:a16="http://schemas.microsoft.com/office/drawing/2014/main" val="366941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1605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10:13:05</a:t>
                      </a:r>
                      <a:r>
                        <a:rPr kumimoji="0" lang="de-DE" sz="1000" b="0" i="0" u="none" strike="noStrike" kern="1200" cap="none" spc="0" normalizeH="0" baseline="0" noProof="0">
                          <a:ln>
                            <a:noFill/>
                          </a:ln>
                          <a:solidFill>
                            <a:prstClr val="black"/>
                          </a:solidFill>
                          <a:effectLst/>
                          <a:uLnTx/>
                          <a:uFillTx/>
                          <a:latin typeface="Calibri"/>
                          <a:ea typeface="+mn-ea"/>
                          <a:cs typeface="+mn-cs"/>
                        </a:rPr>
                        <a:t>
 Das ist keine normale Schokolade, das ist eine coole Schokolade! Von den Plastics empfohlen! 🍫💞
#fakesorte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https://quintly-eu-image-storage.s3.amazonaws.com/b9dc53e473abea7bd41eec49e0c7e58d/dbdb0d47c00070c85711cc96a470d204.jpg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858082894"/>
                  </a:ext>
                </a:extLst>
              </a:tr>
            </a:tbl>
          </a:graphicData>
        </a:graphic>
      </p:graphicFrame>
      <p:sp>
        <p:nvSpPr>
          <p:cNvPr id="4" name="Text Placeholder 3">
            <a:extLst>
              <a:ext uri="{FF2B5EF4-FFF2-40B4-BE49-F238E27FC236}">
                <a16:creationId xmlns:a16="http://schemas.microsoft.com/office/drawing/2014/main" id="{8E1BE015-0655-460C-9330-65022018015E}"/>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012833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52F73-5FC2-41FF-A458-4F94C45ED880}"/>
              </a:ext>
            </a:extLst>
          </p:cNvPr>
          <p:cNvSpPr>
            <a:spLocks noGrp="1"/>
          </p:cNvSpPr>
          <p:nvPr>
            <p:ph type="title"/>
          </p:nvPr>
        </p:nvSpPr>
        <p:spPr/>
        <p:txBody>
          <a:bodyPr/>
          <a:lstStyle/>
          <a:p>
            <a:r>
              <a:rPr lang="en-US"/>
              <a:t>Facebook Facebook Paid Post Performance | 1 group and 2 profiles - 17 of 24</a:t>
            </a:r>
          </a:p>
        </p:txBody>
      </p:sp>
      <p:graphicFrame>
        <p:nvGraphicFramePr>
          <p:cNvPr id="5" name="Table Placeholder 4">
            <a:extLst>
              <a:ext uri="{FF2B5EF4-FFF2-40B4-BE49-F238E27FC236}">
                <a16:creationId xmlns:a16="http://schemas.microsoft.com/office/drawing/2014/main" id="{C7119876-D223-4585-8F70-9A722D47EB93}"/>
              </a:ext>
            </a:extLst>
          </p:cNvPr>
          <p:cNvGraphicFramePr>
            <a:graphicFrameLocks noGrp="1"/>
          </p:cNvGraphicFramePr>
          <p:nvPr>
            <p:ph type="tbl" sz="quarter" idx="13"/>
            <p:extLst>
              <p:ext uri="{D42A27DB-BD31-4B8C-83A1-F6EECF244321}">
                <p14:modId xmlns:p14="http://schemas.microsoft.com/office/powerpoint/2010/main" val="162778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3113056"/>
                    </a:ext>
                  </a:extLst>
                </a:gridCol>
                <a:gridCol w="1152144">
                  <a:extLst>
                    <a:ext uri="{9D8B030D-6E8A-4147-A177-3AD203B41FA5}">
                      <a16:colId xmlns:a16="http://schemas.microsoft.com/office/drawing/2014/main" val="185205573"/>
                    </a:ext>
                  </a:extLst>
                </a:gridCol>
                <a:gridCol w="411480">
                  <a:extLst>
                    <a:ext uri="{9D8B030D-6E8A-4147-A177-3AD203B41FA5}">
                      <a16:colId xmlns:a16="http://schemas.microsoft.com/office/drawing/2014/main" val="177090824"/>
                    </a:ext>
                  </a:extLst>
                </a:gridCol>
                <a:gridCol w="411480">
                  <a:extLst>
                    <a:ext uri="{9D8B030D-6E8A-4147-A177-3AD203B41FA5}">
                      <a16:colId xmlns:a16="http://schemas.microsoft.com/office/drawing/2014/main" val="267619166"/>
                    </a:ext>
                  </a:extLst>
                </a:gridCol>
                <a:gridCol w="411480">
                  <a:extLst>
                    <a:ext uri="{9D8B030D-6E8A-4147-A177-3AD203B41FA5}">
                      <a16:colId xmlns:a16="http://schemas.microsoft.com/office/drawing/2014/main" val="2092501249"/>
                    </a:ext>
                  </a:extLst>
                </a:gridCol>
                <a:gridCol w="411480">
                  <a:extLst>
                    <a:ext uri="{9D8B030D-6E8A-4147-A177-3AD203B41FA5}">
                      <a16:colId xmlns:a16="http://schemas.microsoft.com/office/drawing/2014/main" val="1708590590"/>
                    </a:ext>
                  </a:extLst>
                </a:gridCol>
                <a:gridCol w="411480">
                  <a:extLst>
                    <a:ext uri="{9D8B030D-6E8A-4147-A177-3AD203B41FA5}">
                      <a16:colId xmlns:a16="http://schemas.microsoft.com/office/drawing/2014/main" val="3825355871"/>
                    </a:ext>
                  </a:extLst>
                </a:gridCol>
                <a:gridCol w="411480">
                  <a:extLst>
                    <a:ext uri="{9D8B030D-6E8A-4147-A177-3AD203B41FA5}">
                      <a16:colId xmlns:a16="http://schemas.microsoft.com/office/drawing/2014/main" val="429468686"/>
                    </a:ext>
                  </a:extLst>
                </a:gridCol>
                <a:gridCol w="411480">
                  <a:extLst>
                    <a:ext uri="{9D8B030D-6E8A-4147-A177-3AD203B41FA5}">
                      <a16:colId xmlns:a16="http://schemas.microsoft.com/office/drawing/2014/main" val="2719809922"/>
                    </a:ext>
                  </a:extLst>
                </a:gridCol>
                <a:gridCol w="411480">
                  <a:extLst>
                    <a:ext uri="{9D8B030D-6E8A-4147-A177-3AD203B41FA5}">
                      <a16:colId xmlns:a16="http://schemas.microsoft.com/office/drawing/2014/main" val="1880324958"/>
                    </a:ext>
                  </a:extLst>
                </a:gridCol>
                <a:gridCol w="411480">
                  <a:extLst>
                    <a:ext uri="{9D8B030D-6E8A-4147-A177-3AD203B41FA5}">
                      <a16:colId xmlns:a16="http://schemas.microsoft.com/office/drawing/2014/main" val="646799160"/>
                    </a:ext>
                  </a:extLst>
                </a:gridCol>
                <a:gridCol w="1728216">
                  <a:extLst>
                    <a:ext uri="{9D8B030D-6E8A-4147-A177-3AD203B41FA5}">
                      <a16:colId xmlns:a16="http://schemas.microsoft.com/office/drawing/2014/main" val="2754968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04154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- 2024-01-24 08:53:56</a:t>
                      </a:r>
                      <a:r>
                        <a:rPr kumimoji="0" lang="de-DE" sz="1000" b="0" i="0" u="none" strike="noStrike" kern="1200" cap="none" spc="0" normalizeH="0" baseline="0" noProof="0">
                          <a:ln>
                            <a:noFill/>
                          </a:ln>
                          <a:solidFill>
                            <a:prstClr val="black"/>
                          </a:solidFill>
                          <a:effectLst/>
                          <a:uLnTx/>
                          <a:uFillTx/>
                          <a:latin typeface="Calibri"/>
                          <a:ea typeface="+mn-ea"/>
                          <a:cs typeface="+mn-cs"/>
                        </a:rPr>
                        <a:t>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https://quintly-eu-image-storage.s3.amazonaws.com/ce3c7051b24efe7a43caa2123c501328/d39bde4da59207e7b89d2b2f9c4602bc.jpg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049524232"/>
                  </a:ext>
                </a:extLst>
              </a:tr>
            </a:tbl>
          </a:graphicData>
        </a:graphic>
      </p:graphicFrame>
      <p:sp>
        <p:nvSpPr>
          <p:cNvPr id="4" name="Text Placeholder 3">
            <a:extLst>
              <a:ext uri="{FF2B5EF4-FFF2-40B4-BE49-F238E27FC236}">
                <a16:creationId xmlns:a16="http://schemas.microsoft.com/office/drawing/2014/main" id="{510DD7CA-7F55-43AD-A084-E98444BAC001}"/>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8817616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42D36-B5FE-44EC-B8C7-E5E48D2E5825}"/>
              </a:ext>
            </a:extLst>
          </p:cNvPr>
          <p:cNvSpPr>
            <a:spLocks noGrp="1"/>
          </p:cNvSpPr>
          <p:nvPr>
            <p:ph type="title"/>
          </p:nvPr>
        </p:nvSpPr>
        <p:spPr/>
        <p:txBody>
          <a:bodyPr/>
          <a:lstStyle/>
          <a:p>
            <a:r>
              <a:rPr lang="en-US"/>
              <a:t>Facebook Facebook Paid Post Performance | 1 group and 2 profiles - 18 of 24</a:t>
            </a:r>
          </a:p>
        </p:txBody>
      </p:sp>
      <p:graphicFrame>
        <p:nvGraphicFramePr>
          <p:cNvPr id="5" name="Table Placeholder 4">
            <a:extLst>
              <a:ext uri="{FF2B5EF4-FFF2-40B4-BE49-F238E27FC236}">
                <a16:creationId xmlns:a16="http://schemas.microsoft.com/office/drawing/2014/main" id="{3B42E1E2-410F-416F-9A98-B00DF79B3B26}"/>
              </a:ext>
            </a:extLst>
          </p:cNvPr>
          <p:cNvGraphicFramePr>
            <a:graphicFrameLocks noGrp="1"/>
          </p:cNvGraphicFramePr>
          <p:nvPr>
            <p:ph type="tbl" sz="quarter" idx="13"/>
            <p:extLst>
              <p:ext uri="{D42A27DB-BD31-4B8C-83A1-F6EECF244321}">
                <p14:modId xmlns:p14="http://schemas.microsoft.com/office/powerpoint/2010/main" val="419111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51343376"/>
                    </a:ext>
                  </a:extLst>
                </a:gridCol>
                <a:gridCol w="1152144">
                  <a:extLst>
                    <a:ext uri="{9D8B030D-6E8A-4147-A177-3AD203B41FA5}">
                      <a16:colId xmlns:a16="http://schemas.microsoft.com/office/drawing/2014/main" val="2809122026"/>
                    </a:ext>
                  </a:extLst>
                </a:gridCol>
                <a:gridCol w="411480">
                  <a:extLst>
                    <a:ext uri="{9D8B030D-6E8A-4147-A177-3AD203B41FA5}">
                      <a16:colId xmlns:a16="http://schemas.microsoft.com/office/drawing/2014/main" val="2171810280"/>
                    </a:ext>
                  </a:extLst>
                </a:gridCol>
                <a:gridCol w="411480">
                  <a:extLst>
                    <a:ext uri="{9D8B030D-6E8A-4147-A177-3AD203B41FA5}">
                      <a16:colId xmlns:a16="http://schemas.microsoft.com/office/drawing/2014/main" val="1363131100"/>
                    </a:ext>
                  </a:extLst>
                </a:gridCol>
                <a:gridCol w="411480">
                  <a:extLst>
                    <a:ext uri="{9D8B030D-6E8A-4147-A177-3AD203B41FA5}">
                      <a16:colId xmlns:a16="http://schemas.microsoft.com/office/drawing/2014/main" val="2067902884"/>
                    </a:ext>
                  </a:extLst>
                </a:gridCol>
                <a:gridCol w="411480">
                  <a:extLst>
                    <a:ext uri="{9D8B030D-6E8A-4147-A177-3AD203B41FA5}">
                      <a16:colId xmlns:a16="http://schemas.microsoft.com/office/drawing/2014/main" val="2644015950"/>
                    </a:ext>
                  </a:extLst>
                </a:gridCol>
                <a:gridCol w="411480">
                  <a:extLst>
                    <a:ext uri="{9D8B030D-6E8A-4147-A177-3AD203B41FA5}">
                      <a16:colId xmlns:a16="http://schemas.microsoft.com/office/drawing/2014/main" val="1929743181"/>
                    </a:ext>
                  </a:extLst>
                </a:gridCol>
                <a:gridCol w="411480">
                  <a:extLst>
                    <a:ext uri="{9D8B030D-6E8A-4147-A177-3AD203B41FA5}">
                      <a16:colId xmlns:a16="http://schemas.microsoft.com/office/drawing/2014/main" val="3507684337"/>
                    </a:ext>
                  </a:extLst>
                </a:gridCol>
                <a:gridCol w="411480">
                  <a:extLst>
                    <a:ext uri="{9D8B030D-6E8A-4147-A177-3AD203B41FA5}">
                      <a16:colId xmlns:a16="http://schemas.microsoft.com/office/drawing/2014/main" val="1810553140"/>
                    </a:ext>
                  </a:extLst>
                </a:gridCol>
                <a:gridCol w="411480">
                  <a:extLst>
                    <a:ext uri="{9D8B030D-6E8A-4147-A177-3AD203B41FA5}">
                      <a16:colId xmlns:a16="http://schemas.microsoft.com/office/drawing/2014/main" val="735175557"/>
                    </a:ext>
                  </a:extLst>
                </a:gridCol>
                <a:gridCol w="411480">
                  <a:extLst>
                    <a:ext uri="{9D8B030D-6E8A-4147-A177-3AD203B41FA5}">
                      <a16:colId xmlns:a16="http://schemas.microsoft.com/office/drawing/2014/main" val="1693612101"/>
                    </a:ext>
                  </a:extLst>
                </a:gridCol>
                <a:gridCol w="1728216">
                  <a:extLst>
                    <a:ext uri="{9D8B030D-6E8A-4147-A177-3AD203B41FA5}">
                      <a16:colId xmlns:a16="http://schemas.microsoft.com/office/drawing/2014/main" val="423337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8136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- 2024-01-23 16:46:58</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https://quintly-eu-image-storage.s3.amazonaws.com/ce3c7051b24efe7a43caa2123c501328/d907787494bcef82ba8e6b22769bb701.jpg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529987316"/>
                  </a:ext>
                </a:extLst>
              </a:tr>
            </a:tbl>
          </a:graphicData>
        </a:graphic>
      </p:graphicFrame>
      <p:sp>
        <p:nvSpPr>
          <p:cNvPr id="4" name="Text Placeholder 3">
            <a:extLst>
              <a:ext uri="{FF2B5EF4-FFF2-40B4-BE49-F238E27FC236}">
                <a16:creationId xmlns:a16="http://schemas.microsoft.com/office/drawing/2014/main" id="{D3B1BF29-EB26-47D9-93CB-CFBBF6F1698B}"/>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5876534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73BD-7AE4-453F-B759-02B09F32B56D}"/>
              </a:ext>
            </a:extLst>
          </p:cNvPr>
          <p:cNvSpPr>
            <a:spLocks noGrp="1"/>
          </p:cNvSpPr>
          <p:nvPr>
            <p:ph type="title"/>
          </p:nvPr>
        </p:nvSpPr>
        <p:spPr/>
        <p:txBody>
          <a:bodyPr/>
          <a:lstStyle/>
          <a:p>
            <a:r>
              <a:rPr lang="en-US"/>
              <a:t>Facebook Facebook Paid Post Performance | 1 group and 2 profiles - 19 of 24</a:t>
            </a:r>
          </a:p>
        </p:txBody>
      </p:sp>
      <p:graphicFrame>
        <p:nvGraphicFramePr>
          <p:cNvPr id="5" name="Table Placeholder 4">
            <a:extLst>
              <a:ext uri="{FF2B5EF4-FFF2-40B4-BE49-F238E27FC236}">
                <a16:creationId xmlns:a16="http://schemas.microsoft.com/office/drawing/2014/main" id="{24DDE3BA-3ED0-4FA1-841A-B2DCE1844DAD}"/>
              </a:ext>
            </a:extLst>
          </p:cNvPr>
          <p:cNvGraphicFramePr>
            <a:graphicFrameLocks noGrp="1"/>
          </p:cNvGraphicFramePr>
          <p:nvPr>
            <p:ph type="tbl" sz="quarter" idx="13"/>
            <p:extLst>
              <p:ext uri="{D42A27DB-BD31-4B8C-83A1-F6EECF244321}">
                <p14:modId xmlns:p14="http://schemas.microsoft.com/office/powerpoint/2010/main" val="87071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04996561"/>
                    </a:ext>
                  </a:extLst>
                </a:gridCol>
                <a:gridCol w="1152144">
                  <a:extLst>
                    <a:ext uri="{9D8B030D-6E8A-4147-A177-3AD203B41FA5}">
                      <a16:colId xmlns:a16="http://schemas.microsoft.com/office/drawing/2014/main" val="1447755768"/>
                    </a:ext>
                  </a:extLst>
                </a:gridCol>
                <a:gridCol w="411480">
                  <a:extLst>
                    <a:ext uri="{9D8B030D-6E8A-4147-A177-3AD203B41FA5}">
                      <a16:colId xmlns:a16="http://schemas.microsoft.com/office/drawing/2014/main" val="3627181503"/>
                    </a:ext>
                  </a:extLst>
                </a:gridCol>
                <a:gridCol w="411480">
                  <a:extLst>
                    <a:ext uri="{9D8B030D-6E8A-4147-A177-3AD203B41FA5}">
                      <a16:colId xmlns:a16="http://schemas.microsoft.com/office/drawing/2014/main" val="3314602730"/>
                    </a:ext>
                  </a:extLst>
                </a:gridCol>
                <a:gridCol w="411480">
                  <a:extLst>
                    <a:ext uri="{9D8B030D-6E8A-4147-A177-3AD203B41FA5}">
                      <a16:colId xmlns:a16="http://schemas.microsoft.com/office/drawing/2014/main" val="399699006"/>
                    </a:ext>
                  </a:extLst>
                </a:gridCol>
                <a:gridCol w="411480">
                  <a:extLst>
                    <a:ext uri="{9D8B030D-6E8A-4147-A177-3AD203B41FA5}">
                      <a16:colId xmlns:a16="http://schemas.microsoft.com/office/drawing/2014/main" val="1614422569"/>
                    </a:ext>
                  </a:extLst>
                </a:gridCol>
                <a:gridCol w="411480">
                  <a:extLst>
                    <a:ext uri="{9D8B030D-6E8A-4147-A177-3AD203B41FA5}">
                      <a16:colId xmlns:a16="http://schemas.microsoft.com/office/drawing/2014/main" val="3136629579"/>
                    </a:ext>
                  </a:extLst>
                </a:gridCol>
                <a:gridCol w="411480">
                  <a:extLst>
                    <a:ext uri="{9D8B030D-6E8A-4147-A177-3AD203B41FA5}">
                      <a16:colId xmlns:a16="http://schemas.microsoft.com/office/drawing/2014/main" val="89577706"/>
                    </a:ext>
                  </a:extLst>
                </a:gridCol>
                <a:gridCol w="411480">
                  <a:extLst>
                    <a:ext uri="{9D8B030D-6E8A-4147-A177-3AD203B41FA5}">
                      <a16:colId xmlns:a16="http://schemas.microsoft.com/office/drawing/2014/main" val="60374741"/>
                    </a:ext>
                  </a:extLst>
                </a:gridCol>
                <a:gridCol w="411480">
                  <a:extLst>
                    <a:ext uri="{9D8B030D-6E8A-4147-A177-3AD203B41FA5}">
                      <a16:colId xmlns:a16="http://schemas.microsoft.com/office/drawing/2014/main" val="587010055"/>
                    </a:ext>
                  </a:extLst>
                </a:gridCol>
                <a:gridCol w="411480">
                  <a:extLst>
                    <a:ext uri="{9D8B030D-6E8A-4147-A177-3AD203B41FA5}">
                      <a16:colId xmlns:a16="http://schemas.microsoft.com/office/drawing/2014/main" val="1827458250"/>
                    </a:ext>
                  </a:extLst>
                </a:gridCol>
                <a:gridCol w="1728216">
                  <a:extLst>
                    <a:ext uri="{9D8B030D-6E8A-4147-A177-3AD203B41FA5}">
                      <a16:colId xmlns:a16="http://schemas.microsoft.com/office/drawing/2014/main" val="3205448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00469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09:09:23</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https://quintly-eu-image-storage.s3.amazonaws.com/ce3c7051b24efe7a43caa2123c501328/409cf634ef91c2c09a77640545c31e9c.jpg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632248108"/>
                  </a:ext>
                </a:extLst>
              </a:tr>
            </a:tbl>
          </a:graphicData>
        </a:graphic>
      </p:graphicFrame>
      <p:sp>
        <p:nvSpPr>
          <p:cNvPr id="4" name="Text Placeholder 3">
            <a:extLst>
              <a:ext uri="{FF2B5EF4-FFF2-40B4-BE49-F238E27FC236}">
                <a16:creationId xmlns:a16="http://schemas.microsoft.com/office/drawing/2014/main" id="{61DF5EA3-4205-4261-9A11-101C24278A27}"/>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164986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1C86-8E0A-403E-B005-C048DE22F6FC}"/>
              </a:ext>
            </a:extLst>
          </p:cNvPr>
          <p:cNvSpPr>
            <a:spLocks noGrp="1"/>
          </p:cNvSpPr>
          <p:nvPr>
            <p:ph type="title"/>
          </p:nvPr>
        </p:nvSpPr>
        <p:spPr/>
        <p:txBody>
          <a:bodyPr/>
          <a:lstStyle/>
          <a:p>
            <a:r>
              <a:rPr lang="en-US"/>
              <a:t>Facebook Facebook Paid Post Performance | 1 group and 2 profiles - 20 of 24</a:t>
            </a:r>
          </a:p>
        </p:txBody>
      </p:sp>
      <p:graphicFrame>
        <p:nvGraphicFramePr>
          <p:cNvPr id="5" name="Table Placeholder 4">
            <a:extLst>
              <a:ext uri="{FF2B5EF4-FFF2-40B4-BE49-F238E27FC236}">
                <a16:creationId xmlns:a16="http://schemas.microsoft.com/office/drawing/2014/main" id="{D61226A7-EE36-48E0-AD5F-6B791D462C25}"/>
              </a:ext>
            </a:extLst>
          </p:cNvPr>
          <p:cNvGraphicFramePr>
            <a:graphicFrameLocks noGrp="1"/>
          </p:cNvGraphicFramePr>
          <p:nvPr>
            <p:ph type="tbl" sz="quarter" idx="13"/>
            <p:extLst>
              <p:ext uri="{D42A27DB-BD31-4B8C-83A1-F6EECF244321}">
                <p14:modId xmlns:p14="http://schemas.microsoft.com/office/powerpoint/2010/main" val="65709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90266324"/>
                    </a:ext>
                  </a:extLst>
                </a:gridCol>
                <a:gridCol w="1152144">
                  <a:extLst>
                    <a:ext uri="{9D8B030D-6E8A-4147-A177-3AD203B41FA5}">
                      <a16:colId xmlns:a16="http://schemas.microsoft.com/office/drawing/2014/main" val="587181786"/>
                    </a:ext>
                  </a:extLst>
                </a:gridCol>
                <a:gridCol w="411480">
                  <a:extLst>
                    <a:ext uri="{9D8B030D-6E8A-4147-A177-3AD203B41FA5}">
                      <a16:colId xmlns:a16="http://schemas.microsoft.com/office/drawing/2014/main" val="676969356"/>
                    </a:ext>
                  </a:extLst>
                </a:gridCol>
                <a:gridCol w="411480">
                  <a:extLst>
                    <a:ext uri="{9D8B030D-6E8A-4147-A177-3AD203B41FA5}">
                      <a16:colId xmlns:a16="http://schemas.microsoft.com/office/drawing/2014/main" val="2003203655"/>
                    </a:ext>
                  </a:extLst>
                </a:gridCol>
                <a:gridCol w="411480">
                  <a:extLst>
                    <a:ext uri="{9D8B030D-6E8A-4147-A177-3AD203B41FA5}">
                      <a16:colId xmlns:a16="http://schemas.microsoft.com/office/drawing/2014/main" val="2391541277"/>
                    </a:ext>
                  </a:extLst>
                </a:gridCol>
                <a:gridCol w="411480">
                  <a:extLst>
                    <a:ext uri="{9D8B030D-6E8A-4147-A177-3AD203B41FA5}">
                      <a16:colId xmlns:a16="http://schemas.microsoft.com/office/drawing/2014/main" val="3319810449"/>
                    </a:ext>
                  </a:extLst>
                </a:gridCol>
                <a:gridCol w="411480">
                  <a:extLst>
                    <a:ext uri="{9D8B030D-6E8A-4147-A177-3AD203B41FA5}">
                      <a16:colId xmlns:a16="http://schemas.microsoft.com/office/drawing/2014/main" val="1291396862"/>
                    </a:ext>
                  </a:extLst>
                </a:gridCol>
                <a:gridCol w="411480">
                  <a:extLst>
                    <a:ext uri="{9D8B030D-6E8A-4147-A177-3AD203B41FA5}">
                      <a16:colId xmlns:a16="http://schemas.microsoft.com/office/drawing/2014/main" val="173645894"/>
                    </a:ext>
                  </a:extLst>
                </a:gridCol>
                <a:gridCol w="411480">
                  <a:extLst>
                    <a:ext uri="{9D8B030D-6E8A-4147-A177-3AD203B41FA5}">
                      <a16:colId xmlns:a16="http://schemas.microsoft.com/office/drawing/2014/main" val="2281873665"/>
                    </a:ext>
                  </a:extLst>
                </a:gridCol>
                <a:gridCol w="411480">
                  <a:extLst>
                    <a:ext uri="{9D8B030D-6E8A-4147-A177-3AD203B41FA5}">
                      <a16:colId xmlns:a16="http://schemas.microsoft.com/office/drawing/2014/main" val="3453040116"/>
                    </a:ext>
                  </a:extLst>
                </a:gridCol>
                <a:gridCol w="411480">
                  <a:extLst>
                    <a:ext uri="{9D8B030D-6E8A-4147-A177-3AD203B41FA5}">
                      <a16:colId xmlns:a16="http://schemas.microsoft.com/office/drawing/2014/main" val="1983774540"/>
                    </a:ext>
                  </a:extLst>
                </a:gridCol>
                <a:gridCol w="1728216">
                  <a:extLst>
                    <a:ext uri="{9D8B030D-6E8A-4147-A177-3AD203B41FA5}">
                      <a16:colId xmlns:a16="http://schemas.microsoft.com/office/drawing/2014/main" val="3789311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5604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08:56:32</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100g Schokoladentafeln von myRitterSport schenkst du deinem Liebsten am Valentinstag ein einzigartiges und individuelles Geschenk. 🎁
Jetzt Minis gestalten und rechtzeitig vor dem Valentinstag noch bestellen. 🚛
OR
🥰 Es gibt mindestens 50 Gründe um Danke zu sagen, hier findest du ein paar davon:
💫 Danke, dass du mein Herz so besonders machst!
💫 Danke, dass du meine Welt mit Liebe gestaltest!
💫 Danke, dass du mich immer wieder zum Lächeln bringst!
Entdecke die süße Welt von MyRitterSport 100g Schokoladentafeln und mache deinen Liebsten eine Freude, die direkt ins Herz trifft. 💘
Gestalte dafür jetzt deinen eigenen Schokoladenmoment!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7609.88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2155293354"/>
                  </a:ext>
                </a:extLst>
              </a:tr>
            </a:tbl>
          </a:graphicData>
        </a:graphic>
      </p:graphicFrame>
      <p:sp>
        <p:nvSpPr>
          <p:cNvPr id="4" name="Text Placeholder 3">
            <a:extLst>
              <a:ext uri="{FF2B5EF4-FFF2-40B4-BE49-F238E27FC236}">
                <a16:creationId xmlns:a16="http://schemas.microsoft.com/office/drawing/2014/main" id="{7F9AA593-E5A8-45F4-A220-540C11C4BF5C}"/>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4674021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F28B-D6A3-458B-B323-3DFC2BB0A961}"/>
              </a:ext>
            </a:extLst>
          </p:cNvPr>
          <p:cNvSpPr>
            <a:spLocks noGrp="1"/>
          </p:cNvSpPr>
          <p:nvPr>
            <p:ph type="title"/>
          </p:nvPr>
        </p:nvSpPr>
        <p:spPr/>
        <p:txBody>
          <a:bodyPr/>
          <a:lstStyle/>
          <a:p>
            <a:r>
              <a:rPr lang="en-US"/>
              <a:t>Facebook Facebook Paid Post Performance | 1 group and 2 profiles - 21 of 24</a:t>
            </a:r>
          </a:p>
        </p:txBody>
      </p:sp>
      <p:graphicFrame>
        <p:nvGraphicFramePr>
          <p:cNvPr id="5" name="Table Placeholder 4">
            <a:extLst>
              <a:ext uri="{FF2B5EF4-FFF2-40B4-BE49-F238E27FC236}">
                <a16:creationId xmlns:a16="http://schemas.microsoft.com/office/drawing/2014/main" id="{EF6124EA-5C08-4FF5-BEFF-56A20CD08BF8}"/>
              </a:ext>
            </a:extLst>
          </p:cNvPr>
          <p:cNvGraphicFramePr>
            <a:graphicFrameLocks noGrp="1"/>
          </p:cNvGraphicFramePr>
          <p:nvPr>
            <p:ph type="tbl" sz="quarter" idx="13"/>
            <p:extLst>
              <p:ext uri="{D42A27DB-BD31-4B8C-83A1-F6EECF244321}">
                <p14:modId xmlns:p14="http://schemas.microsoft.com/office/powerpoint/2010/main" val="664661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33575277"/>
                    </a:ext>
                  </a:extLst>
                </a:gridCol>
                <a:gridCol w="1152144">
                  <a:extLst>
                    <a:ext uri="{9D8B030D-6E8A-4147-A177-3AD203B41FA5}">
                      <a16:colId xmlns:a16="http://schemas.microsoft.com/office/drawing/2014/main" val="3360194402"/>
                    </a:ext>
                  </a:extLst>
                </a:gridCol>
                <a:gridCol w="411480">
                  <a:extLst>
                    <a:ext uri="{9D8B030D-6E8A-4147-A177-3AD203B41FA5}">
                      <a16:colId xmlns:a16="http://schemas.microsoft.com/office/drawing/2014/main" val="3200557187"/>
                    </a:ext>
                  </a:extLst>
                </a:gridCol>
                <a:gridCol w="411480">
                  <a:extLst>
                    <a:ext uri="{9D8B030D-6E8A-4147-A177-3AD203B41FA5}">
                      <a16:colId xmlns:a16="http://schemas.microsoft.com/office/drawing/2014/main" val="1713395037"/>
                    </a:ext>
                  </a:extLst>
                </a:gridCol>
                <a:gridCol w="411480">
                  <a:extLst>
                    <a:ext uri="{9D8B030D-6E8A-4147-A177-3AD203B41FA5}">
                      <a16:colId xmlns:a16="http://schemas.microsoft.com/office/drawing/2014/main" val="1766151480"/>
                    </a:ext>
                  </a:extLst>
                </a:gridCol>
                <a:gridCol w="411480">
                  <a:extLst>
                    <a:ext uri="{9D8B030D-6E8A-4147-A177-3AD203B41FA5}">
                      <a16:colId xmlns:a16="http://schemas.microsoft.com/office/drawing/2014/main" val="91370774"/>
                    </a:ext>
                  </a:extLst>
                </a:gridCol>
                <a:gridCol w="411480">
                  <a:extLst>
                    <a:ext uri="{9D8B030D-6E8A-4147-A177-3AD203B41FA5}">
                      <a16:colId xmlns:a16="http://schemas.microsoft.com/office/drawing/2014/main" val="1286006056"/>
                    </a:ext>
                  </a:extLst>
                </a:gridCol>
                <a:gridCol w="411480">
                  <a:extLst>
                    <a:ext uri="{9D8B030D-6E8A-4147-A177-3AD203B41FA5}">
                      <a16:colId xmlns:a16="http://schemas.microsoft.com/office/drawing/2014/main" val="1864631774"/>
                    </a:ext>
                  </a:extLst>
                </a:gridCol>
                <a:gridCol w="411480">
                  <a:extLst>
                    <a:ext uri="{9D8B030D-6E8A-4147-A177-3AD203B41FA5}">
                      <a16:colId xmlns:a16="http://schemas.microsoft.com/office/drawing/2014/main" val="3808309791"/>
                    </a:ext>
                  </a:extLst>
                </a:gridCol>
                <a:gridCol w="411480">
                  <a:extLst>
                    <a:ext uri="{9D8B030D-6E8A-4147-A177-3AD203B41FA5}">
                      <a16:colId xmlns:a16="http://schemas.microsoft.com/office/drawing/2014/main" val="2792207263"/>
                    </a:ext>
                  </a:extLst>
                </a:gridCol>
                <a:gridCol w="411480">
                  <a:extLst>
                    <a:ext uri="{9D8B030D-6E8A-4147-A177-3AD203B41FA5}">
                      <a16:colId xmlns:a16="http://schemas.microsoft.com/office/drawing/2014/main" val="932777491"/>
                    </a:ext>
                  </a:extLst>
                </a:gridCol>
                <a:gridCol w="1728216">
                  <a:extLst>
                    <a:ext uri="{9D8B030D-6E8A-4147-A177-3AD203B41FA5}">
                      <a16:colId xmlns:a16="http://schemas.microsoft.com/office/drawing/2014/main" val="698310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4399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- 2024-01-19 08:54:35</a:t>
                      </a:r>
                      <a:r>
                        <a:rPr kumimoji="0" lang="de-DE" sz="1000" b="0" i="0" u="none" strike="noStrike" kern="1200" cap="none" spc="0" normalizeH="0" baseline="0" noProof="0">
                          <a:ln>
                            <a:noFill/>
                          </a:ln>
                          <a:solidFill>
                            <a:prstClr val="black"/>
                          </a:solidFill>
                          <a:effectLst/>
                          <a:uLnTx/>
                          <a:uFillTx/>
                          <a:latin typeface="Calibri"/>
                          <a:ea typeface="+mn-ea"/>
                          <a:cs typeface="+mn-cs"/>
                        </a:rPr>
                        <a:t>
 Liebe in jeder Tafel! 💝🍫
Verwöhne deine Herzensmenschen mit unserer einzigartigen Schokolade, die von dir individuell gestaltet wird - passend zum Valentinstag. Euch erwartet ein personalisiertes Geschenk, welches euch diesen Tag versüßen wird. 👩‍❤️‍👨
Jetzt online bestellen und Freude bereiten. 🙌
OR
🥰 Es gibt mindestens 50 Gründe um Danke zu sagen, hier findest du ein paar davon:
💫 Danke, dass du mein Herz so besonders machst!
💫 Danke, dass du meine Welt mit Liebe gestaltest!
💫 Danke, dass du mich immer wieder zum Lächeln bringst!
Entdecke die süße Welt von MyRitterSport Minis und mache deinen Liebsten eine Freude, die direkt ins Herz trifft. 💘
Gestalte dafür jetzt deinen eigenen Schokoladenmoment!
OR
💝🎁 Valentinstag Geschenk: Lasst unsere Minis, durch eure gemeinsamen Bilder, eine Geschichte erzählen. Nichts sagt mehr "Du bist mir wichtig" als ein personalisiertes Geschenk. 
Bestell jetzt dein Valentinstagsgeschenk und erlebt, wie süß die Einzigartigkeit der Liebe sein kann! 👩‍❤️‍👨
OR
🍫 + 🎁 = 💝
Schaffe unvergessliche und aufmerksame Valentinstagsmomente mit unserer liebevoll gestalteten, personalisierten Schokolade. 💝
Jede Tafel ist ein Kunstwerk der Liebe, bereit, eure romantische Reise zu begleiten. Bestelle noch jetzt und koste zusammen mit deinen Liebsten die süße Magie des Genusses. 🥰💫
OR
Liebe geht bekanntlich durch den Magen. 🥰👩‍❤️‍👨 Mit unseren Minis von myRitterSport schenkst du deinem Liebsten am Valentinstag ein einzigartiges und individuelles Geschenk. 🎁
Jetzt Minis gestalten und rechtzeitig vor dem Valentinstag noch bestellen.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https://quintly-eu-image-storage.s3.amazonaws.com/ce3c7051b24efe7a43caa2123c501328/a0e3ce4dec70280385ffb50059993b6a.jpg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179308460"/>
                  </a:ext>
                </a:extLst>
              </a:tr>
            </a:tbl>
          </a:graphicData>
        </a:graphic>
      </p:graphicFrame>
      <p:sp>
        <p:nvSpPr>
          <p:cNvPr id="4" name="Text Placeholder 3">
            <a:extLst>
              <a:ext uri="{FF2B5EF4-FFF2-40B4-BE49-F238E27FC236}">
                <a16:creationId xmlns:a16="http://schemas.microsoft.com/office/drawing/2014/main" id="{D827BFB1-9230-495B-8167-3DCD3ABB893F}"/>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9050442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D4022-E3C4-49CC-BF8C-29B2A467EABC}"/>
              </a:ext>
            </a:extLst>
          </p:cNvPr>
          <p:cNvSpPr>
            <a:spLocks noGrp="1"/>
          </p:cNvSpPr>
          <p:nvPr>
            <p:ph type="title"/>
          </p:nvPr>
        </p:nvSpPr>
        <p:spPr/>
        <p:txBody>
          <a:bodyPr/>
          <a:lstStyle/>
          <a:p>
            <a:r>
              <a:rPr lang="en-US"/>
              <a:t>Facebook Facebook Paid Post Performance | 1 group and 2 profiles - 22 of 24</a:t>
            </a:r>
          </a:p>
        </p:txBody>
      </p:sp>
      <p:graphicFrame>
        <p:nvGraphicFramePr>
          <p:cNvPr id="5" name="Table Placeholder 4">
            <a:extLst>
              <a:ext uri="{FF2B5EF4-FFF2-40B4-BE49-F238E27FC236}">
                <a16:creationId xmlns:a16="http://schemas.microsoft.com/office/drawing/2014/main" id="{75E3A1A0-245C-43D4-AEF2-8032CFE2244C}"/>
              </a:ext>
            </a:extLst>
          </p:cNvPr>
          <p:cNvGraphicFramePr>
            <a:graphicFrameLocks noGrp="1"/>
          </p:cNvGraphicFramePr>
          <p:nvPr>
            <p:ph type="tbl" sz="quarter" idx="13"/>
            <p:extLst>
              <p:ext uri="{D42A27DB-BD31-4B8C-83A1-F6EECF244321}">
                <p14:modId xmlns:p14="http://schemas.microsoft.com/office/powerpoint/2010/main" val="3606752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33387485"/>
                    </a:ext>
                  </a:extLst>
                </a:gridCol>
                <a:gridCol w="1152144">
                  <a:extLst>
                    <a:ext uri="{9D8B030D-6E8A-4147-A177-3AD203B41FA5}">
                      <a16:colId xmlns:a16="http://schemas.microsoft.com/office/drawing/2014/main" val="399246588"/>
                    </a:ext>
                  </a:extLst>
                </a:gridCol>
                <a:gridCol w="411480">
                  <a:extLst>
                    <a:ext uri="{9D8B030D-6E8A-4147-A177-3AD203B41FA5}">
                      <a16:colId xmlns:a16="http://schemas.microsoft.com/office/drawing/2014/main" val="46671937"/>
                    </a:ext>
                  </a:extLst>
                </a:gridCol>
                <a:gridCol w="411480">
                  <a:extLst>
                    <a:ext uri="{9D8B030D-6E8A-4147-A177-3AD203B41FA5}">
                      <a16:colId xmlns:a16="http://schemas.microsoft.com/office/drawing/2014/main" val="3641637347"/>
                    </a:ext>
                  </a:extLst>
                </a:gridCol>
                <a:gridCol w="411480">
                  <a:extLst>
                    <a:ext uri="{9D8B030D-6E8A-4147-A177-3AD203B41FA5}">
                      <a16:colId xmlns:a16="http://schemas.microsoft.com/office/drawing/2014/main" val="2127780344"/>
                    </a:ext>
                  </a:extLst>
                </a:gridCol>
                <a:gridCol w="411480">
                  <a:extLst>
                    <a:ext uri="{9D8B030D-6E8A-4147-A177-3AD203B41FA5}">
                      <a16:colId xmlns:a16="http://schemas.microsoft.com/office/drawing/2014/main" val="1727407748"/>
                    </a:ext>
                  </a:extLst>
                </a:gridCol>
                <a:gridCol w="411480">
                  <a:extLst>
                    <a:ext uri="{9D8B030D-6E8A-4147-A177-3AD203B41FA5}">
                      <a16:colId xmlns:a16="http://schemas.microsoft.com/office/drawing/2014/main" val="2521248324"/>
                    </a:ext>
                  </a:extLst>
                </a:gridCol>
                <a:gridCol w="411480">
                  <a:extLst>
                    <a:ext uri="{9D8B030D-6E8A-4147-A177-3AD203B41FA5}">
                      <a16:colId xmlns:a16="http://schemas.microsoft.com/office/drawing/2014/main" val="2471236000"/>
                    </a:ext>
                  </a:extLst>
                </a:gridCol>
                <a:gridCol w="411480">
                  <a:extLst>
                    <a:ext uri="{9D8B030D-6E8A-4147-A177-3AD203B41FA5}">
                      <a16:colId xmlns:a16="http://schemas.microsoft.com/office/drawing/2014/main" val="2645900635"/>
                    </a:ext>
                  </a:extLst>
                </a:gridCol>
                <a:gridCol w="411480">
                  <a:extLst>
                    <a:ext uri="{9D8B030D-6E8A-4147-A177-3AD203B41FA5}">
                      <a16:colId xmlns:a16="http://schemas.microsoft.com/office/drawing/2014/main" val="1450595597"/>
                    </a:ext>
                  </a:extLst>
                </a:gridCol>
                <a:gridCol w="411480">
                  <a:extLst>
                    <a:ext uri="{9D8B030D-6E8A-4147-A177-3AD203B41FA5}">
                      <a16:colId xmlns:a16="http://schemas.microsoft.com/office/drawing/2014/main" val="1917850562"/>
                    </a:ext>
                  </a:extLst>
                </a:gridCol>
                <a:gridCol w="1728216">
                  <a:extLst>
                    <a:ext uri="{9D8B030D-6E8A-4147-A177-3AD203B41FA5}">
                      <a16:colId xmlns:a16="http://schemas.microsoft.com/office/drawing/2014/main" val="1843878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7555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10:14:13</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https://quintly-eu-image-storage.s3.amazonaws.com/ce3c7051b24efe7a43caa2123c501328/527e3645e1aac463988d27bb19fc3f42.png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1145996100"/>
                  </a:ext>
                </a:extLst>
              </a:tr>
            </a:tbl>
          </a:graphicData>
        </a:graphic>
      </p:graphicFrame>
      <p:sp>
        <p:nvSpPr>
          <p:cNvPr id="4" name="Text Placeholder 3">
            <a:extLst>
              <a:ext uri="{FF2B5EF4-FFF2-40B4-BE49-F238E27FC236}">
                <a16:creationId xmlns:a16="http://schemas.microsoft.com/office/drawing/2014/main" id="{5ADCD69B-BB12-457F-A14B-9CB8718F8C93}"/>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42242135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38F4D-EF9C-444A-9982-E775EA2DCF70}"/>
              </a:ext>
            </a:extLst>
          </p:cNvPr>
          <p:cNvSpPr>
            <a:spLocks noGrp="1"/>
          </p:cNvSpPr>
          <p:nvPr>
            <p:ph type="title"/>
          </p:nvPr>
        </p:nvSpPr>
        <p:spPr/>
        <p:txBody>
          <a:bodyPr/>
          <a:lstStyle/>
          <a:p>
            <a:r>
              <a:rPr lang="en-US"/>
              <a:t>Facebook Facebook Paid Post Performance | 1 group and 2 profiles - 23 of 24</a:t>
            </a:r>
          </a:p>
        </p:txBody>
      </p:sp>
      <p:graphicFrame>
        <p:nvGraphicFramePr>
          <p:cNvPr id="5" name="Table Placeholder 4">
            <a:extLst>
              <a:ext uri="{FF2B5EF4-FFF2-40B4-BE49-F238E27FC236}">
                <a16:creationId xmlns:a16="http://schemas.microsoft.com/office/drawing/2014/main" id="{B6252586-E2C0-452B-8EB2-D63877556C6B}"/>
              </a:ext>
            </a:extLst>
          </p:cNvPr>
          <p:cNvGraphicFramePr>
            <a:graphicFrameLocks noGrp="1"/>
          </p:cNvGraphicFramePr>
          <p:nvPr>
            <p:ph type="tbl" sz="quarter" idx="13"/>
            <p:extLst>
              <p:ext uri="{D42A27DB-BD31-4B8C-83A1-F6EECF244321}">
                <p14:modId xmlns:p14="http://schemas.microsoft.com/office/powerpoint/2010/main" val="32159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34751991"/>
                    </a:ext>
                  </a:extLst>
                </a:gridCol>
                <a:gridCol w="1152144">
                  <a:extLst>
                    <a:ext uri="{9D8B030D-6E8A-4147-A177-3AD203B41FA5}">
                      <a16:colId xmlns:a16="http://schemas.microsoft.com/office/drawing/2014/main" val="2054965209"/>
                    </a:ext>
                  </a:extLst>
                </a:gridCol>
                <a:gridCol w="411480">
                  <a:extLst>
                    <a:ext uri="{9D8B030D-6E8A-4147-A177-3AD203B41FA5}">
                      <a16:colId xmlns:a16="http://schemas.microsoft.com/office/drawing/2014/main" val="3919606738"/>
                    </a:ext>
                  </a:extLst>
                </a:gridCol>
                <a:gridCol w="411480">
                  <a:extLst>
                    <a:ext uri="{9D8B030D-6E8A-4147-A177-3AD203B41FA5}">
                      <a16:colId xmlns:a16="http://schemas.microsoft.com/office/drawing/2014/main" val="653142635"/>
                    </a:ext>
                  </a:extLst>
                </a:gridCol>
                <a:gridCol w="411480">
                  <a:extLst>
                    <a:ext uri="{9D8B030D-6E8A-4147-A177-3AD203B41FA5}">
                      <a16:colId xmlns:a16="http://schemas.microsoft.com/office/drawing/2014/main" val="3930672060"/>
                    </a:ext>
                  </a:extLst>
                </a:gridCol>
                <a:gridCol w="411480">
                  <a:extLst>
                    <a:ext uri="{9D8B030D-6E8A-4147-A177-3AD203B41FA5}">
                      <a16:colId xmlns:a16="http://schemas.microsoft.com/office/drawing/2014/main" val="1403060901"/>
                    </a:ext>
                  </a:extLst>
                </a:gridCol>
                <a:gridCol w="411480">
                  <a:extLst>
                    <a:ext uri="{9D8B030D-6E8A-4147-A177-3AD203B41FA5}">
                      <a16:colId xmlns:a16="http://schemas.microsoft.com/office/drawing/2014/main" val="479102332"/>
                    </a:ext>
                  </a:extLst>
                </a:gridCol>
                <a:gridCol w="411480">
                  <a:extLst>
                    <a:ext uri="{9D8B030D-6E8A-4147-A177-3AD203B41FA5}">
                      <a16:colId xmlns:a16="http://schemas.microsoft.com/office/drawing/2014/main" val="4291460982"/>
                    </a:ext>
                  </a:extLst>
                </a:gridCol>
                <a:gridCol w="411480">
                  <a:extLst>
                    <a:ext uri="{9D8B030D-6E8A-4147-A177-3AD203B41FA5}">
                      <a16:colId xmlns:a16="http://schemas.microsoft.com/office/drawing/2014/main" val="1932421684"/>
                    </a:ext>
                  </a:extLst>
                </a:gridCol>
                <a:gridCol w="411480">
                  <a:extLst>
                    <a:ext uri="{9D8B030D-6E8A-4147-A177-3AD203B41FA5}">
                      <a16:colId xmlns:a16="http://schemas.microsoft.com/office/drawing/2014/main" val="2863059755"/>
                    </a:ext>
                  </a:extLst>
                </a:gridCol>
                <a:gridCol w="411480">
                  <a:extLst>
                    <a:ext uri="{9D8B030D-6E8A-4147-A177-3AD203B41FA5}">
                      <a16:colId xmlns:a16="http://schemas.microsoft.com/office/drawing/2014/main" val="3913509242"/>
                    </a:ext>
                  </a:extLst>
                </a:gridCol>
                <a:gridCol w="1728216">
                  <a:extLst>
                    <a:ext uri="{9D8B030D-6E8A-4147-A177-3AD203B41FA5}">
                      <a16:colId xmlns:a16="http://schemas.microsoft.com/office/drawing/2014/main" val="182278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9519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- 2024-01-15 10:12:50</a:t>
                      </a:r>
                      <a:r>
                        <a:rPr kumimoji="0" lang="en-US" sz="1000" b="0" i="0" u="none" strike="noStrike" kern="1200" cap="none" spc="0" normalizeH="0" baseline="0" noProof="0">
                          <a:ln>
                            <a:noFill/>
                          </a:ln>
                          <a:solidFill>
                            <a:prstClr val="black"/>
                          </a:solidFill>
                          <a:effectLst/>
                          <a:uLnTx/>
                          <a:uFillTx/>
                          <a:latin typeface="Calibri"/>
                          <a:ea typeface="+mn-ea"/>
                          <a:cs typeface="+mn-cs"/>
                        </a:rPr>
                        <a:t>
 myRitterSport - personalisierte Schokoladen für deine Liebsten 🍫 
Mit myRitterSport findest du immer das passende Geschenk für jeden Anlass. 
💒 Hochzeits-Gastgeschenk
👯‍♀️ Aufmerksamkeit für deinen Lieblingsmensch
🎂 Geburtstag
👶 Babyparty
❤️ und viele weitere
Denn nichts sagt mehr “Du bist mir wichtig” als ein personalisiertes Geschenk!
Jetzt online gestalten und eine Riesen-Freude bereiten!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https://quintly-eu-image-storage.s3.amazonaws.com/ce3c7051b24efe7a43caa2123c501328/4d5ed104432c871607ae643981155968.jpg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1428311920"/>
                  </a:ext>
                </a:extLst>
              </a:tr>
            </a:tbl>
          </a:graphicData>
        </a:graphic>
      </p:graphicFrame>
      <p:sp>
        <p:nvSpPr>
          <p:cNvPr id="4" name="Text Placeholder 3">
            <a:extLst>
              <a:ext uri="{FF2B5EF4-FFF2-40B4-BE49-F238E27FC236}">
                <a16:creationId xmlns:a16="http://schemas.microsoft.com/office/drawing/2014/main" id="{AE25EAF7-0ABC-423D-AED7-173AC6F161D5}"/>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0826245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6E9C-2D54-40AC-BB9F-B21C8E38F9E6}"/>
              </a:ext>
            </a:extLst>
          </p:cNvPr>
          <p:cNvSpPr>
            <a:spLocks noGrp="1"/>
          </p:cNvSpPr>
          <p:nvPr>
            <p:ph type="title"/>
          </p:nvPr>
        </p:nvSpPr>
        <p:spPr/>
        <p:txBody>
          <a:bodyPr/>
          <a:lstStyle/>
          <a:p>
            <a:r>
              <a:rPr lang="en-US"/>
              <a:t>Facebook Facebook Paid Post Performance | 1 group and 2 profiles - 24 of 24</a:t>
            </a:r>
          </a:p>
        </p:txBody>
      </p:sp>
      <p:graphicFrame>
        <p:nvGraphicFramePr>
          <p:cNvPr id="5" name="Table Placeholder 4">
            <a:extLst>
              <a:ext uri="{FF2B5EF4-FFF2-40B4-BE49-F238E27FC236}">
                <a16:creationId xmlns:a16="http://schemas.microsoft.com/office/drawing/2014/main" id="{56CE93D8-7D7D-4803-9EC8-5160A6704AE1}"/>
              </a:ext>
            </a:extLst>
          </p:cNvPr>
          <p:cNvGraphicFramePr>
            <a:graphicFrameLocks noGrp="1"/>
          </p:cNvGraphicFramePr>
          <p:nvPr>
            <p:ph type="tbl" sz="quarter" idx="13"/>
            <p:extLst>
              <p:ext uri="{D42A27DB-BD31-4B8C-83A1-F6EECF244321}">
                <p14:modId xmlns:p14="http://schemas.microsoft.com/office/powerpoint/2010/main" val="244117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9184999"/>
                    </a:ext>
                  </a:extLst>
                </a:gridCol>
                <a:gridCol w="1152144">
                  <a:extLst>
                    <a:ext uri="{9D8B030D-6E8A-4147-A177-3AD203B41FA5}">
                      <a16:colId xmlns:a16="http://schemas.microsoft.com/office/drawing/2014/main" val="1683915601"/>
                    </a:ext>
                  </a:extLst>
                </a:gridCol>
                <a:gridCol w="411480">
                  <a:extLst>
                    <a:ext uri="{9D8B030D-6E8A-4147-A177-3AD203B41FA5}">
                      <a16:colId xmlns:a16="http://schemas.microsoft.com/office/drawing/2014/main" val="1941085770"/>
                    </a:ext>
                  </a:extLst>
                </a:gridCol>
                <a:gridCol w="411480">
                  <a:extLst>
                    <a:ext uri="{9D8B030D-6E8A-4147-A177-3AD203B41FA5}">
                      <a16:colId xmlns:a16="http://schemas.microsoft.com/office/drawing/2014/main" val="4007487758"/>
                    </a:ext>
                  </a:extLst>
                </a:gridCol>
                <a:gridCol w="411480">
                  <a:extLst>
                    <a:ext uri="{9D8B030D-6E8A-4147-A177-3AD203B41FA5}">
                      <a16:colId xmlns:a16="http://schemas.microsoft.com/office/drawing/2014/main" val="2675001973"/>
                    </a:ext>
                  </a:extLst>
                </a:gridCol>
                <a:gridCol w="411480">
                  <a:extLst>
                    <a:ext uri="{9D8B030D-6E8A-4147-A177-3AD203B41FA5}">
                      <a16:colId xmlns:a16="http://schemas.microsoft.com/office/drawing/2014/main" val="1381132098"/>
                    </a:ext>
                  </a:extLst>
                </a:gridCol>
                <a:gridCol w="411480">
                  <a:extLst>
                    <a:ext uri="{9D8B030D-6E8A-4147-A177-3AD203B41FA5}">
                      <a16:colId xmlns:a16="http://schemas.microsoft.com/office/drawing/2014/main" val="1871712710"/>
                    </a:ext>
                  </a:extLst>
                </a:gridCol>
                <a:gridCol w="411480">
                  <a:extLst>
                    <a:ext uri="{9D8B030D-6E8A-4147-A177-3AD203B41FA5}">
                      <a16:colId xmlns:a16="http://schemas.microsoft.com/office/drawing/2014/main" val="3945245321"/>
                    </a:ext>
                  </a:extLst>
                </a:gridCol>
                <a:gridCol w="411480">
                  <a:extLst>
                    <a:ext uri="{9D8B030D-6E8A-4147-A177-3AD203B41FA5}">
                      <a16:colId xmlns:a16="http://schemas.microsoft.com/office/drawing/2014/main" val="2709739464"/>
                    </a:ext>
                  </a:extLst>
                </a:gridCol>
                <a:gridCol w="411480">
                  <a:extLst>
                    <a:ext uri="{9D8B030D-6E8A-4147-A177-3AD203B41FA5}">
                      <a16:colId xmlns:a16="http://schemas.microsoft.com/office/drawing/2014/main" val="2995240837"/>
                    </a:ext>
                  </a:extLst>
                </a:gridCol>
                <a:gridCol w="411480">
                  <a:extLst>
                    <a:ext uri="{9D8B030D-6E8A-4147-A177-3AD203B41FA5}">
                      <a16:colId xmlns:a16="http://schemas.microsoft.com/office/drawing/2014/main" val="500509182"/>
                    </a:ext>
                  </a:extLst>
                </a:gridCol>
                <a:gridCol w="1728216">
                  <a:extLst>
                    <a:ext uri="{9D8B030D-6E8A-4147-A177-3AD203B41FA5}">
                      <a16:colId xmlns:a16="http://schemas.microsoft.com/office/drawing/2014/main" val="2847612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93349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- 2024-01-15 10:10:37</a:t>
                      </a:r>
                      <a:r>
                        <a:rPr kumimoji="0" lang="de-DE" sz="1000" b="0" i="0" u="none" strike="noStrike" kern="1200" cap="none" spc="0" normalizeH="0" baseline="0" noProof="0">
                          <a:ln>
                            <a:noFill/>
                          </a:ln>
                          <a:solidFill>
                            <a:prstClr val="black"/>
                          </a:solidFill>
                          <a:effectLst/>
                          <a:uLnTx/>
                          <a:uFillTx/>
                          <a:latin typeface="Calibri"/>
                          <a:ea typeface="+mn-ea"/>
                          <a:cs typeface="+mn-cs"/>
                        </a:rPr>
                        <a:t>
 🍫 Verschenke Liebe in jeder Tafel!
Mit myRitterSport personalisierst du jetzt deine eigene Schokolade. Ob für Geburtstage, Hochzeiten oder als kleine Aufmerksamkeit für deine Lieblingsmenschen – unsere individuellen Verpackungen machen jedes Geschenk einzigartig. 
Überrasche deine Liebsten mit Geschmack und Herz! 
Jetzt online personalisieren und Freude bereiten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https://quintly-eu-image-storage.s3.amazonaws.com/ce3c7051b24efe7a43caa2123c501328/21c7d607d6f19331a314f6f7809a3288.jpg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WCA_90</a:t>
                      </a:r>
                    </a:p>
                  </a:txBody>
                  <a:tcPr/>
                </a:tc>
                <a:extLst>
                  <a:ext uri="{0D108BD9-81ED-4DB2-BD59-A6C34878D82A}">
                    <a16:rowId xmlns:a16="http://schemas.microsoft.com/office/drawing/2014/main" val="35359858"/>
                  </a:ext>
                </a:extLst>
              </a:tr>
            </a:tbl>
          </a:graphicData>
        </a:graphic>
      </p:graphicFrame>
      <p:sp>
        <p:nvSpPr>
          <p:cNvPr id="4" name="Text Placeholder 3">
            <a:extLst>
              <a:ext uri="{FF2B5EF4-FFF2-40B4-BE49-F238E27FC236}">
                <a16:creationId xmlns:a16="http://schemas.microsoft.com/office/drawing/2014/main" id="{12E591BD-E9B7-41F7-AB49-2485BA492CCA}"/>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23458623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EEB41-A5F7-4528-A454-9EE9ED3C7943}"/>
              </a:ext>
            </a:extLst>
          </p:cNvPr>
          <p:cNvSpPr>
            <a:spLocks noGrp="1"/>
          </p:cNvSpPr>
          <p:nvPr>
            <p:ph type="title"/>
          </p:nvPr>
        </p:nvSpPr>
        <p:spPr/>
        <p:txBody>
          <a:bodyPr/>
          <a:lstStyle/>
          <a:p>
            <a:r>
              <a:rPr lang="en-US"/>
              <a:t>Meta Monthly Total Ads Performance | All profiles - 1 of 2</a:t>
            </a:r>
          </a:p>
        </p:txBody>
      </p:sp>
      <p:graphicFrame>
        <p:nvGraphicFramePr>
          <p:cNvPr id="5" name="Table Placeholder 4">
            <a:extLst>
              <a:ext uri="{FF2B5EF4-FFF2-40B4-BE49-F238E27FC236}">
                <a16:creationId xmlns:a16="http://schemas.microsoft.com/office/drawing/2014/main" id="{BE1E3A1D-357C-4438-98D8-578A50B6D968}"/>
              </a:ext>
            </a:extLst>
          </p:cNvPr>
          <p:cNvGraphicFramePr>
            <a:graphicFrameLocks noGrp="1"/>
          </p:cNvGraphicFramePr>
          <p:nvPr>
            <p:ph type="tbl" sz="quarter" idx="13"/>
            <p:extLst>
              <p:ext uri="{D42A27DB-BD31-4B8C-83A1-F6EECF244321}">
                <p14:modId xmlns:p14="http://schemas.microsoft.com/office/powerpoint/2010/main" val="107291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66208138"/>
                    </a:ext>
                  </a:extLst>
                </a:gridCol>
                <a:gridCol w="1152144">
                  <a:extLst>
                    <a:ext uri="{9D8B030D-6E8A-4147-A177-3AD203B41FA5}">
                      <a16:colId xmlns:a16="http://schemas.microsoft.com/office/drawing/2014/main" val="3884058796"/>
                    </a:ext>
                  </a:extLst>
                </a:gridCol>
                <a:gridCol w="1152144">
                  <a:extLst>
                    <a:ext uri="{9D8B030D-6E8A-4147-A177-3AD203B41FA5}">
                      <a16:colId xmlns:a16="http://schemas.microsoft.com/office/drawing/2014/main" val="3671469034"/>
                    </a:ext>
                  </a:extLst>
                </a:gridCol>
                <a:gridCol w="1152144">
                  <a:extLst>
                    <a:ext uri="{9D8B030D-6E8A-4147-A177-3AD203B41FA5}">
                      <a16:colId xmlns:a16="http://schemas.microsoft.com/office/drawing/2014/main" val="2736940871"/>
                    </a:ext>
                  </a:extLst>
                </a:gridCol>
                <a:gridCol w="1152144">
                  <a:extLst>
                    <a:ext uri="{9D8B030D-6E8A-4147-A177-3AD203B41FA5}">
                      <a16:colId xmlns:a16="http://schemas.microsoft.com/office/drawing/2014/main" val="197563667"/>
                    </a:ext>
                  </a:extLst>
                </a:gridCol>
                <a:gridCol w="1152144">
                  <a:extLst>
                    <a:ext uri="{9D8B030D-6E8A-4147-A177-3AD203B41FA5}">
                      <a16:colId xmlns:a16="http://schemas.microsoft.com/office/drawing/2014/main" val="3053892762"/>
                    </a:ext>
                  </a:extLst>
                </a:gridCol>
                <a:gridCol w="1152144">
                  <a:extLst>
                    <a:ext uri="{9D8B030D-6E8A-4147-A177-3AD203B41FA5}">
                      <a16:colId xmlns:a16="http://schemas.microsoft.com/office/drawing/2014/main" val="168215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743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1476.760049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5779.899951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6528317</a:t>
                      </a:r>
                    </a:p>
                  </a:txBody>
                  <a:tcPr/>
                </a:tc>
                <a:extLst>
                  <a:ext uri="{0D108BD9-81ED-4DB2-BD59-A6C34878D82A}">
                    <a16:rowId xmlns:a16="http://schemas.microsoft.com/office/drawing/2014/main" val="62080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670.303984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1492.205857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1780738</a:t>
                      </a:r>
                    </a:p>
                  </a:txBody>
                  <a:tcPr/>
                </a:tc>
                <a:extLst>
                  <a:ext uri="{0D108BD9-81ED-4DB2-BD59-A6C34878D82A}">
                    <a16:rowId xmlns:a16="http://schemas.microsoft.com/office/drawing/2014/main" val="80907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248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27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555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648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7489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705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637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51814827"/>
                  </a:ext>
                </a:extLst>
              </a:tr>
            </a:tbl>
          </a:graphicData>
        </a:graphic>
      </p:graphicFrame>
      <p:sp>
        <p:nvSpPr>
          <p:cNvPr id="4" name="Text Placeholder 3">
            <a:extLst>
              <a:ext uri="{FF2B5EF4-FFF2-40B4-BE49-F238E27FC236}">
                <a16:creationId xmlns:a16="http://schemas.microsoft.com/office/drawing/2014/main" id="{51AAFCCD-4529-4449-9790-87036AAEF2F9}"/>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33517253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CBE94-1BE7-461A-95CD-2F4D24CA8DC4}"/>
              </a:ext>
            </a:extLst>
          </p:cNvPr>
          <p:cNvSpPr>
            <a:spLocks noGrp="1"/>
          </p:cNvSpPr>
          <p:nvPr>
            <p:ph type="title"/>
          </p:nvPr>
        </p:nvSpPr>
        <p:spPr/>
        <p:txBody>
          <a:bodyPr/>
          <a:lstStyle/>
          <a:p>
            <a:r>
              <a:rPr lang="en-US"/>
              <a:t>Meta Monthly Total Ads Performance | All profiles - 2 of 2</a:t>
            </a:r>
          </a:p>
        </p:txBody>
      </p:sp>
      <p:graphicFrame>
        <p:nvGraphicFramePr>
          <p:cNvPr id="5" name="Table Placeholder 4">
            <a:extLst>
              <a:ext uri="{FF2B5EF4-FFF2-40B4-BE49-F238E27FC236}">
                <a16:creationId xmlns:a16="http://schemas.microsoft.com/office/drawing/2014/main" id="{D1DF6590-F30C-4A52-B839-011C42C4E08E}"/>
              </a:ext>
            </a:extLst>
          </p:cNvPr>
          <p:cNvGraphicFramePr>
            <a:graphicFrameLocks noGrp="1"/>
          </p:cNvGraphicFramePr>
          <p:nvPr>
            <p:ph type="tbl" sz="quarter" idx="13"/>
            <p:extLst>
              <p:ext uri="{D42A27DB-BD31-4B8C-83A1-F6EECF244321}">
                <p14:modId xmlns:p14="http://schemas.microsoft.com/office/powerpoint/2010/main" val="88902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58161988"/>
                    </a:ext>
                  </a:extLst>
                </a:gridCol>
                <a:gridCol w="1152144">
                  <a:extLst>
                    <a:ext uri="{9D8B030D-6E8A-4147-A177-3AD203B41FA5}">
                      <a16:colId xmlns:a16="http://schemas.microsoft.com/office/drawing/2014/main" val="2930418302"/>
                    </a:ext>
                  </a:extLst>
                </a:gridCol>
                <a:gridCol w="1152144">
                  <a:extLst>
                    <a:ext uri="{9D8B030D-6E8A-4147-A177-3AD203B41FA5}">
                      <a16:colId xmlns:a16="http://schemas.microsoft.com/office/drawing/2014/main" val="4895473"/>
                    </a:ext>
                  </a:extLst>
                </a:gridCol>
                <a:gridCol w="1152144">
                  <a:extLst>
                    <a:ext uri="{9D8B030D-6E8A-4147-A177-3AD203B41FA5}">
                      <a16:colId xmlns:a16="http://schemas.microsoft.com/office/drawing/2014/main" val="3169942168"/>
                    </a:ext>
                  </a:extLst>
                </a:gridCol>
                <a:gridCol w="1152144">
                  <a:extLst>
                    <a:ext uri="{9D8B030D-6E8A-4147-A177-3AD203B41FA5}">
                      <a16:colId xmlns:a16="http://schemas.microsoft.com/office/drawing/2014/main" val="1642976221"/>
                    </a:ext>
                  </a:extLst>
                </a:gridCol>
                <a:gridCol w="1152144">
                  <a:extLst>
                    <a:ext uri="{9D8B030D-6E8A-4147-A177-3AD203B41FA5}">
                      <a16:colId xmlns:a16="http://schemas.microsoft.com/office/drawing/2014/main" val="1462576729"/>
                    </a:ext>
                  </a:extLst>
                </a:gridCol>
                <a:gridCol w="1152144">
                  <a:extLst>
                    <a:ext uri="{9D8B030D-6E8A-4147-A177-3AD203B41FA5}">
                      <a16:colId xmlns:a16="http://schemas.microsoft.com/office/drawing/2014/main" val="105392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68789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8118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4614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2147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7272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9420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1845571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6463484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8309055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76747182"/>
                  </a:ext>
                </a:extLst>
              </a:tr>
            </a:tbl>
          </a:graphicData>
        </a:graphic>
      </p:graphicFrame>
      <p:sp>
        <p:nvSpPr>
          <p:cNvPr id="4" name="Text Placeholder 3">
            <a:extLst>
              <a:ext uri="{FF2B5EF4-FFF2-40B4-BE49-F238E27FC236}">
                <a16:creationId xmlns:a16="http://schemas.microsoft.com/office/drawing/2014/main" id="{2A331652-E740-48EA-BB9F-43ECE7767E2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5043341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4DC1D-57CA-437C-ABB0-505311961C3E}"/>
              </a:ext>
            </a:extLst>
          </p:cNvPr>
          <p:cNvSpPr>
            <a:spLocks noGrp="1"/>
          </p:cNvSpPr>
          <p:nvPr>
            <p:ph type="title"/>
          </p:nvPr>
        </p:nvSpPr>
        <p:spPr/>
        <p:txBody>
          <a:bodyPr/>
          <a:lstStyle/>
          <a:p>
            <a:r>
              <a:rPr lang="de-DE"/>
              <a:t>Instagram IG_Reichweite_Jahresvergleich | rittersport</a:t>
            </a:r>
            <a:endParaRPr lang="en-US"/>
          </a:p>
        </p:txBody>
      </p:sp>
      <p:graphicFrame>
        <p:nvGraphicFramePr>
          <p:cNvPr id="6" name="Chart Placeholder 5">
            <a:extLst>
              <a:ext uri="{FF2B5EF4-FFF2-40B4-BE49-F238E27FC236}">
                <a16:creationId xmlns:a16="http://schemas.microsoft.com/office/drawing/2014/main" id="{69A8BFBD-B8E8-45B8-AE7F-F6CCA2AAE731}"/>
              </a:ext>
            </a:extLst>
          </p:cNvPr>
          <p:cNvGraphicFramePr>
            <a:graphicFrameLocks noGrp="1"/>
          </p:cNvGraphicFramePr>
          <p:nvPr>
            <p:ph type="chart" sz="quarter" idx="13"/>
            <p:extLst>
              <p:ext uri="{D42A27DB-BD31-4B8C-83A1-F6EECF244321}">
                <p14:modId xmlns:p14="http://schemas.microsoft.com/office/powerpoint/2010/main" val="342441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42D9E6-35B9-4379-82EC-ED5A8D5C148A}"/>
              </a:ext>
            </a:extLst>
          </p:cNvPr>
          <p:cNvSpPr>
            <a:spLocks noGrp="1"/>
          </p:cNvSpPr>
          <p:nvPr>
            <p:ph type="body" sz="quarter" idx="14"/>
          </p:nvPr>
        </p:nvSpPr>
        <p:spPr/>
        <p:txBody>
          <a:bodyPr/>
          <a:lstStyle/>
          <a:p>
            <a:r>
              <a:rPr lang="en-US"/>
              <a:t>01.01.2021 - 12.02.2024</a:t>
            </a:r>
          </a:p>
        </p:txBody>
      </p:sp>
      <p:sp>
        <p:nvSpPr>
          <p:cNvPr id="5" name="Footer Placeholder 4">
            <a:extLst>
              <a:ext uri="{FF2B5EF4-FFF2-40B4-BE49-F238E27FC236}">
                <a16:creationId xmlns:a16="http://schemas.microsoft.com/office/drawing/2014/main" id="{70F27C4A-0305-4337-BBD8-8E6AC2302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1507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8AF1F-3397-4C0E-9EDE-C5A74C878061}"/>
              </a:ext>
            </a:extLst>
          </p:cNvPr>
          <p:cNvSpPr>
            <a:spLocks noGrp="1"/>
          </p:cNvSpPr>
          <p:nvPr>
            <p:ph type="title"/>
          </p:nvPr>
        </p:nvSpPr>
        <p:spPr/>
        <p:txBody>
          <a:bodyPr/>
          <a:lstStyle/>
          <a:p>
            <a:r>
              <a:rPr lang="de-DE"/>
              <a:t>Instagram IG_Impressionen_Jahresvergleich | 2 profiles</a:t>
            </a:r>
            <a:endParaRPr lang="en-US"/>
          </a:p>
        </p:txBody>
      </p:sp>
      <p:graphicFrame>
        <p:nvGraphicFramePr>
          <p:cNvPr id="6" name="Chart Placeholder 5">
            <a:extLst>
              <a:ext uri="{FF2B5EF4-FFF2-40B4-BE49-F238E27FC236}">
                <a16:creationId xmlns:a16="http://schemas.microsoft.com/office/drawing/2014/main" id="{C110B1E0-6452-4AF6-A49A-5CC2F8B86FE0}"/>
              </a:ext>
            </a:extLst>
          </p:cNvPr>
          <p:cNvGraphicFramePr>
            <a:graphicFrameLocks noGrp="1"/>
          </p:cNvGraphicFramePr>
          <p:nvPr>
            <p:ph type="chart" sz="quarter" idx="13"/>
            <p:extLst>
              <p:ext uri="{D42A27DB-BD31-4B8C-83A1-F6EECF244321}">
                <p14:modId xmlns:p14="http://schemas.microsoft.com/office/powerpoint/2010/main" val="2129112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68B46F-3C7F-4CE1-AA66-D0BD29A07E41}"/>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1D4C8D36-E0BC-42FE-BB90-7B18103218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60938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2172D-83FC-45DC-8AC3-35777506D884}"/>
              </a:ext>
            </a:extLst>
          </p:cNvPr>
          <p:cNvSpPr>
            <a:spLocks noGrp="1"/>
          </p:cNvSpPr>
          <p:nvPr>
            <p:ph type="title"/>
          </p:nvPr>
        </p:nvSpPr>
        <p:spPr/>
        <p:txBody>
          <a:bodyPr/>
          <a:lstStyle/>
          <a:p>
            <a:r>
              <a:rPr lang="en-US"/>
              <a:t>Meta Campaign Spend Development By Network | All profiles</a:t>
            </a:r>
          </a:p>
        </p:txBody>
      </p:sp>
      <p:graphicFrame>
        <p:nvGraphicFramePr>
          <p:cNvPr id="6" name="Chart Placeholder 5">
            <a:extLst>
              <a:ext uri="{FF2B5EF4-FFF2-40B4-BE49-F238E27FC236}">
                <a16:creationId xmlns:a16="http://schemas.microsoft.com/office/drawing/2014/main" id="{2DDF81D7-0057-4DB4-8382-B34CEEA57001}"/>
              </a:ext>
            </a:extLst>
          </p:cNvPr>
          <p:cNvGraphicFramePr>
            <a:graphicFrameLocks noGrp="1"/>
          </p:cNvGraphicFramePr>
          <p:nvPr>
            <p:ph type="chart" sz="quarter" idx="13"/>
            <p:extLst>
              <p:ext uri="{D42A27DB-BD31-4B8C-83A1-F6EECF244321}">
                <p14:modId xmlns:p14="http://schemas.microsoft.com/office/powerpoint/2010/main" val="2932951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B6C3B-DC05-42DE-A8D9-35E3A1AEDA35}"/>
              </a:ext>
            </a:extLst>
          </p:cNvPr>
          <p:cNvSpPr>
            <a:spLocks noGrp="1"/>
          </p:cNvSpPr>
          <p:nvPr>
            <p:ph type="body" sz="quarter" idx="14"/>
          </p:nvPr>
        </p:nvSpPr>
        <p:spPr/>
        <p:txBody>
          <a:bodyPr/>
          <a:lstStyle/>
          <a:p>
            <a:r>
              <a:rPr lang="en-US"/>
              <a:t>01.02.2023 - 29.02.2024</a:t>
            </a:r>
          </a:p>
        </p:txBody>
      </p:sp>
      <p:sp>
        <p:nvSpPr>
          <p:cNvPr id="5" name="Footer Placeholder 4">
            <a:extLst>
              <a:ext uri="{FF2B5EF4-FFF2-40B4-BE49-F238E27FC236}">
                <a16:creationId xmlns:a16="http://schemas.microsoft.com/office/drawing/2014/main" id="{68703820-3D49-4636-8ABF-8DD6A3DEC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18689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3F64-C009-4E5B-A69C-1DE6BE61EC96}"/>
              </a:ext>
            </a:extLst>
          </p:cNvPr>
          <p:cNvSpPr>
            <a:spLocks noGrp="1"/>
          </p:cNvSpPr>
          <p:nvPr>
            <p:ph type="title"/>
          </p:nvPr>
        </p:nvSpPr>
        <p:spPr/>
        <p:txBody>
          <a:bodyPr/>
          <a:lstStyle/>
          <a:p>
            <a:r>
              <a:rPr lang="en-US"/>
              <a:t>Instagram Posts | rittersport</a:t>
            </a:r>
          </a:p>
        </p:txBody>
      </p:sp>
      <p:graphicFrame>
        <p:nvGraphicFramePr>
          <p:cNvPr id="6" name="Chart Placeholder 5">
            <a:extLst>
              <a:ext uri="{FF2B5EF4-FFF2-40B4-BE49-F238E27FC236}">
                <a16:creationId xmlns:a16="http://schemas.microsoft.com/office/drawing/2014/main" id="{D0564B27-9224-4496-A282-E0AC16DF0CD1}"/>
              </a:ext>
            </a:extLst>
          </p:cNvPr>
          <p:cNvGraphicFramePr>
            <a:graphicFrameLocks noGrp="1"/>
          </p:cNvGraphicFramePr>
          <p:nvPr>
            <p:ph type="chart" sz="quarter" idx="13"/>
            <p:extLst>
              <p:ext uri="{D42A27DB-BD31-4B8C-83A1-F6EECF244321}">
                <p14:modId xmlns:p14="http://schemas.microsoft.com/office/powerpoint/2010/main" val="4207685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947E2-1BE1-44F3-81F8-42D185FA8603}"/>
              </a:ext>
            </a:extLst>
          </p:cNvPr>
          <p:cNvSpPr>
            <a:spLocks noGrp="1"/>
          </p:cNvSpPr>
          <p:nvPr>
            <p:ph type="body" sz="quarter" idx="14"/>
          </p:nvPr>
        </p:nvSpPr>
        <p:spPr/>
        <p:txBody>
          <a:bodyPr/>
          <a:lstStyle/>
          <a:p>
            <a:r>
              <a:rPr lang="en-US"/>
              <a:t>01.01.2021 - 29.02.2024</a:t>
            </a:r>
          </a:p>
        </p:txBody>
      </p:sp>
      <p:sp>
        <p:nvSpPr>
          <p:cNvPr id="5" name="Footer Placeholder 4">
            <a:extLst>
              <a:ext uri="{FF2B5EF4-FFF2-40B4-BE49-F238E27FC236}">
                <a16:creationId xmlns:a16="http://schemas.microsoft.com/office/drawing/2014/main" id="{7A9C0074-B318-4954-985D-DC2E9C584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9289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331E5-2560-4FED-BB95-55DB9A6FF6B1}"/>
              </a:ext>
            </a:extLst>
          </p:cNvPr>
          <p:cNvSpPr>
            <a:spLocks noGrp="1"/>
          </p:cNvSpPr>
          <p:nvPr>
            <p:ph type="title"/>
          </p:nvPr>
        </p:nvSpPr>
        <p:spPr/>
        <p:txBody>
          <a:bodyPr/>
          <a:lstStyle/>
          <a:p>
            <a:r>
              <a:rPr lang="en-US"/>
              <a:t>Tiktok Average Views Per Video | All profiles</a:t>
            </a:r>
          </a:p>
        </p:txBody>
      </p:sp>
      <p:graphicFrame>
        <p:nvGraphicFramePr>
          <p:cNvPr id="6" name="Chart Placeholder 5">
            <a:extLst>
              <a:ext uri="{FF2B5EF4-FFF2-40B4-BE49-F238E27FC236}">
                <a16:creationId xmlns:a16="http://schemas.microsoft.com/office/drawing/2014/main" id="{86D40CFA-45D9-451F-981F-F7DA2F231827}"/>
              </a:ext>
            </a:extLst>
          </p:cNvPr>
          <p:cNvGraphicFramePr>
            <a:graphicFrameLocks noGrp="1"/>
          </p:cNvGraphicFramePr>
          <p:nvPr>
            <p:ph type="chart" sz="quarter" idx="13"/>
            <p:extLst>
              <p:ext uri="{D42A27DB-BD31-4B8C-83A1-F6EECF244321}">
                <p14:modId xmlns:p14="http://schemas.microsoft.com/office/powerpoint/2010/main" val="2497435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630AD7-8897-4EB7-A7C7-8FFA5B0E00F9}"/>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F0497C8A-8458-4B49-A117-D6C78E1DF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40089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A4E2F-E976-4D5A-8CE3-64597428A7F4}"/>
              </a:ext>
            </a:extLst>
          </p:cNvPr>
          <p:cNvSpPr>
            <a:spLocks noGrp="1"/>
          </p:cNvSpPr>
          <p:nvPr>
            <p:ph type="title"/>
          </p:nvPr>
        </p:nvSpPr>
        <p:spPr/>
        <p:txBody>
          <a:bodyPr/>
          <a:lstStyle/>
          <a:p>
            <a:r>
              <a:rPr lang="de-DE"/>
              <a:t>Tiktok TT_Follower_Entwicklung | All profiles</a:t>
            </a:r>
            <a:endParaRPr lang="en-US"/>
          </a:p>
        </p:txBody>
      </p:sp>
      <p:graphicFrame>
        <p:nvGraphicFramePr>
          <p:cNvPr id="6" name="Chart Placeholder 5">
            <a:extLst>
              <a:ext uri="{FF2B5EF4-FFF2-40B4-BE49-F238E27FC236}">
                <a16:creationId xmlns:a16="http://schemas.microsoft.com/office/drawing/2014/main" id="{FE0AA873-B6D3-499A-BF88-5E4098BF421D}"/>
              </a:ext>
            </a:extLst>
          </p:cNvPr>
          <p:cNvGraphicFramePr>
            <a:graphicFrameLocks noGrp="1"/>
          </p:cNvGraphicFramePr>
          <p:nvPr>
            <p:ph type="chart" sz="quarter" idx="13"/>
            <p:extLst>
              <p:ext uri="{D42A27DB-BD31-4B8C-83A1-F6EECF244321}">
                <p14:modId xmlns:p14="http://schemas.microsoft.com/office/powerpoint/2010/main" val="3727023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99B99D-4191-4B08-8692-4C0038E57A49}"/>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E6CADD79-2CE2-4E57-8013-3C3D0E2A9D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553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0A69B-51A8-4439-8991-D386FDB96ED8}"/>
              </a:ext>
            </a:extLst>
          </p:cNvPr>
          <p:cNvSpPr>
            <a:spLocks noGrp="1"/>
          </p:cNvSpPr>
          <p:nvPr>
            <p:ph type="title"/>
          </p:nvPr>
        </p:nvSpPr>
        <p:spPr/>
        <p:txBody>
          <a:bodyPr/>
          <a:lstStyle/>
          <a:p>
            <a:r>
              <a:rPr lang="en-US"/>
              <a:t>Tiktok TT_Views-Impressions | All profiles</a:t>
            </a:r>
          </a:p>
        </p:txBody>
      </p:sp>
      <p:graphicFrame>
        <p:nvGraphicFramePr>
          <p:cNvPr id="6" name="Chart Placeholder 5">
            <a:extLst>
              <a:ext uri="{FF2B5EF4-FFF2-40B4-BE49-F238E27FC236}">
                <a16:creationId xmlns:a16="http://schemas.microsoft.com/office/drawing/2014/main" id="{2DA0D506-88C6-460D-8D54-B3BFF80CBE02}"/>
              </a:ext>
            </a:extLst>
          </p:cNvPr>
          <p:cNvGraphicFramePr>
            <a:graphicFrameLocks noGrp="1"/>
          </p:cNvGraphicFramePr>
          <p:nvPr>
            <p:ph type="chart" sz="quarter" idx="13"/>
            <p:extLst>
              <p:ext uri="{D42A27DB-BD31-4B8C-83A1-F6EECF244321}">
                <p14:modId xmlns:p14="http://schemas.microsoft.com/office/powerpoint/2010/main" val="3473606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75C0CA-0DA4-4DF4-9F66-B247E0E14F49}"/>
              </a:ext>
            </a:extLst>
          </p:cNvPr>
          <p:cNvSpPr>
            <a:spLocks noGrp="1"/>
          </p:cNvSpPr>
          <p:nvPr>
            <p:ph type="body" sz="quarter" idx="14"/>
          </p:nvPr>
        </p:nvSpPr>
        <p:spPr/>
        <p:txBody>
          <a:bodyPr/>
          <a:lstStyle/>
          <a:p>
            <a:r>
              <a:rPr lang="en-US"/>
              <a:t>01.01.2024 - 31.12.2024</a:t>
            </a:r>
          </a:p>
        </p:txBody>
      </p:sp>
      <p:sp>
        <p:nvSpPr>
          <p:cNvPr id="5" name="Footer Placeholder 4">
            <a:extLst>
              <a:ext uri="{FF2B5EF4-FFF2-40B4-BE49-F238E27FC236}">
                <a16:creationId xmlns:a16="http://schemas.microsoft.com/office/drawing/2014/main" id="{948CD41E-53AA-46D6-930C-3FBDC0B09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3887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AAD41-9FEC-470A-8DA1-E2A1CE764339}"/>
              </a:ext>
            </a:extLst>
          </p:cNvPr>
          <p:cNvSpPr>
            <a:spLocks noGrp="1"/>
          </p:cNvSpPr>
          <p:nvPr>
            <p:ph type="title"/>
          </p:nvPr>
        </p:nvSpPr>
        <p:spPr/>
        <p:txBody>
          <a:bodyPr/>
          <a:lstStyle/>
          <a:p>
            <a:r>
              <a:rPr lang="en-US"/>
              <a:t>Instagram Benchmark Instagram | 5 profiles</a:t>
            </a:r>
          </a:p>
        </p:txBody>
      </p:sp>
      <p:graphicFrame>
        <p:nvGraphicFramePr>
          <p:cNvPr id="5" name="Table Placeholder 4">
            <a:extLst>
              <a:ext uri="{FF2B5EF4-FFF2-40B4-BE49-F238E27FC236}">
                <a16:creationId xmlns:a16="http://schemas.microsoft.com/office/drawing/2014/main" id="{05370188-A0F6-4C64-8982-72D03F49CD07}"/>
              </a:ext>
            </a:extLst>
          </p:cNvPr>
          <p:cNvGraphicFramePr>
            <a:graphicFrameLocks noGrp="1"/>
          </p:cNvGraphicFramePr>
          <p:nvPr>
            <p:ph type="tbl" sz="quarter" idx="13"/>
            <p:extLst>
              <p:ext uri="{D42A27DB-BD31-4B8C-83A1-F6EECF244321}">
                <p14:modId xmlns:p14="http://schemas.microsoft.com/office/powerpoint/2010/main" val="361353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61580526"/>
                    </a:ext>
                  </a:extLst>
                </a:gridCol>
                <a:gridCol w="576072">
                  <a:extLst>
                    <a:ext uri="{9D8B030D-6E8A-4147-A177-3AD203B41FA5}">
                      <a16:colId xmlns:a16="http://schemas.microsoft.com/office/drawing/2014/main" val="885122031"/>
                    </a:ext>
                  </a:extLst>
                </a:gridCol>
                <a:gridCol w="576072">
                  <a:extLst>
                    <a:ext uri="{9D8B030D-6E8A-4147-A177-3AD203B41FA5}">
                      <a16:colId xmlns:a16="http://schemas.microsoft.com/office/drawing/2014/main" val="2315863607"/>
                    </a:ext>
                  </a:extLst>
                </a:gridCol>
                <a:gridCol w="576072">
                  <a:extLst>
                    <a:ext uri="{9D8B030D-6E8A-4147-A177-3AD203B41FA5}">
                      <a16:colId xmlns:a16="http://schemas.microsoft.com/office/drawing/2014/main" val="616549759"/>
                    </a:ext>
                  </a:extLst>
                </a:gridCol>
                <a:gridCol w="576072">
                  <a:extLst>
                    <a:ext uri="{9D8B030D-6E8A-4147-A177-3AD203B41FA5}">
                      <a16:colId xmlns:a16="http://schemas.microsoft.com/office/drawing/2014/main" val="12603012"/>
                    </a:ext>
                  </a:extLst>
                </a:gridCol>
                <a:gridCol w="576072">
                  <a:extLst>
                    <a:ext uri="{9D8B030D-6E8A-4147-A177-3AD203B41FA5}">
                      <a16:colId xmlns:a16="http://schemas.microsoft.com/office/drawing/2014/main" val="4217584998"/>
                    </a:ext>
                  </a:extLst>
                </a:gridCol>
                <a:gridCol w="576072">
                  <a:extLst>
                    <a:ext uri="{9D8B030D-6E8A-4147-A177-3AD203B41FA5}">
                      <a16:colId xmlns:a16="http://schemas.microsoft.com/office/drawing/2014/main" val="2660239885"/>
                    </a:ext>
                  </a:extLst>
                </a:gridCol>
                <a:gridCol w="576072">
                  <a:extLst>
                    <a:ext uri="{9D8B030D-6E8A-4147-A177-3AD203B41FA5}">
                      <a16:colId xmlns:a16="http://schemas.microsoft.com/office/drawing/2014/main" val="2029119144"/>
                    </a:ext>
                  </a:extLst>
                </a:gridCol>
                <a:gridCol w="576072">
                  <a:extLst>
                    <a:ext uri="{9D8B030D-6E8A-4147-A177-3AD203B41FA5}">
                      <a16:colId xmlns:a16="http://schemas.microsoft.com/office/drawing/2014/main" val="3005004331"/>
                    </a:ext>
                  </a:extLst>
                </a:gridCol>
                <a:gridCol w="576072">
                  <a:extLst>
                    <a:ext uri="{9D8B030D-6E8A-4147-A177-3AD203B41FA5}">
                      <a16:colId xmlns:a16="http://schemas.microsoft.com/office/drawing/2014/main" val="916740401"/>
                    </a:ext>
                  </a:extLst>
                </a:gridCol>
                <a:gridCol w="576072">
                  <a:extLst>
                    <a:ext uri="{9D8B030D-6E8A-4147-A177-3AD203B41FA5}">
                      <a16:colId xmlns:a16="http://schemas.microsoft.com/office/drawing/2014/main" val="38544103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648050313"/>
                  </a:ext>
                </a:extLst>
              </a:tr>
              <a:tr h="370840">
                <a:tc>
                  <a:txBody>
                    <a:bodyPr/>
                    <a:lstStyle/>
                    <a:p>
                      <a:r>
                        <a:rPr lang="en-US" sz="1000"/>
                        <a:t>rittersport</a:t>
                      </a:r>
                    </a:p>
                  </a:txBody>
                  <a:tcPr/>
                </a:tc>
                <a:tc>
                  <a:txBody>
                    <a:bodyPr/>
                    <a:lstStyle/>
                    <a:p>
                      <a:r>
                        <a:rPr lang="en-US" sz="1000"/>
                        <a:t>119980</a:t>
                      </a:r>
                    </a:p>
                  </a:txBody>
                  <a:tcPr/>
                </a:tc>
                <a:tc>
                  <a:txBody>
                    <a:bodyPr/>
                    <a:lstStyle/>
                    <a:p>
                      <a:r>
                        <a:rPr lang="en-US" sz="1000"/>
                        <a:t>84</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9</a:t>
                      </a:r>
                    </a:p>
                  </a:txBody>
                  <a:tcPr/>
                </a:tc>
                <a:tc>
                  <a:txBody>
                    <a:bodyPr/>
                    <a:lstStyle/>
                    <a:p>
                      <a:r>
                        <a:rPr lang="en-US" sz="1000"/>
                        <a:t>10143</a:t>
                      </a:r>
                    </a:p>
                  </a:txBody>
                  <a:tcPr/>
                </a:tc>
                <a:tc>
                  <a:txBody>
                    <a:bodyPr/>
                    <a:lstStyle/>
                    <a:p>
                      <a:r>
                        <a:rPr lang="en-US" sz="1000"/>
                        <a:t>347</a:t>
                      </a:r>
                    </a:p>
                  </a:txBody>
                  <a:tcPr/>
                </a:tc>
                <a:tc>
                  <a:txBody>
                    <a:bodyPr/>
                    <a:lstStyle/>
                    <a:p>
                      <a:r>
                        <a:rPr lang="en-US" sz="1000"/>
                        <a:t>0.9718 %</a:t>
                      </a:r>
                    </a:p>
                  </a:txBody>
                  <a:tcPr/>
                </a:tc>
                <a:extLst>
                  <a:ext uri="{0D108BD9-81ED-4DB2-BD59-A6C34878D82A}">
                    <a16:rowId xmlns:a16="http://schemas.microsoft.com/office/drawing/2014/main" val="2123376482"/>
                  </a:ext>
                </a:extLst>
              </a:tr>
              <a:tr h="370840">
                <a:tc>
                  <a:txBody>
                    <a:bodyPr/>
                    <a:lstStyle/>
                    <a:p>
                      <a:r>
                        <a:rPr lang="en-US" sz="1000"/>
                        <a:t>milka_deutschland</a:t>
                      </a:r>
                    </a:p>
                  </a:txBody>
                  <a:tcPr/>
                </a:tc>
                <a:tc>
                  <a:txBody>
                    <a:bodyPr/>
                    <a:lstStyle/>
                    <a:p>
                      <a:r>
                        <a:rPr lang="en-US" sz="1000"/>
                        <a:t>109128</a:t>
                      </a:r>
                    </a:p>
                  </a:txBody>
                  <a:tcPr/>
                </a:tc>
                <a:tc>
                  <a:txBody>
                    <a:bodyPr/>
                    <a:lstStyle/>
                    <a:p>
                      <a:r>
                        <a:rPr lang="en-US" sz="1000"/>
                        <a:t>-817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tc>
                  <a:txBody>
                    <a:bodyPr/>
                    <a:lstStyle/>
                    <a:p>
                      <a:r>
                        <a:rPr lang="en-US" sz="1000"/>
                        <a:t>17</a:t>
                      </a:r>
                    </a:p>
                  </a:txBody>
                  <a:tcPr/>
                </a:tc>
                <a:tc>
                  <a:txBody>
                    <a:bodyPr/>
                    <a:lstStyle/>
                    <a:p>
                      <a:r>
                        <a:rPr lang="en-US" sz="1000"/>
                        <a:t>4620</a:t>
                      </a:r>
                    </a:p>
                  </a:txBody>
                  <a:tcPr/>
                </a:tc>
                <a:tc>
                  <a:txBody>
                    <a:bodyPr/>
                    <a:lstStyle/>
                    <a:p>
                      <a:r>
                        <a:rPr lang="en-US" sz="1000"/>
                        <a:t>807</a:t>
                      </a:r>
                    </a:p>
                  </a:txBody>
                  <a:tcPr/>
                </a:tc>
                <a:tc>
                  <a:txBody>
                    <a:bodyPr/>
                    <a:lstStyle/>
                    <a:p>
                      <a:r>
                        <a:rPr lang="en-US" sz="1000"/>
                        <a:t>0.2914 %</a:t>
                      </a:r>
                    </a:p>
                  </a:txBody>
                  <a:tcPr/>
                </a:tc>
                <a:extLst>
                  <a:ext uri="{0D108BD9-81ED-4DB2-BD59-A6C34878D82A}">
                    <a16:rowId xmlns:a16="http://schemas.microsoft.com/office/drawing/2014/main" val="424476607"/>
                  </a:ext>
                </a:extLst>
              </a:tr>
              <a:tr h="370840">
                <a:tc>
                  <a:txBody>
                    <a:bodyPr/>
                    <a:lstStyle/>
                    <a:p>
                      <a:r>
                        <a:rPr lang="en-US" sz="1000"/>
                        <a:t>lindt_germany</a:t>
                      </a:r>
                    </a:p>
                  </a:txBody>
                  <a:tcPr/>
                </a:tc>
                <a:tc>
                  <a:txBody>
                    <a:bodyPr/>
                    <a:lstStyle/>
                    <a:p>
                      <a:r>
                        <a:rPr lang="en-US" sz="1000"/>
                        <a:t>78595</a:t>
                      </a:r>
                    </a:p>
                  </a:txBody>
                  <a:tcPr/>
                </a:tc>
                <a:tc>
                  <a:txBody>
                    <a:bodyPr/>
                    <a:lstStyle/>
                    <a:p>
                      <a:r>
                        <a:rPr lang="en-US" sz="1000"/>
                        <a:t>629</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5389</a:t>
                      </a:r>
                    </a:p>
                  </a:txBody>
                  <a:tcPr/>
                </a:tc>
                <a:tc>
                  <a:txBody>
                    <a:bodyPr/>
                    <a:lstStyle/>
                    <a:p>
                      <a:r>
                        <a:rPr lang="en-US" sz="1000"/>
                        <a:t>114</a:t>
                      </a:r>
                    </a:p>
                  </a:txBody>
                  <a:tcPr/>
                </a:tc>
                <a:tc>
                  <a:txBody>
                    <a:bodyPr/>
                    <a:lstStyle/>
                    <a:p>
                      <a:r>
                        <a:rPr lang="en-US" sz="1000"/>
                        <a:t>0.3905 %</a:t>
                      </a:r>
                    </a:p>
                  </a:txBody>
                  <a:tcPr/>
                </a:tc>
                <a:extLst>
                  <a:ext uri="{0D108BD9-81ED-4DB2-BD59-A6C34878D82A}">
                    <a16:rowId xmlns:a16="http://schemas.microsoft.com/office/drawing/2014/main" val="39243868"/>
                  </a:ext>
                </a:extLst>
              </a:tr>
              <a:tr h="370840">
                <a:tc>
                  <a:txBody>
                    <a:bodyPr/>
                    <a:lstStyle/>
                    <a:p>
                      <a:r>
                        <a:rPr lang="en-US" sz="1000"/>
                        <a:t>nucao_de</a:t>
                      </a:r>
                    </a:p>
                  </a:txBody>
                  <a:tcPr/>
                </a:tc>
                <a:tc>
                  <a:txBody>
                    <a:bodyPr/>
                    <a:lstStyle/>
                    <a:p>
                      <a:r>
                        <a:rPr lang="en-US" sz="1000"/>
                        <a:t>71016</a:t>
                      </a:r>
                    </a:p>
                  </a:txBody>
                  <a:tcPr/>
                </a:tc>
                <a:tc>
                  <a:txBody>
                    <a:bodyPr/>
                    <a:lstStyle/>
                    <a:p>
                      <a:r>
                        <a:rPr lang="en-US" sz="1000"/>
                        <a:t>519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10792</a:t>
                      </a:r>
                    </a:p>
                  </a:txBody>
                  <a:tcPr/>
                </a:tc>
                <a:tc>
                  <a:txBody>
                    <a:bodyPr/>
                    <a:lstStyle/>
                    <a:p>
                      <a:r>
                        <a:rPr lang="en-US" sz="1000"/>
                        <a:t>3350</a:t>
                      </a:r>
                    </a:p>
                  </a:txBody>
                  <a:tcPr/>
                </a:tc>
                <a:tc>
                  <a:txBody>
                    <a:bodyPr/>
                    <a:lstStyle/>
                    <a:p>
                      <a:r>
                        <a:rPr lang="en-US" sz="1000"/>
                        <a:t>3.3312 %</a:t>
                      </a:r>
                    </a:p>
                  </a:txBody>
                  <a:tcPr/>
                </a:tc>
                <a:extLst>
                  <a:ext uri="{0D108BD9-81ED-4DB2-BD59-A6C34878D82A}">
                    <a16:rowId xmlns:a16="http://schemas.microsoft.com/office/drawing/2014/main" val="1454276605"/>
                  </a:ext>
                </a:extLst>
              </a:tr>
              <a:tr h="370840">
                <a:tc>
                  <a:txBody>
                    <a:bodyPr/>
                    <a:lstStyle/>
                    <a:p>
                      <a:r>
                        <a:rPr lang="en-US" sz="1000"/>
                        <a:t>tonyschocolonely_de</a:t>
                      </a:r>
                    </a:p>
                  </a:txBody>
                  <a:tcPr/>
                </a:tc>
                <a:tc>
                  <a:txBody>
                    <a:bodyPr/>
                    <a:lstStyle/>
                    <a:p>
                      <a:r>
                        <a:rPr lang="en-US" sz="1000"/>
                        <a:t>21000</a:t>
                      </a:r>
                    </a:p>
                  </a:txBody>
                  <a:tcPr/>
                </a:tc>
                <a:tc>
                  <a:txBody>
                    <a:bodyPr/>
                    <a:lstStyle/>
                    <a:p>
                      <a:r>
                        <a:rPr lang="en-US" sz="1000"/>
                        <a:t>38</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12</a:t>
                      </a:r>
                    </a:p>
                  </a:txBody>
                  <a:tcPr/>
                </a:tc>
                <a:tc>
                  <a:txBody>
                    <a:bodyPr/>
                    <a:lstStyle/>
                    <a:p>
                      <a:r>
                        <a:rPr lang="en-US" sz="1000"/>
                        <a:t>3856</a:t>
                      </a:r>
                    </a:p>
                  </a:txBody>
                  <a:tcPr/>
                </a:tc>
                <a:tc>
                  <a:txBody>
                    <a:bodyPr/>
                    <a:lstStyle/>
                    <a:p>
                      <a:r>
                        <a:rPr lang="en-US" sz="1000"/>
                        <a:t>170</a:t>
                      </a:r>
                    </a:p>
                  </a:txBody>
                  <a:tcPr/>
                </a:tc>
                <a:tc>
                  <a:txBody>
                    <a:bodyPr/>
                    <a:lstStyle/>
                    <a:p>
                      <a:r>
                        <a:rPr lang="en-US" sz="1000"/>
                        <a:t>1.5991 %</a:t>
                      </a:r>
                    </a:p>
                  </a:txBody>
                  <a:tcPr/>
                </a:tc>
                <a:extLst>
                  <a:ext uri="{0D108BD9-81ED-4DB2-BD59-A6C34878D82A}">
                    <a16:rowId xmlns:a16="http://schemas.microsoft.com/office/drawing/2014/main" val="1140838226"/>
                  </a:ext>
                </a:extLst>
              </a:tr>
            </a:tbl>
          </a:graphicData>
        </a:graphic>
      </p:graphicFrame>
      <p:sp>
        <p:nvSpPr>
          <p:cNvPr id="4" name="Text Placeholder 3">
            <a:extLst>
              <a:ext uri="{FF2B5EF4-FFF2-40B4-BE49-F238E27FC236}">
                <a16:creationId xmlns:a16="http://schemas.microsoft.com/office/drawing/2014/main" id="{4872EC47-F2E6-4A1F-A124-F3DB58310A9D}"/>
              </a:ext>
            </a:extLst>
          </p:cNvPr>
          <p:cNvSpPr>
            <a:spLocks noGrp="1"/>
          </p:cNvSpPr>
          <p:nvPr>
            <p:ph type="body" sz="quarter" idx="14"/>
          </p:nvPr>
        </p:nvSpPr>
        <p:spPr/>
        <p:txBody>
          <a:bodyPr/>
          <a:lstStyle/>
          <a:p>
            <a:r>
              <a:rPr lang="en-US"/>
              <a:t>01.01.2024 - 31.12.2024</a:t>
            </a:r>
          </a:p>
        </p:txBody>
      </p:sp>
    </p:spTree>
    <p:extLst>
      <p:ext uri="{BB962C8B-B14F-4D97-AF65-F5344CB8AC3E}">
        <p14:creationId xmlns:p14="http://schemas.microsoft.com/office/powerpoint/2010/main" val="18131804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15387</Words>
  <Application>Microsoft Office PowerPoint</Application>
  <PresentationFormat>On-screen Show (4:3)</PresentationFormat>
  <Paragraphs>1618</Paragraphs>
  <Slides>74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Calibri</vt:lpstr>
      <vt:lpstr>Arial</vt:lpstr>
      <vt:lpstr>quintly_template</vt:lpstr>
      <vt:lpstr>1 Monatliche Reportings - NEW</vt:lpstr>
      <vt:lpstr>Instagram IG_Reichweite | rittersport</vt:lpstr>
      <vt:lpstr>Instagram IG_Impressions  | rittersport</vt:lpstr>
      <vt:lpstr>Instagram IG_ Follower_Entwicklung | rittersport</vt:lpstr>
      <vt:lpstr>Instagram Posts nach Impressions | rittersport - 1 of 2</vt:lpstr>
      <vt:lpstr>Instagram Posts nach Impressions | rittersport - 2 of 2</vt:lpstr>
      <vt:lpstr>Instagram Posts nach Video Views | rittersport - 1 of 2</vt:lpstr>
      <vt:lpstr>Instagram Posts nach Video Views | rittersport - 2 of 2</vt:lpstr>
      <vt:lpstr>Instagram Posts nach ERI | rittersport - 1 of 2</vt:lpstr>
      <vt:lpstr>Instagram Posts nach ERI | rittersport - 2 of 2</vt:lpstr>
      <vt:lpstr>Facebook Instagram Paid Post Performance | All profiles - 1 of 25</vt:lpstr>
      <vt:lpstr>Facebook Instagram Paid Post Performance | All profiles - 2 of 25</vt:lpstr>
      <vt:lpstr>Facebook Instagram Paid Post Performance | All profiles - 3 of 25</vt:lpstr>
      <vt:lpstr>Facebook Instagram Paid Post Performance | All profiles - 4 of 25</vt:lpstr>
      <vt:lpstr>Facebook Instagram Paid Post Performance | All profiles - 5 of 25</vt:lpstr>
      <vt:lpstr>Facebook Instagram Paid Post Performance | All profiles - 6 of 25</vt:lpstr>
      <vt:lpstr>Facebook Instagram Paid Post Performance | All profiles - 7 of 25</vt:lpstr>
      <vt:lpstr>Facebook Instagram Paid Post Performance | All profiles - 8 of 25</vt:lpstr>
      <vt:lpstr>Facebook Instagram Paid Post Performance | All profiles - 9 of 25</vt:lpstr>
      <vt:lpstr>Facebook Instagram Paid Post Performance | All profiles - 10 of 25</vt:lpstr>
      <vt:lpstr>Facebook Instagram Paid Post Performance | All profiles - 11 of 25</vt:lpstr>
      <vt:lpstr>Facebook Instagram Paid Post Performance | All profiles - 12 of 25</vt:lpstr>
      <vt:lpstr>Facebook Instagram Paid Post Performance | All profiles - 13 of 25</vt:lpstr>
      <vt:lpstr>Facebook Instagram Paid Post Performance | All profiles - 14 of 25</vt:lpstr>
      <vt:lpstr>Facebook Instagram Paid Post Performance | All profiles - 15 of 25</vt:lpstr>
      <vt:lpstr>Facebook Instagram Paid Post Performance | All profiles - 16 of 25</vt:lpstr>
      <vt:lpstr>Facebook Instagram Paid Post Performance | All profiles - 17 of 25</vt:lpstr>
      <vt:lpstr>Facebook Instagram Paid Post Performance | All profiles - 18 of 25</vt:lpstr>
      <vt:lpstr>Facebook Instagram Paid Post Performance | All profiles - 19 of 25</vt:lpstr>
      <vt:lpstr>Facebook Instagram Paid Post Performance | All profiles - 20 of 25</vt:lpstr>
      <vt:lpstr>Facebook Instagram Paid Post Performance | All profiles - 21 of 25</vt:lpstr>
      <vt:lpstr>Facebook Instagram Paid Post Performance | All profiles - 22 of 25</vt:lpstr>
      <vt:lpstr>Facebook Instagram Paid Post Performance | All profiles - 23 of 25</vt:lpstr>
      <vt:lpstr>Facebook Instagram Paid Post Performance | All profiles - 24 of 25</vt:lpstr>
      <vt:lpstr>Facebook Instagram Paid Post Performance | All profiles - 25 of 25</vt:lpstr>
      <vt:lpstr>Facebook FB_Reichweite  | All profiles</vt:lpstr>
      <vt:lpstr>Facebook FB_Impressions | Ritter Sport</vt:lpstr>
      <vt:lpstr>Facebook FB_Fans_Entwicklung | All profiles</vt:lpstr>
      <vt:lpstr>Facebook Posts nach Impressions | All profiles</vt:lpstr>
      <vt:lpstr>Facebook Posts nach Engagement Rate | All profiles</vt:lpstr>
      <vt:lpstr>Facebook Facebook Paid Post Performance | 1 group and 2 profiles - 1 of 24</vt:lpstr>
      <vt:lpstr>Facebook Facebook Paid Post Performance | 1 group and 2 profiles - 2 of 24</vt:lpstr>
      <vt:lpstr>Facebook Facebook Paid Post Performance | 1 group and 2 profiles - 3 of 24</vt:lpstr>
      <vt:lpstr>Facebook Facebook Paid Post Performance | 1 group and 2 profiles - 4 of 24</vt:lpstr>
      <vt:lpstr>Facebook Facebook Paid Post Performance | 1 group and 2 profiles - 5 of 24</vt:lpstr>
      <vt:lpstr>Facebook Facebook Paid Post Performance | 1 group and 2 profiles - 6 of 24</vt:lpstr>
      <vt:lpstr>Facebook Facebook Paid Post Performance | 1 group and 2 profiles - 7 of 24</vt:lpstr>
      <vt:lpstr>Facebook Facebook Paid Post Performance | 1 group and 2 profiles - 8 of 24</vt:lpstr>
      <vt:lpstr>Facebook Facebook Paid Post Performance | 1 group and 2 profiles - 9 of 24</vt:lpstr>
      <vt:lpstr>Facebook Facebook Paid Post Performance | 1 group and 2 profiles - 10 of 24</vt:lpstr>
      <vt:lpstr>Facebook Facebook Paid Post Performance | 1 group and 2 profiles - 11 of 24</vt:lpstr>
      <vt:lpstr>Facebook Facebook Paid Post Performance | 1 group and 2 profiles - 12 of 24</vt:lpstr>
      <vt:lpstr>Facebook Facebook Paid Post Performance | 1 group and 2 profiles - 13 of 24</vt:lpstr>
      <vt:lpstr>Facebook Facebook Paid Post Performance | 1 group and 2 profiles - 14 of 24</vt:lpstr>
      <vt:lpstr>Facebook Facebook Paid Post Performance | 1 group and 2 profiles - 15 of 24</vt:lpstr>
      <vt:lpstr>Facebook Facebook Paid Post Performance | 1 group and 2 profiles - 16 of 24</vt:lpstr>
      <vt:lpstr>Facebook Facebook Paid Post Performance | 1 group and 2 profiles - 17 of 24</vt:lpstr>
      <vt:lpstr>Facebook Facebook Paid Post Performance | 1 group and 2 profiles - 18 of 24</vt:lpstr>
      <vt:lpstr>Facebook Facebook Paid Post Performance | 1 group and 2 profiles - 19 of 24</vt:lpstr>
      <vt:lpstr>Facebook Facebook Paid Post Performance | 1 group and 2 profiles - 20 of 24</vt:lpstr>
      <vt:lpstr>Facebook Facebook Paid Post Performance | 1 group and 2 profiles - 21 of 24</vt:lpstr>
      <vt:lpstr>Facebook Facebook Paid Post Performance | 1 group and 2 profiles - 22 of 24</vt:lpstr>
      <vt:lpstr>Facebook Facebook Paid Post Performance | 1 group and 2 profiles - 23 of 24</vt:lpstr>
      <vt:lpstr>Facebook Facebook Paid Post Performance | 1 group and 2 profiles - 24 of 24</vt:lpstr>
      <vt:lpstr>Meta Monthly Total Ads Performance | All profiles - 1 of 2</vt:lpstr>
      <vt:lpstr>Meta Monthly Total Ads Performance | All profiles - 2 of 2</vt:lpstr>
      <vt:lpstr>Instagram IG_Reichweite_Jahresvergleich | rittersport</vt:lpstr>
      <vt:lpstr>Instagram IG_Impressionen_Jahresvergleich | 2 profiles</vt:lpstr>
      <vt:lpstr>Meta Campaign Spend Development By Network | All profiles</vt:lpstr>
      <vt:lpstr>Instagram Posts | rittersport</vt:lpstr>
      <vt:lpstr>Tiktok Average Views Per Video | All profiles</vt:lpstr>
      <vt:lpstr>Tiktok TT_Follower_Entwicklung | All profiles</vt:lpstr>
      <vt:lpstr>Tiktok TT_Views-Impressions | All profiles</vt:lpstr>
      <vt:lpstr>Instagram Benchmark Instagram |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Monatliche Reportings - NEW</dc:title>
  <dc:creator>Frederik Born</dc:creator>
  <cp:lastModifiedBy>Frederik Born</cp:lastModifiedBy>
  <cp:revision>1</cp:revision>
  <dcterms:created xsi:type="dcterms:W3CDTF">2024-02-12T10:43:19Z</dcterms:created>
  <dcterms:modified xsi:type="dcterms:W3CDTF">2024-02-12T10:46:40Z</dcterms:modified>
</cp:coreProperties>
</file>