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42F29-BC62-4F60-BF7F-DB1BAC8A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98613-FF7F-4051-B942-3B74AEFE8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2146201"/>
              </p:ext>
            </p:extLst>
          </p:nvPr>
        </p:nvGraphicFramePr>
        <p:xfrm>
          <a:off x="457200" y="1731963"/>
          <a:ext cx="8065008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9197147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51303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61049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26806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91086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78560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608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38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38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42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8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9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34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3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1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05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728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BEA81-32BD-476A-8408-87A305C09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2775178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8BB8E-7C33-4726-8DFA-DB06B3EAE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42F7F-C75C-4B6A-ABCF-A59155FCF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886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9130808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29679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90544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814814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29500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232570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7582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98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4866.935438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9681.224562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14548.16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8377195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35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7751.416388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22092.111964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29843.76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18381471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5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50300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99727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150029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33000584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70739570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103740670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03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DA2B9-E456-4149-9965-9CDB20C59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2625973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161</Words>
  <Application>Microsoft Office PowerPoint</Application>
  <PresentationFormat>On-screen Show (4:3)</PresentationFormat>
  <Paragraphs>109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Meta Monthly Total Ads Performance | All profiles - 1 of 2</vt:lpstr>
      <vt:lpstr>Meta Monthly Total Ads Performance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 Monthly Total Ads Performance | All profiles - 1 of 2</dc:title>
  <dc:creator>Frederik Born</dc:creator>
  <cp:lastModifiedBy>Frederik Born</cp:lastModifiedBy>
  <cp:revision>1</cp:revision>
  <dcterms:created xsi:type="dcterms:W3CDTF">2024-02-02T10:52:42Z</dcterms:created>
  <dcterms:modified xsi:type="dcterms:W3CDTF">2024-02-02T10:53:06Z</dcterms:modified>
</cp:coreProperties>
</file>