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BEB56-F00F-4C37-8ED4-479697520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67A2E5-63AE-4E36-BE14-D38DBF27D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435576"/>
              </p:ext>
            </p:extLst>
          </p:nvPr>
        </p:nvGraphicFramePr>
        <p:xfrm>
          <a:off x="457200" y="1731963"/>
          <a:ext cx="8065008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6759779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9886416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6964550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5990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052010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3216359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60735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55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5743.588665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9558.001335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15301.59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5165054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8846787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14011841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65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7840.102512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6436.627488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14276.73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4424511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9309449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1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4573.687221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8304.342779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12878.03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2635096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6371375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9006472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27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4282.548268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7249.481732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11532.06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5420547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7613515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160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3839.148167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6971.82157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1873470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5703159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7576637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97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1414.879669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5992.150311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7408.4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1210967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6032029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78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1432.706792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6110.653208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7543.36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4968147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9365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2067.446392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5419.823608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7487.27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3428154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4857464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406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2000.082799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6775.737201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8775.82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5179605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243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4866.935438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9681.224562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14548.16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2665559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5711636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8377195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210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DBC4F-6959-491E-BCFC-D01322F52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01.02.2023 - 29.02.2024</a:t>
            </a:r>
          </a:p>
        </p:txBody>
      </p:sp>
    </p:spTree>
    <p:extLst>
      <p:ext uri="{BB962C8B-B14F-4D97-AF65-F5344CB8AC3E}">
        <p14:creationId xmlns:p14="http://schemas.microsoft.com/office/powerpoint/2010/main" val="3040372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61A6-6CAD-40F6-8000-318051F29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Meta Monthly Total Ads Performance | All profiles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477C2E-ECF5-47E1-B757-5685891A06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050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15789545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80790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074325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4483517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938362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0441809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952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Ad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78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2023-12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7751.416388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22092.111964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29843.76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4576304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13805167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18381471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24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1476.760049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5779.899951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7256.66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1274650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5253667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6528317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97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2024-02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46.454744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121.125256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167.58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154696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8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47336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100493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147830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29946650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72049672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Σ = 101996838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046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C28A5-8176-4D91-9960-00AB2A38B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01.02.2023 - 29.02.2024</a:t>
            </a:r>
          </a:p>
        </p:txBody>
      </p:sp>
    </p:spTree>
    <p:extLst>
      <p:ext uri="{BB962C8B-B14F-4D97-AF65-F5344CB8AC3E}">
        <p14:creationId xmlns:p14="http://schemas.microsoft.com/office/powerpoint/2010/main" val="23589083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168</Words>
  <Application>Microsoft Office PowerPoint</Application>
  <PresentationFormat>On-screen Show (4:3)</PresentationFormat>
  <Paragraphs>116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Meta Monthly Total Ads Performance | All profiles - 1 of 2</vt:lpstr>
      <vt:lpstr>Meta Monthly Total Ads Performance | All profiles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 Monthly Total Ads Performance | All profiles - 1 of 2</dc:title>
  <dc:creator>Frederik Born</dc:creator>
  <cp:lastModifiedBy>Frederik Born</cp:lastModifiedBy>
  <cp:revision>1</cp:revision>
  <dcterms:created xsi:type="dcterms:W3CDTF">2024-02-02T10:52:11Z</dcterms:created>
  <dcterms:modified xsi:type="dcterms:W3CDTF">2024-02-02T10:52:39Z</dcterms:modified>
</cp:coreProperties>
</file>