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401826</c:v>
                </c:pt>
                <c:pt idx="1">
                  <c:v>485733</c:v>
                </c:pt>
                <c:pt idx="2">
                  <c:v>523029</c:v>
                </c:pt>
                <c:pt idx="3">
                  <c:v>604605</c:v>
                </c:pt>
                <c:pt idx="4">
                  <c:v>546229</c:v>
                </c:pt>
                <c:pt idx="5">
                  <c:v>410106</c:v>
                </c:pt>
                <c:pt idx="6">
                  <c:v>402022</c:v>
                </c:pt>
                <c:pt idx="7">
                  <c:v>384106</c:v>
                </c:pt>
                <c:pt idx="8">
                  <c:v>407128</c:v>
                </c:pt>
                <c:pt idx="9">
                  <c:v>439710</c:v>
                </c:pt>
                <c:pt idx="10">
                  <c:v>369207</c:v>
                </c:pt>
                <c:pt idx="11">
                  <c:v>362763</c:v>
                </c:pt>
                <c:pt idx="12">
                  <c:v>301494</c:v>
                </c:pt>
                <c:pt idx="13">
                  <c:v>625820</c:v>
                </c:pt>
                <c:pt idx="14">
                  <c:v>868449</c:v>
                </c:pt>
                <c:pt idx="15">
                  <c:v>1007929</c:v>
                </c:pt>
                <c:pt idx="16">
                  <c:v>1207267</c:v>
                </c:pt>
                <c:pt idx="17">
                  <c:v>800396</c:v>
                </c:pt>
                <c:pt idx="18">
                  <c:v>748930</c:v>
                </c:pt>
                <c:pt idx="19">
                  <c:v>787962</c:v>
                </c:pt>
                <c:pt idx="20">
                  <c:v>764537</c:v>
                </c:pt>
                <c:pt idx="21">
                  <c:v>767504</c:v>
                </c:pt>
                <c:pt idx="22">
                  <c:v>722848</c:v>
                </c:pt>
                <c:pt idx="23">
                  <c:v>366457</c:v>
                </c:pt>
                <c:pt idx="24">
                  <c:v>343913</c:v>
                </c:pt>
                <c:pt idx="25">
                  <c:v>253950</c:v>
                </c:pt>
                <c:pt idx="26">
                  <c:v>414868</c:v>
                </c:pt>
                <c:pt idx="27">
                  <c:v>311342</c:v>
                </c:pt>
                <c:pt idx="28">
                  <c:v>304862</c:v>
                </c:pt>
                <c:pt idx="29">
                  <c:v>303124</c:v>
                </c:pt>
                <c:pt idx="30">
                  <c:v>186155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2B-43BF-9F0F-7AA9940098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656704"/>
        <c:axId val="345704088"/>
      </c:lineChart>
      <c:catAx>
        <c:axId val="7665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704088"/>
        <c:crosses val="autoZero"/>
        <c:auto val="1"/>
        <c:lblAlgn val="ctr"/>
        <c:lblOffset val="100"/>
        <c:noMultiLvlLbl val="0"/>
      </c:catAx>
      <c:valAx>
        <c:axId val="34570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65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365093</c:v>
                </c:pt>
                <c:pt idx="1">
                  <c:v>447813</c:v>
                </c:pt>
                <c:pt idx="2">
                  <c:v>485415</c:v>
                </c:pt>
                <c:pt idx="3">
                  <c:v>527077</c:v>
                </c:pt>
                <c:pt idx="4">
                  <c:v>487857</c:v>
                </c:pt>
                <c:pt idx="5">
                  <c:v>368460</c:v>
                </c:pt>
                <c:pt idx="6">
                  <c:v>373214</c:v>
                </c:pt>
                <c:pt idx="7">
                  <c:v>343385</c:v>
                </c:pt>
                <c:pt idx="8">
                  <c:v>366658</c:v>
                </c:pt>
                <c:pt idx="9">
                  <c:v>385061</c:v>
                </c:pt>
                <c:pt idx="10">
                  <c:v>314258</c:v>
                </c:pt>
                <c:pt idx="11">
                  <c:v>318548</c:v>
                </c:pt>
                <c:pt idx="12">
                  <c:v>276079</c:v>
                </c:pt>
                <c:pt idx="13">
                  <c:v>544576</c:v>
                </c:pt>
                <c:pt idx="14">
                  <c:v>804889</c:v>
                </c:pt>
                <c:pt idx="15">
                  <c:v>898385</c:v>
                </c:pt>
                <c:pt idx="16">
                  <c:v>1089635</c:v>
                </c:pt>
                <c:pt idx="17">
                  <c:v>690594</c:v>
                </c:pt>
                <c:pt idx="18">
                  <c:v>700171</c:v>
                </c:pt>
                <c:pt idx="19">
                  <c:v>742486</c:v>
                </c:pt>
                <c:pt idx="20">
                  <c:v>746649</c:v>
                </c:pt>
                <c:pt idx="21">
                  <c:v>749418</c:v>
                </c:pt>
                <c:pt idx="22">
                  <c:v>655656</c:v>
                </c:pt>
                <c:pt idx="23">
                  <c:v>344978</c:v>
                </c:pt>
                <c:pt idx="24">
                  <c:v>320853</c:v>
                </c:pt>
                <c:pt idx="25">
                  <c:v>243612</c:v>
                </c:pt>
                <c:pt idx="26">
                  <c:v>400681</c:v>
                </c:pt>
                <c:pt idx="27">
                  <c:v>299039</c:v>
                </c:pt>
                <c:pt idx="28">
                  <c:v>298269</c:v>
                </c:pt>
                <c:pt idx="29">
                  <c:v>289622</c:v>
                </c:pt>
                <c:pt idx="30">
                  <c:v>176984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93-4D62-B83F-7832A4042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948232"/>
        <c:axId val="399944296"/>
      </c:lineChart>
      <c:catAx>
        <c:axId val="39994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44296"/>
        <c:crosses val="autoZero"/>
        <c:auto val="1"/>
        <c:lblAlgn val="ctr"/>
        <c:lblOffset val="100"/>
        <c:noMultiLvlLbl val="0"/>
      </c:catAx>
      <c:valAx>
        <c:axId val="39994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4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118841</c:v>
                </c:pt>
                <c:pt idx="1">
                  <c:v>118947</c:v>
                </c:pt>
                <c:pt idx="2">
                  <c:v>118992</c:v>
                </c:pt>
                <c:pt idx="3">
                  <c:v>119050</c:v>
                </c:pt>
                <c:pt idx="4">
                  <c:v>119140</c:v>
                </c:pt>
                <c:pt idx="5">
                  <c:v>119212</c:v>
                </c:pt>
                <c:pt idx="6">
                  <c:v>119353</c:v>
                </c:pt>
                <c:pt idx="7">
                  <c:v>119392</c:v>
                </c:pt>
                <c:pt idx="8">
                  <c:v>119400</c:v>
                </c:pt>
                <c:pt idx="9">
                  <c:v>119412</c:v>
                </c:pt>
                <c:pt idx="10">
                  <c:v>119424</c:v>
                </c:pt>
                <c:pt idx="11">
                  <c:v>119439</c:v>
                </c:pt>
                <c:pt idx="12">
                  <c:v>119455</c:v>
                </c:pt>
                <c:pt idx="13">
                  <c:v>119454</c:v>
                </c:pt>
                <c:pt idx="14">
                  <c:v>119456</c:v>
                </c:pt>
                <c:pt idx="15">
                  <c:v>119444</c:v>
                </c:pt>
                <c:pt idx="16">
                  <c:v>119434</c:v>
                </c:pt>
                <c:pt idx="17">
                  <c:v>119429</c:v>
                </c:pt>
                <c:pt idx="18">
                  <c:v>119434</c:v>
                </c:pt>
                <c:pt idx="19">
                  <c:v>119448</c:v>
                </c:pt>
                <c:pt idx="20">
                  <c:v>119893</c:v>
                </c:pt>
                <c:pt idx="21">
                  <c:v>120032</c:v>
                </c:pt>
                <c:pt idx="22">
                  <c:v>120035</c:v>
                </c:pt>
                <c:pt idx="23">
                  <c:v>120029</c:v>
                </c:pt>
                <c:pt idx="24">
                  <c:v>120009</c:v>
                </c:pt>
                <c:pt idx="25">
                  <c:v>119991</c:v>
                </c:pt>
                <c:pt idx="26">
                  <c:v>119972</c:v>
                </c:pt>
                <c:pt idx="27">
                  <c:v>119943</c:v>
                </c:pt>
                <c:pt idx="28">
                  <c:v>119916</c:v>
                </c:pt>
                <c:pt idx="29">
                  <c:v>119915</c:v>
                </c:pt>
                <c:pt idx="30">
                  <c:v>119896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57-4896-8E7E-7FF433C8B5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129056"/>
        <c:axId val="395135288"/>
      </c:lineChart>
      <c:catAx>
        <c:axId val="395129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35288"/>
        <c:crosses val="autoZero"/>
        <c:auto val="1"/>
        <c:lblAlgn val="ctr"/>
        <c:lblOffset val="100"/>
        <c:noMultiLvlLbl val="0"/>
      </c:catAx>
      <c:valAx>
        <c:axId val="39513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12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91658</c:v>
                </c:pt>
                <c:pt idx="1">
                  <c:v>98032</c:v>
                </c:pt>
                <c:pt idx="2">
                  <c:v>116152</c:v>
                </c:pt>
                <c:pt idx="3">
                  <c:v>205523</c:v>
                </c:pt>
                <c:pt idx="4">
                  <c:v>186813</c:v>
                </c:pt>
                <c:pt idx="5">
                  <c:v>162980</c:v>
                </c:pt>
                <c:pt idx="6">
                  <c:v>362754</c:v>
                </c:pt>
                <c:pt idx="7">
                  <c:v>590424</c:v>
                </c:pt>
                <c:pt idx="8">
                  <c:v>308803</c:v>
                </c:pt>
                <c:pt idx="9">
                  <c:v>206309</c:v>
                </c:pt>
                <c:pt idx="10">
                  <c:v>110951</c:v>
                </c:pt>
                <c:pt idx="11">
                  <c:v>101607</c:v>
                </c:pt>
                <c:pt idx="12">
                  <c:v>85632</c:v>
                </c:pt>
                <c:pt idx="13">
                  <c:v>359151</c:v>
                </c:pt>
                <c:pt idx="14">
                  <c:v>470101</c:v>
                </c:pt>
                <c:pt idx="15">
                  <c:v>421476</c:v>
                </c:pt>
                <c:pt idx="16">
                  <c:v>384805</c:v>
                </c:pt>
                <c:pt idx="17">
                  <c:v>273562</c:v>
                </c:pt>
                <c:pt idx="18">
                  <c:v>271614</c:v>
                </c:pt>
                <c:pt idx="19">
                  <c:v>277018</c:v>
                </c:pt>
                <c:pt idx="20">
                  <c:v>319961</c:v>
                </c:pt>
                <c:pt idx="21">
                  <c:v>292810</c:v>
                </c:pt>
                <c:pt idx="22">
                  <c:v>235771</c:v>
                </c:pt>
                <c:pt idx="23">
                  <c:v>173771</c:v>
                </c:pt>
                <c:pt idx="24">
                  <c:v>140112</c:v>
                </c:pt>
                <c:pt idx="25">
                  <c:v>66093</c:v>
                </c:pt>
                <c:pt idx="26">
                  <c:v>55702</c:v>
                </c:pt>
                <c:pt idx="27">
                  <c:v>54370</c:v>
                </c:pt>
                <c:pt idx="28">
                  <c:v>53583</c:v>
                </c:pt>
                <c:pt idx="29">
                  <c:v>41763</c:v>
                </c:pt>
                <c:pt idx="30">
                  <c:v>10672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51-467E-BFD0-05CB64D45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346872"/>
        <c:axId val="403341952"/>
      </c:lineChart>
      <c:catAx>
        <c:axId val="40334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41952"/>
        <c:crosses val="autoZero"/>
        <c:auto val="1"/>
        <c:lblAlgn val="ctr"/>
        <c:lblOffset val="100"/>
        <c:noMultiLvlLbl val="0"/>
      </c:catAx>
      <c:valAx>
        <c:axId val="40334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34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81119</c:v>
                </c:pt>
                <c:pt idx="1">
                  <c:v>85724</c:v>
                </c:pt>
                <c:pt idx="2">
                  <c:v>97643</c:v>
                </c:pt>
                <c:pt idx="3">
                  <c:v>174833</c:v>
                </c:pt>
                <c:pt idx="4">
                  <c:v>161239</c:v>
                </c:pt>
                <c:pt idx="5">
                  <c:v>145016</c:v>
                </c:pt>
                <c:pt idx="6">
                  <c:v>336885</c:v>
                </c:pt>
                <c:pt idx="7">
                  <c:v>549565</c:v>
                </c:pt>
                <c:pt idx="8">
                  <c:v>299631</c:v>
                </c:pt>
                <c:pt idx="9">
                  <c:v>177646</c:v>
                </c:pt>
                <c:pt idx="10">
                  <c:v>95229</c:v>
                </c:pt>
                <c:pt idx="11">
                  <c:v>89131</c:v>
                </c:pt>
                <c:pt idx="12">
                  <c:v>76668</c:v>
                </c:pt>
                <c:pt idx="13">
                  <c:v>277028</c:v>
                </c:pt>
                <c:pt idx="14">
                  <c:v>374529</c:v>
                </c:pt>
                <c:pt idx="15">
                  <c:v>343074</c:v>
                </c:pt>
                <c:pt idx="16">
                  <c:v>299109</c:v>
                </c:pt>
                <c:pt idx="17">
                  <c:v>232922</c:v>
                </c:pt>
                <c:pt idx="18">
                  <c:v>227685</c:v>
                </c:pt>
                <c:pt idx="19">
                  <c:v>242019</c:v>
                </c:pt>
                <c:pt idx="20">
                  <c:v>269651</c:v>
                </c:pt>
                <c:pt idx="21">
                  <c:v>267340</c:v>
                </c:pt>
                <c:pt idx="22">
                  <c:v>218269</c:v>
                </c:pt>
                <c:pt idx="23">
                  <c:v>161315</c:v>
                </c:pt>
                <c:pt idx="24">
                  <c:v>131676</c:v>
                </c:pt>
                <c:pt idx="25">
                  <c:v>63450</c:v>
                </c:pt>
                <c:pt idx="26">
                  <c:v>53363</c:v>
                </c:pt>
                <c:pt idx="27">
                  <c:v>53320</c:v>
                </c:pt>
                <c:pt idx="28">
                  <c:v>49162</c:v>
                </c:pt>
                <c:pt idx="29">
                  <c:v>39637</c:v>
                </c:pt>
                <c:pt idx="30">
                  <c:v>8553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0D-48EE-9FF6-E3FEA079BD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949216"/>
        <c:axId val="399946592"/>
      </c:lineChart>
      <c:catAx>
        <c:axId val="399949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46592"/>
        <c:crosses val="autoZero"/>
        <c:auto val="1"/>
        <c:lblAlgn val="ctr"/>
        <c:lblOffset val="100"/>
        <c:noMultiLvlLbl val="0"/>
      </c:catAx>
      <c:valAx>
        <c:axId val="39994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49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674180</c:v>
                </c:pt>
                <c:pt idx="1">
                  <c:v>674148</c:v>
                </c:pt>
                <c:pt idx="2">
                  <c:v>674123</c:v>
                </c:pt>
                <c:pt idx="3">
                  <c:v>674098</c:v>
                </c:pt>
                <c:pt idx="4">
                  <c:v>674077</c:v>
                </c:pt>
                <c:pt idx="5">
                  <c:v>674051</c:v>
                </c:pt>
                <c:pt idx="6">
                  <c:v>674032</c:v>
                </c:pt>
                <c:pt idx="7">
                  <c:v>674032</c:v>
                </c:pt>
                <c:pt idx="8">
                  <c:v>673979</c:v>
                </c:pt>
                <c:pt idx="9">
                  <c:v>673936</c:v>
                </c:pt>
                <c:pt idx="10">
                  <c:v>673901</c:v>
                </c:pt>
                <c:pt idx="11">
                  <c:v>673825</c:v>
                </c:pt>
                <c:pt idx="12">
                  <c:v>673801</c:v>
                </c:pt>
                <c:pt idx="13">
                  <c:v>673758</c:v>
                </c:pt>
                <c:pt idx="14">
                  <c:v>673729</c:v>
                </c:pt>
                <c:pt idx="15">
                  <c:v>673698</c:v>
                </c:pt>
                <c:pt idx="16">
                  <c:v>673649</c:v>
                </c:pt>
                <c:pt idx="17">
                  <c:v>673618</c:v>
                </c:pt>
                <c:pt idx="18">
                  <c:v>673586</c:v>
                </c:pt>
                <c:pt idx="19">
                  <c:v>673553</c:v>
                </c:pt>
                <c:pt idx="20">
                  <c:v>673527</c:v>
                </c:pt>
                <c:pt idx="21">
                  <c:v>673493</c:v>
                </c:pt>
                <c:pt idx="22">
                  <c:v>673473</c:v>
                </c:pt>
                <c:pt idx="23">
                  <c:v>673445</c:v>
                </c:pt>
                <c:pt idx="24">
                  <c:v>673426</c:v>
                </c:pt>
                <c:pt idx="25">
                  <c:v>673395</c:v>
                </c:pt>
                <c:pt idx="26">
                  <c:v>673356</c:v>
                </c:pt>
                <c:pt idx="27">
                  <c:v>673326</c:v>
                </c:pt>
                <c:pt idx="28">
                  <c:v>673291</c:v>
                </c:pt>
                <c:pt idx="29">
                  <c:v>673270</c:v>
                </c:pt>
                <c:pt idx="30">
                  <c:v>673254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7D-43DD-84BC-15621E0C5B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039600"/>
        <c:axId val="398040256"/>
      </c:lineChart>
      <c:catAx>
        <c:axId val="398039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40256"/>
        <c:crosses val="autoZero"/>
        <c:auto val="1"/>
        <c:lblAlgn val="ctr"/>
        <c:lblOffset val="100"/>
        <c:noMultiLvlLbl val="0"/>
      </c:catAx>
      <c:valAx>
        <c:axId val="39804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39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8193389</c:v>
                </c:pt>
                <c:pt idx="1">
                  <c:v>11930401</c:v>
                </c:pt>
                <c:pt idx="2">
                  <c:v>11653608</c:v>
                </c:pt>
                <c:pt idx="3">
                  <c:v>2467084</c:v>
                </c:pt>
                <c:pt idx="4">
                  <c:v>11310717</c:v>
                </c:pt>
                <c:pt idx="5">
                  <c:v>12405094</c:v>
                </c:pt>
                <c:pt idx="6">
                  <c:v>10178984</c:v>
                </c:pt>
                <c:pt idx="7">
                  <c:v>3169578</c:v>
                </c:pt>
                <c:pt idx="8">
                  <c:v>10530687</c:v>
                </c:pt>
                <c:pt idx="9">
                  <c:v>12963284</c:v>
                </c:pt>
                <c:pt idx="10">
                  <c:v>6261953</c:v>
                </c:pt>
                <c:pt idx="11">
                  <c:v>3481118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8D-44E1-BDB3-850D98FF01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11838736</c:v>
                </c:pt>
                <c:pt idx="1">
                  <c:v>17279597</c:v>
                </c:pt>
                <c:pt idx="2">
                  <c:v>699490</c:v>
                </c:pt>
                <c:pt idx="3">
                  <c:v>213872</c:v>
                </c:pt>
                <c:pt idx="4">
                  <c:v>2347817</c:v>
                </c:pt>
                <c:pt idx="5">
                  <c:v>4338699</c:v>
                </c:pt>
                <c:pt idx="6">
                  <c:v>5246430</c:v>
                </c:pt>
                <c:pt idx="7">
                  <c:v>6122766</c:v>
                </c:pt>
                <c:pt idx="8">
                  <c:v>6664486</c:v>
                </c:pt>
                <c:pt idx="9">
                  <c:v>6873266</c:v>
                </c:pt>
                <c:pt idx="10">
                  <c:v>8189951</c:v>
                </c:pt>
                <c:pt idx="11">
                  <c:v>9532980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8D-44E1-BDB3-850D98FF01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4255617</c:v>
                </c:pt>
                <c:pt idx="1">
                  <c:v>11933406</c:v>
                </c:pt>
                <c:pt idx="2">
                  <c:v>9096975</c:v>
                </c:pt>
                <c:pt idx="3">
                  <c:v>7784707</c:v>
                </c:pt>
                <c:pt idx="4">
                  <c:v>5716354</c:v>
                </c:pt>
                <c:pt idx="5">
                  <c:v>5682313</c:v>
                </c:pt>
                <c:pt idx="6">
                  <c:v>4926666</c:v>
                </c:pt>
                <c:pt idx="7">
                  <c:v>4299806</c:v>
                </c:pt>
                <c:pt idx="8">
                  <c:v>3730902</c:v>
                </c:pt>
                <c:pt idx="9">
                  <c:v>11006792</c:v>
                </c:pt>
                <c:pt idx="10">
                  <c:v>9109111</c:v>
                </c:pt>
                <c:pt idx="11">
                  <c:v>15055415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8D-44E1-BDB3-850D98FF01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37659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A8D-44E1-BDB3-850D98FF01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1729440"/>
        <c:axId val="501730424"/>
      </c:lineChart>
      <c:catAx>
        <c:axId val="50172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730424"/>
        <c:crosses val="autoZero"/>
        <c:auto val="1"/>
        <c:lblAlgn val="ctr"/>
        <c:lblOffset val="100"/>
        <c:noMultiLvlLbl val="0"/>
      </c:catAx>
      <c:valAx>
        <c:axId val="50173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72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9622431</c:v>
                </c:pt>
                <c:pt idx="1">
                  <c:v>14518079</c:v>
                </c:pt>
                <c:pt idx="2">
                  <c:v>12773722</c:v>
                </c:pt>
                <c:pt idx="3">
                  <c:v>3323349</c:v>
                </c:pt>
                <c:pt idx="4">
                  <c:v>12315778</c:v>
                </c:pt>
                <c:pt idx="5">
                  <c:v>12975264</c:v>
                </c:pt>
                <c:pt idx="6">
                  <c:v>10228369</c:v>
                </c:pt>
                <c:pt idx="7">
                  <c:v>3188210</c:v>
                </c:pt>
                <c:pt idx="8">
                  <c:v>12434339</c:v>
                </c:pt>
                <c:pt idx="9">
                  <c:v>12309709</c:v>
                </c:pt>
                <c:pt idx="10">
                  <c:v>6831419</c:v>
                </c:pt>
                <c:pt idx="11">
                  <c:v>3929617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09-4838-B8C8-CCB788BE1B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12898994</c:v>
                </c:pt>
                <c:pt idx="1">
                  <c:v>19294197</c:v>
                </c:pt>
                <c:pt idx="2">
                  <c:v>701810</c:v>
                </c:pt>
                <c:pt idx="3">
                  <c:v>303516</c:v>
                </c:pt>
                <c:pt idx="4">
                  <c:v>2743640</c:v>
                </c:pt>
                <c:pt idx="5">
                  <c:v>6706628</c:v>
                </c:pt>
                <c:pt idx="6">
                  <c:v>6410705</c:v>
                </c:pt>
                <c:pt idx="7">
                  <c:v>9125346</c:v>
                </c:pt>
                <c:pt idx="8">
                  <c:v>8984981</c:v>
                </c:pt>
                <c:pt idx="9">
                  <c:v>7475345</c:v>
                </c:pt>
                <c:pt idx="10">
                  <c:v>9335136</c:v>
                </c:pt>
                <c:pt idx="11">
                  <c:v>10453003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09-4838-B8C8-CCB788BE1B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4790090</c:v>
                </c:pt>
                <c:pt idx="1">
                  <c:v>13358661</c:v>
                </c:pt>
                <c:pt idx="2">
                  <c:v>9691302</c:v>
                </c:pt>
                <c:pt idx="3">
                  <c:v>8254013</c:v>
                </c:pt>
                <c:pt idx="4">
                  <c:v>6025253</c:v>
                </c:pt>
                <c:pt idx="5">
                  <c:v>6236441</c:v>
                </c:pt>
                <c:pt idx="6">
                  <c:v>5314154</c:v>
                </c:pt>
                <c:pt idx="7">
                  <c:v>4317407</c:v>
                </c:pt>
                <c:pt idx="8">
                  <c:v>3595576</c:v>
                </c:pt>
                <c:pt idx="9">
                  <c:v>12017307</c:v>
                </c:pt>
                <c:pt idx="10">
                  <c:v>8990305</c:v>
                </c:pt>
                <c:pt idx="11">
                  <c:v>15013683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09-4838-B8C8-CCB788BE1B8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709-4838-B8C8-CCB788BE1B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4771784"/>
        <c:axId val="501957176"/>
      </c:lineChart>
      <c:catAx>
        <c:axId val="74771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957176"/>
        <c:crosses val="autoZero"/>
        <c:auto val="1"/>
        <c:lblAlgn val="ctr"/>
        <c:lblOffset val="100"/>
        <c:noMultiLvlLbl val="0"/>
      </c:catAx>
      <c:valAx>
        <c:axId val="50195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477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  <c:pt idx="12">
                  <c:v>01.01.2024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4487.6770669999996</c:v>
                </c:pt>
                <c:pt idx="1">
                  <c:v>5743.5886650000002</c:v>
                </c:pt>
                <c:pt idx="2">
                  <c:v>7840.1025120000004</c:v>
                </c:pt>
                <c:pt idx="3">
                  <c:v>4573.6872210000001</c:v>
                </c:pt>
                <c:pt idx="4">
                  <c:v>4282.5482679999996</c:v>
                </c:pt>
                <c:pt idx="5">
                  <c:v>3839.1481669999998</c:v>
                </c:pt>
                <c:pt idx="6">
                  <c:v>1414.8796689999999</c:v>
                </c:pt>
                <c:pt idx="7">
                  <c:v>1432.706792</c:v>
                </c:pt>
                <c:pt idx="8">
                  <c:v>2067.4463919999998</c:v>
                </c:pt>
                <c:pt idx="9">
                  <c:v>2000.082799</c:v>
                </c:pt>
                <c:pt idx="10">
                  <c:v>4866.9354380000004</c:v>
                </c:pt>
                <c:pt idx="11">
                  <c:v>7751.4163879999996</c:v>
                </c:pt>
                <c:pt idx="12">
                  <c:v>266.31843600000002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11-449D-8989-B3206F5BF0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Sheet1!$A$2:$A$14</c:f>
              <c:strCache>
                <c:ptCount val="13"/>
                <c:pt idx="0">
                  <c:v>01.01.2023</c:v>
                </c:pt>
                <c:pt idx="1">
                  <c:v>01.02.2023</c:v>
                </c:pt>
                <c:pt idx="2">
                  <c:v>01.03.2023</c:v>
                </c:pt>
                <c:pt idx="3">
                  <c:v>01.04.2023</c:v>
                </c:pt>
                <c:pt idx="4">
                  <c:v>01.05.2023</c:v>
                </c:pt>
                <c:pt idx="5">
                  <c:v>01.06.2023</c:v>
                </c:pt>
                <c:pt idx="6">
                  <c:v>01.07.2023</c:v>
                </c:pt>
                <c:pt idx="7">
                  <c:v>01.08.2023</c:v>
                </c:pt>
                <c:pt idx="8">
                  <c:v>01.09.2023</c:v>
                </c:pt>
                <c:pt idx="9">
                  <c:v>01.10.2023</c:v>
                </c:pt>
                <c:pt idx="10">
                  <c:v>01.11.2023</c:v>
                </c:pt>
                <c:pt idx="11">
                  <c:v>01.12.2023</c:v>
                </c:pt>
                <c:pt idx="12">
                  <c:v>01.01.2024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5135.2929329999997</c:v>
                </c:pt>
                <c:pt idx="1">
                  <c:v>9558.0013350000008</c:v>
                </c:pt>
                <c:pt idx="2">
                  <c:v>6436.6274880000001</c:v>
                </c:pt>
                <c:pt idx="3">
                  <c:v>8304.3427790000005</c:v>
                </c:pt>
                <c:pt idx="4">
                  <c:v>7249.4817320000002</c:v>
                </c:pt>
                <c:pt idx="5">
                  <c:v>6971.8215700000001</c:v>
                </c:pt>
                <c:pt idx="6">
                  <c:v>5992.1503110000003</c:v>
                </c:pt>
                <c:pt idx="7">
                  <c:v>6110.6532079999997</c:v>
                </c:pt>
                <c:pt idx="8">
                  <c:v>5419.8236079999997</c:v>
                </c:pt>
                <c:pt idx="9">
                  <c:v>6775.7372009999999</c:v>
                </c:pt>
                <c:pt idx="10">
                  <c:v>9681.2245619999994</c:v>
                </c:pt>
                <c:pt idx="11">
                  <c:v>22092.111964</c:v>
                </c:pt>
                <c:pt idx="12">
                  <c:v>927.32156399999997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11-449D-8989-B3206F5BF0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1959472"/>
        <c:axId val="501959800"/>
      </c:lineChart>
      <c:catAx>
        <c:axId val="50195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959800"/>
        <c:crosses val="autoZero"/>
        <c:auto val="1"/>
        <c:lblAlgn val="ctr"/>
        <c:lblOffset val="100"/>
        <c:noMultiLvlLbl val="0"/>
      </c:catAx>
      <c:valAx>
        <c:axId val="501959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95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rittersport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</c:f>
              <c:strCache>
                <c:ptCount val="37"/>
                <c:pt idx="0">
                  <c:v>01.01.2021</c:v>
                </c:pt>
                <c:pt idx="1">
                  <c:v>01.02.2021</c:v>
                </c:pt>
                <c:pt idx="2">
                  <c:v>01.03.2021</c:v>
                </c:pt>
                <c:pt idx="3">
                  <c:v>01.04.2021</c:v>
                </c:pt>
                <c:pt idx="4">
                  <c:v>01.05.2021</c:v>
                </c:pt>
                <c:pt idx="5">
                  <c:v>01.06.2021</c:v>
                </c:pt>
                <c:pt idx="6">
                  <c:v>01.07.2021</c:v>
                </c:pt>
                <c:pt idx="7">
                  <c:v>01.08.2021</c:v>
                </c:pt>
                <c:pt idx="8">
                  <c:v>01.09.2021</c:v>
                </c:pt>
                <c:pt idx="9">
                  <c:v>01.10.2021</c:v>
                </c:pt>
                <c:pt idx="10">
                  <c:v>01.11.2021</c:v>
                </c:pt>
                <c:pt idx="11">
                  <c:v>01.12.2021</c:v>
                </c:pt>
                <c:pt idx="12">
                  <c:v>01.01.2022</c:v>
                </c:pt>
                <c:pt idx="13">
                  <c:v>01.02.2022</c:v>
                </c:pt>
                <c:pt idx="14">
                  <c:v>01.03.2022</c:v>
                </c:pt>
                <c:pt idx="15">
                  <c:v>01.04.2022</c:v>
                </c:pt>
                <c:pt idx="16">
                  <c:v>01.05.2022</c:v>
                </c:pt>
                <c:pt idx="17">
                  <c:v>01.06.2022</c:v>
                </c:pt>
                <c:pt idx="18">
                  <c:v>01.07.2022</c:v>
                </c:pt>
                <c:pt idx="19">
                  <c:v>01.08.2022</c:v>
                </c:pt>
                <c:pt idx="20">
                  <c:v>01.09.2022</c:v>
                </c:pt>
                <c:pt idx="21">
                  <c:v>01.10.2022</c:v>
                </c:pt>
                <c:pt idx="22">
                  <c:v>01.11.2022</c:v>
                </c:pt>
                <c:pt idx="23">
                  <c:v>01.12.2022</c:v>
                </c:pt>
                <c:pt idx="24">
                  <c:v>01.01.2023</c:v>
                </c:pt>
                <c:pt idx="25">
                  <c:v>01.02.2023</c:v>
                </c:pt>
                <c:pt idx="26">
                  <c:v>01.03.2023</c:v>
                </c:pt>
                <c:pt idx="27">
                  <c:v>01.04.2023</c:v>
                </c:pt>
                <c:pt idx="28">
                  <c:v>01.05.2023</c:v>
                </c:pt>
                <c:pt idx="29">
                  <c:v>01.06.2023</c:v>
                </c:pt>
                <c:pt idx="30">
                  <c:v>01.07.2023</c:v>
                </c:pt>
                <c:pt idx="31">
                  <c:v>01.08.2023</c:v>
                </c:pt>
                <c:pt idx="32">
                  <c:v>01.09.2023</c:v>
                </c:pt>
                <c:pt idx="33">
                  <c:v>01.10.2023</c:v>
                </c:pt>
                <c:pt idx="34">
                  <c:v>01.11.2023</c:v>
                </c:pt>
                <c:pt idx="35">
                  <c:v>01.12.2023</c:v>
                </c:pt>
                <c:pt idx="36">
                  <c:v>01.01.2024</c:v>
                </c:pt>
              </c:strCache>
            </c:strRef>
          </c:cat>
          <c:val>
            <c:numRef>
              <c:f>Sheet1!$B$2:$B$38</c:f>
              <c:numCache>
                <c:formatCode>General</c:formatCode>
                <c:ptCount val="37"/>
                <c:pt idx="0">
                  <c:v>28</c:v>
                </c:pt>
                <c:pt idx="1">
                  <c:v>19</c:v>
                </c:pt>
                <c:pt idx="2">
                  <c:v>23</c:v>
                </c:pt>
                <c:pt idx="3">
                  <c:v>19</c:v>
                </c:pt>
                <c:pt idx="4">
                  <c:v>26</c:v>
                </c:pt>
                <c:pt idx="5">
                  <c:v>29</c:v>
                </c:pt>
                <c:pt idx="6">
                  <c:v>20</c:v>
                </c:pt>
                <c:pt idx="7">
                  <c:v>13</c:v>
                </c:pt>
                <c:pt idx="8">
                  <c:v>15</c:v>
                </c:pt>
                <c:pt idx="9">
                  <c:v>21</c:v>
                </c:pt>
                <c:pt idx="10">
                  <c:v>17</c:v>
                </c:pt>
                <c:pt idx="11">
                  <c:v>11</c:v>
                </c:pt>
                <c:pt idx="12">
                  <c:v>7</c:v>
                </c:pt>
                <c:pt idx="13">
                  <c:v>7</c:v>
                </c:pt>
                <c:pt idx="14">
                  <c:v>1</c:v>
                </c:pt>
                <c:pt idx="15">
                  <c:v>2</c:v>
                </c:pt>
                <c:pt idx="16">
                  <c:v>6</c:v>
                </c:pt>
                <c:pt idx="17">
                  <c:v>10</c:v>
                </c:pt>
                <c:pt idx="18">
                  <c:v>10</c:v>
                </c:pt>
                <c:pt idx="19">
                  <c:v>8</c:v>
                </c:pt>
                <c:pt idx="20">
                  <c:v>8</c:v>
                </c:pt>
                <c:pt idx="21">
                  <c:v>14</c:v>
                </c:pt>
                <c:pt idx="22">
                  <c:v>11</c:v>
                </c:pt>
                <c:pt idx="23">
                  <c:v>12</c:v>
                </c:pt>
                <c:pt idx="24">
                  <c:v>8</c:v>
                </c:pt>
                <c:pt idx="25">
                  <c:v>4</c:v>
                </c:pt>
                <c:pt idx="26">
                  <c:v>7</c:v>
                </c:pt>
                <c:pt idx="27">
                  <c:v>10</c:v>
                </c:pt>
                <c:pt idx="28">
                  <c:v>7</c:v>
                </c:pt>
                <c:pt idx="29">
                  <c:v>8</c:v>
                </c:pt>
                <c:pt idx="30">
                  <c:v>5</c:v>
                </c:pt>
                <c:pt idx="31">
                  <c:v>7</c:v>
                </c:pt>
                <c:pt idx="32">
                  <c:v>5</c:v>
                </c:pt>
                <c:pt idx="33">
                  <c:v>6</c:v>
                </c:pt>
                <c:pt idx="34">
                  <c:v>8</c:v>
                </c:pt>
                <c:pt idx="35">
                  <c:v>9</c:v>
                </c:pt>
                <c:pt idx="3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DA-4F9C-AE9B-5DE7372EF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1948976"/>
        <c:axId val="501947336"/>
      </c:lineChart>
      <c:catAx>
        <c:axId val="50194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947336"/>
        <c:crosses val="autoZero"/>
        <c:auto val="1"/>
        <c:lblAlgn val="ctr"/>
        <c:lblOffset val="100"/>
        <c:noMultiLvlLbl val="0"/>
      </c:catAx>
      <c:valAx>
        <c:axId val="50194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94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1357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3893</c:v>
                </c:pt>
                <c:pt idx="19">
                  <c:v>0</c:v>
                </c:pt>
                <c:pt idx="20">
                  <c:v>6666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7C-4ACA-8C9C-2790CEC31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943968"/>
        <c:axId val="509985824"/>
      </c:lineChart>
      <c:catAx>
        <c:axId val="399943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985824"/>
        <c:crosses val="autoZero"/>
        <c:auto val="1"/>
        <c:lblAlgn val="ctr"/>
        <c:lblOffset val="100"/>
        <c:noMultiLvlLbl val="0"/>
      </c:catAx>
      <c:valAx>
        <c:axId val="50998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94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3347</c:v>
                </c:pt>
                <c:pt idx="1">
                  <c:v>3345</c:v>
                </c:pt>
                <c:pt idx="2">
                  <c:v>3346</c:v>
                </c:pt>
                <c:pt idx="3">
                  <c:v>3345</c:v>
                </c:pt>
                <c:pt idx="4">
                  <c:v>3343</c:v>
                </c:pt>
                <c:pt idx="5">
                  <c:v>3340</c:v>
                </c:pt>
                <c:pt idx="6">
                  <c:v>3339</c:v>
                </c:pt>
                <c:pt idx="7">
                  <c:v>3342</c:v>
                </c:pt>
                <c:pt idx="8">
                  <c:v>3341</c:v>
                </c:pt>
                <c:pt idx="9">
                  <c:v>3338</c:v>
                </c:pt>
                <c:pt idx="10">
                  <c:v>3334</c:v>
                </c:pt>
                <c:pt idx="11">
                  <c:v>3336</c:v>
                </c:pt>
                <c:pt idx="12">
                  <c:v>3340</c:v>
                </c:pt>
                <c:pt idx="13">
                  <c:v>3340</c:v>
                </c:pt>
                <c:pt idx="14">
                  <c:v>3340</c:v>
                </c:pt>
                <c:pt idx="15">
                  <c:v>3342</c:v>
                </c:pt>
                <c:pt idx="16">
                  <c:v>3345</c:v>
                </c:pt>
                <c:pt idx="17">
                  <c:v>3350</c:v>
                </c:pt>
                <c:pt idx="18">
                  <c:v>3356</c:v>
                </c:pt>
                <c:pt idx="19">
                  <c:v>3356</c:v>
                </c:pt>
                <c:pt idx="20">
                  <c:v>3359</c:v>
                </c:pt>
                <c:pt idx="21">
                  <c:v>3362</c:v>
                </c:pt>
                <c:pt idx="22">
                  <c:v>3363</c:v>
                </c:pt>
                <c:pt idx="23">
                  <c:v>3369</c:v>
                </c:pt>
                <c:pt idx="24">
                  <c:v>3370</c:v>
                </c:pt>
                <c:pt idx="25">
                  <c:v>3370</c:v>
                </c:pt>
                <c:pt idx="26">
                  <c:v>3372</c:v>
                </c:pt>
                <c:pt idx="27">
                  <c:v>3371</c:v>
                </c:pt>
                <c:pt idx="28">
                  <c:v>3371</c:v>
                </c:pt>
                <c:pt idx="29">
                  <c:v>3375</c:v>
                </c:pt>
                <c:pt idx="30">
                  <c:v>3373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35-4F87-9587-6869E8AF0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9982544"/>
        <c:axId val="509982872"/>
      </c:lineChart>
      <c:catAx>
        <c:axId val="509982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982872"/>
        <c:crosses val="autoZero"/>
        <c:auto val="1"/>
        <c:lblAlgn val="ctr"/>
        <c:lblOffset val="100"/>
        <c:noMultiLvlLbl val="0"/>
      </c:catAx>
      <c:valAx>
        <c:axId val="509982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98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@rittersport_de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01.12.2023</c:v>
                </c:pt>
                <c:pt idx="1">
                  <c:v>02.12.2023</c:v>
                </c:pt>
                <c:pt idx="2">
                  <c:v>03.12.2023</c:v>
                </c:pt>
                <c:pt idx="3">
                  <c:v>04.12.2023</c:v>
                </c:pt>
                <c:pt idx="4">
                  <c:v>05.12.2023</c:v>
                </c:pt>
                <c:pt idx="5">
                  <c:v>06.12.2023</c:v>
                </c:pt>
                <c:pt idx="6">
                  <c:v>07.12.2023</c:v>
                </c:pt>
                <c:pt idx="7">
                  <c:v>08.12.2023</c:v>
                </c:pt>
                <c:pt idx="8">
                  <c:v>09.12.2023</c:v>
                </c:pt>
                <c:pt idx="9">
                  <c:v>10.12.2023</c:v>
                </c:pt>
                <c:pt idx="10">
                  <c:v>11.12.2023</c:v>
                </c:pt>
                <c:pt idx="11">
                  <c:v>12.12.2023</c:v>
                </c:pt>
                <c:pt idx="12">
                  <c:v>13.12.2023</c:v>
                </c:pt>
                <c:pt idx="13">
                  <c:v>14.12.2023</c:v>
                </c:pt>
                <c:pt idx="14">
                  <c:v>15.12.2023</c:v>
                </c:pt>
                <c:pt idx="15">
                  <c:v>16.12.2023</c:v>
                </c:pt>
                <c:pt idx="16">
                  <c:v>17.12.2023</c:v>
                </c:pt>
                <c:pt idx="17">
                  <c:v>18.12.2023</c:v>
                </c:pt>
                <c:pt idx="18">
                  <c:v>19.12.2023</c:v>
                </c:pt>
                <c:pt idx="19">
                  <c:v>20.12.2023</c:v>
                </c:pt>
                <c:pt idx="20">
                  <c:v>21.12.2023</c:v>
                </c:pt>
                <c:pt idx="21">
                  <c:v>22.12.2023</c:v>
                </c:pt>
                <c:pt idx="22">
                  <c:v>23.12.2023</c:v>
                </c:pt>
                <c:pt idx="23">
                  <c:v>24.12.2023</c:v>
                </c:pt>
                <c:pt idx="24">
                  <c:v>25.12.2023</c:v>
                </c:pt>
                <c:pt idx="25">
                  <c:v>26.12.2023</c:v>
                </c:pt>
                <c:pt idx="26">
                  <c:v>27.12.2023</c:v>
                </c:pt>
                <c:pt idx="27">
                  <c:v>28.12.2023</c:v>
                </c:pt>
                <c:pt idx="28">
                  <c:v>29.12.2023</c:v>
                </c:pt>
                <c:pt idx="29">
                  <c:v>30.12.2023</c:v>
                </c:pt>
                <c:pt idx="30">
                  <c:v>31.12.2023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7">
                  <c:v>1357</c:v>
                </c:pt>
                <c:pt idx="18">
                  <c:v>3893</c:v>
                </c:pt>
                <c:pt idx="20">
                  <c:v>6666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BB-4DC8-ACE6-F9E1C447EF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9983200"/>
        <c:axId val="509983856"/>
      </c:lineChart>
      <c:catAx>
        <c:axId val="509983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983856"/>
        <c:crosses val="autoZero"/>
        <c:auto val="1"/>
        <c:lblAlgn val="ctr"/>
        <c:lblOffset val="100"/>
        <c:noMultiLvlLbl val="0"/>
      </c:catAx>
      <c:valAx>
        <c:axId val="50998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98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62590-3FEF-41D6-97A4-2ECA91B441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1 Monatliche Reportings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FCFF6-B592-4454-8984-FB1E3A36DF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Alfred Ritter GmbH &amp; Co. KG</a:t>
            </a:r>
          </a:p>
        </p:txBody>
      </p:sp>
    </p:spTree>
    <p:extLst>
      <p:ext uri="{BB962C8B-B14F-4D97-AF65-F5344CB8AC3E}">
        <p14:creationId xmlns:p14="http://schemas.microsoft.com/office/powerpoint/2010/main" val="1360722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D288-387F-4013-B1A2-D1BBB8910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IG_Impressions 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4C0395-7A77-49B9-93DC-524A2F886E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5037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BF9FF-F339-43B9-A80D-802F2FA24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827D0-B3F4-44ED-8053-4590CF478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092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660AE-EFD0-4340-A8CD-C2DFBD0FC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IG_Reichweite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55038C-4A32-499E-90CF-C417BBE752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39422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0607C-A999-4369-B437-3668F2C91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01F86-A347-49E5-83A6-610C60D88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5264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4BDC6-C5BD-42E8-A673-898592EF9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 Follower_Entwicklung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B3D0FF-B6BA-4D63-A6B6-A240D0620C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4320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CF320-C533-4D2D-A29D-85956A3B0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95AA0-A34E-4DD0-85D0-BDBD87AF1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367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3869C-63AA-437D-B405-FA4A8D61B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FB_Impressions | Ritter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2917C8-630C-405A-8714-A95DCE5F06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8802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3A4D9-C9D6-40FD-B6E0-11086A11C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037E4-2CE3-4258-B3AB-F8404F259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146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14D77-9AAC-4690-83E9-2ABBB6D4A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FB_Reichweite 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0FA36E-672E-4C5B-AD9C-105CF7EBC7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2286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395FB-75AE-4026-8E2E-143472C27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0DE06-14AD-4490-AF70-93495100B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6176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8A661-659B-43F2-AAE4-D6906BAB4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FB_Fans_Entwicklung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83887E-D5F3-4E25-A08C-E95791D3E2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02481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34054-BE9B-4283-8A36-F3F5056DB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889EB-A26C-4E47-8C97-B51D39419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5647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8B497-E6D6-4364-9E1F-61505AB39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B4B027-A428-4F1A-A5E5-377AA29CA0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4797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6666085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385435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054158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57609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818810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3534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68051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3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4487.677067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5135.292933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9622.97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4370147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87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5743.588665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9558.001335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14011841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400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7840.102512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6436.627488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14276.73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9309449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55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4573.687221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8304.342779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9006472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5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4282.548268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7249.481732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7613515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4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3839.148167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6971.82157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7576637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31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1414.879669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5992.150311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206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1432.706792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6110.653208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145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2067.446392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5419.823608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7487.27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41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2000.082799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6775.737201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8775.82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2559B9-7865-4CF4-8B18-6882AEAF5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01.01.2023 - 31.01.2024</a:t>
            </a:r>
          </a:p>
        </p:txBody>
      </p:sp>
    </p:spTree>
    <p:extLst>
      <p:ext uri="{BB962C8B-B14F-4D97-AF65-F5344CB8AC3E}">
        <p14:creationId xmlns:p14="http://schemas.microsoft.com/office/powerpoint/2010/main" val="1978743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0308F-93CF-4162-B86A-BC2E023F9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60406-18FA-443E-B948-03E69847BC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946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49627140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97338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852398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289622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25696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401425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18446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145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4866.935438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9681.224562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14548.16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8377195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2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7751.416388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22092.111964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29843.76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13805167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18381471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407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266.318436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927.321564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1193.64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1398094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32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50567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100655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151223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33333473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71804775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105138764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25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5BABD-623A-49BD-8E01-0FB3A6D32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01.01.2023 - 31.01.2024</a:t>
            </a:r>
          </a:p>
        </p:txBody>
      </p:sp>
    </p:spTree>
    <p:extLst>
      <p:ext uri="{BB962C8B-B14F-4D97-AF65-F5344CB8AC3E}">
        <p14:creationId xmlns:p14="http://schemas.microsoft.com/office/powerpoint/2010/main" val="4049414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9EDB4-C5EF-4567-BE85-2C7C70366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IG_Reichweite_Jahresvergleich | rittersport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24F4C5-DC48-4888-BB6C-320EA262E3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1244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939CD2-D5B9-4A82-A608-9AD35E7B8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01.01.2021 - 08.01.2024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B7BB6-171E-4464-90DA-42A0FB7BC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0885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6A642-5722-490A-AA5A-C63EFFB1C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IG_Impressionen_Jahresvergleich | 2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DB09BB-591A-4E88-9981-F8474D1C45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7907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7B8CE-FBEA-4DE6-ABA5-9C9FD630FE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ED6CE5-64B7-4BE3-BC30-8D833C625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356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6D76F-4D83-4548-9912-4CFF39DA1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Campaign Spend Development By Network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74ECD9-FBF2-4FF3-8331-0AFFF336BF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4997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31627E-68AA-4BF7-801D-7A9356867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01.01.2023 - 31.01.2024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EAC9C-6A59-460C-8FFC-590D3E44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679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14D3A-F945-4E88-8C30-C29564358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rittersport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ED5A6C-3E10-465A-930D-43B65E0155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5172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61136-FDD1-400B-A6A4-7B47D85F7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01.01.2021 - 31.01.2024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8C813-483C-4806-B480-D59A1FF1C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341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5BE44-7742-4418-B057-D09C9760C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5CE632-8403-4ABC-BF0C-58EA8C31EC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323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71364451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3442657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860422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722198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86582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000"/>
                        <a:t>Interactions per Post per Profile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04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85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75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C59C3-5CC6-43CB-B7E0-DCA69E28A6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3230403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4BB21-B545-4340-ABB1-AD8E058D8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TT_Views-Impressions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52DF81-24F3-4F4C-BE45-E602E77CCE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02184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CD1ED2-FD44-420F-9089-A9A3C44AB1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4D6815-6073-4CB6-B989-6D6258A7D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9841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B9450-6D6F-4CDF-AE75-E4A5A197B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Tiktok TT_Follower_Entwicklung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B5007A-DF3F-4EDC-BA75-1415B8FFC1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7553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78DF8-17C8-413A-B868-ADA6A4C2A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042E1-E7FC-4E41-9DDA-6A72F248C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811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E7C9D-32E6-48EF-9954-65CD1FA67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Average Views Per Video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F078C3-867E-41F7-80F5-82A2DF64E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4776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8BC0F6-E174-40E7-B402-CB3D92EFE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65885-82AA-4943-BD21-375942647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2942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E915E-AA09-4BBA-BCF4-FE8DEC841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Benchmark Instagram | 5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AC87C-E6D0-4FB1-B230-71070631FE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5374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3825204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1054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7547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2936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9257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578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9072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68810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9221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8847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4640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33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rittersport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48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milka_deutschland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1.9433 %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504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lindt_germany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793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nucao_de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878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tonyschocolonely_de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568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0CC9F-F1BB-4F4C-97C1-CF31007BF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01.12.2023 - 31.12.2023</a:t>
            </a:r>
          </a:p>
        </p:txBody>
      </p:sp>
    </p:spTree>
    <p:extLst>
      <p:ext uri="{BB962C8B-B14F-4D97-AF65-F5344CB8AC3E}">
        <p14:creationId xmlns:p14="http://schemas.microsoft.com/office/powerpoint/2010/main" val="34487937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479</Words>
  <Application>Microsoft Office PowerPoint</Application>
  <PresentationFormat>On-screen Show (4:3)</PresentationFormat>
  <Paragraphs>242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Calibri</vt:lpstr>
      <vt:lpstr>Arial</vt:lpstr>
      <vt:lpstr>quintly_template</vt:lpstr>
      <vt:lpstr>1 Monatliche Reportings</vt:lpstr>
      <vt:lpstr>Instagram IG_Impressions  | rittersport</vt:lpstr>
      <vt:lpstr>Instagram IG_Reichweite | rittersport</vt:lpstr>
      <vt:lpstr>Instagram IG_ Follower_Entwicklung | rittersport</vt:lpstr>
      <vt:lpstr>Facebook FB_Impressions | Ritter Sport</vt:lpstr>
      <vt:lpstr>Facebook FB_Reichweite  | All profiles</vt:lpstr>
      <vt:lpstr>Facebook FB_Fans_Entwicklung | All profiles</vt:lpstr>
      <vt:lpstr>Meta Monthly Total Ads Performance | All profiles - 1 of 2</vt:lpstr>
      <vt:lpstr>Meta Monthly Total Ads Performance | All profiles - 2 of 2</vt:lpstr>
      <vt:lpstr>Instagram IG_Reichweite_Jahresvergleich | rittersport</vt:lpstr>
      <vt:lpstr>Instagram IG_Impressionen_Jahresvergleich | 2 profiles</vt:lpstr>
      <vt:lpstr>Meta Campaign Spend Development By Network | All profiles</vt:lpstr>
      <vt:lpstr>Instagram Posts | rittersport</vt:lpstr>
      <vt:lpstr>Overall Network Key Metrics Table | All profiles</vt:lpstr>
      <vt:lpstr>Tiktok TT_Views-Impressions | All profiles</vt:lpstr>
      <vt:lpstr>Tiktok TT_Follower_Entwicklung | All profiles</vt:lpstr>
      <vt:lpstr>Tiktok Average Views Per Video | All profiles</vt:lpstr>
      <vt:lpstr>Instagram Benchmark Instagram | 5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Monatliche Reportings</dc:title>
  <dc:creator>Frederik Born</dc:creator>
  <cp:lastModifiedBy>Frederik Born</cp:lastModifiedBy>
  <cp:revision>1</cp:revision>
  <dcterms:created xsi:type="dcterms:W3CDTF">2024-01-08T08:13:11Z</dcterms:created>
  <dcterms:modified xsi:type="dcterms:W3CDTF">2024-01-08T08:13:47Z</dcterms:modified>
</cp:coreProperties>
</file>