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01.12.2023</c:v>
                </c:pt>
                <c:pt idx="1">
                  <c:v>02.12.2023</c:v>
                </c:pt>
                <c:pt idx="2">
                  <c:v>03.12.2023</c:v>
                </c:pt>
                <c:pt idx="3">
                  <c:v>04.12.2023</c:v>
                </c:pt>
                <c:pt idx="4">
                  <c:v>05.12.2023</c:v>
                </c:pt>
                <c:pt idx="5">
                  <c:v>06.12.2023</c:v>
                </c:pt>
                <c:pt idx="6">
                  <c:v>07.12.2023</c:v>
                </c:pt>
                <c:pt idx="7">
                  <c:v>08.12.2023</c:v>
                </c:pt>
                <c:pt idx="8">
                  <c:v>09.12.2023</c:v>
                </c:pt>
                <c:pt idx="9">
                  <c:v>10.12.2023</c:v>
                </c:pt>
                <c:pt idx="10">
                  <c:v>11.12.2023</c:v>
                </c:pt>
                <c:pt idx="11">
                  <c:v>12.12.2023</c:v>
                </c:pt>
                <c:pt idx="12">
                  <c:v>13.12.2023</c:v>
                </c:pt>
                <c:pt idx="13">
                  <c:v>14.12.2023</c:v>
                </c:pt>
                <c:pt idx="14">
                  <c:v>15.12.2023</c:v>
                </c:pt>
                <c:pt idx="15">
                  <c:v>16.12.2023</c:v>
                </c:pt>
                <c:pt idx="16">
                  <c:v>17.12.2023</c:v>
                </c:pt>
                <c:pt idx="17">
                  <c:v>18.12.2023</c:v>
                </c:pt>
                <c:pt idx="18">
                  <c:v>19.12.2023</c:v>
                </c:pt>
                <c:pt idx="19">
                  <c:v>20.12.2023</c:v>
                </c:pt>
                <c:pt idx="20">
                  <c:v>21.12.2023</c:v>
                </c:pt>
                <c:pt idx="21">
                  <c:v>22.12.2023</c:v>
                </c:pt>
                <c:pt idx="22">
                  <c:v>23.12.2023</c:v>
                </c:pt>
                <c:pt idx="23">
                  <c:v>24.12.2023</c:v>
                </c:pt>
                <c:pt idx="24">
                  <c:v>25.12.2023</c:v>
                </c:pt>
                <c:pt idx="25">
                  <c:v>26.12.2023</c:v>
                </c:pt>
                <c:pt idx="26">
                  <c:v>27.12.2023</c:v>
                </c:pt>
                <c:pt idx="27">
                  <c:v>28.12.2023</c:v>
                </c:pt>
                <c:pt idx="28">
                  <c:v>29.12.2023</c:v>
                </c:pt>
                <c:pt idx="29">
                  <c:v>30.12.2023</c:v>
                </c:pt>
                <c:pt idx="30">
                  <c:v>31.12.2023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401826</c:v>
                </c:pt>
                <c:pt idx="1">
                  <c:v>485733</c:v>
                </c:pt>
                <c:pt idx="2">
                  <c:v>523029</c:v>
                </c:pt>
                <c:pt idx="3">
                  <c:v>604605</c:v>
                </c:pt>
                <c:pt idx="4">
                  <c:v>546229</c:v>
                </c:pt>
                <c:pt idx="5">
                  <c:v>410106</c:v>
                </c:pt>
                <c:pt idx="6">
                  <c:v>402022</c:v>
                </c:pt>
                <c:pt idx="7">
                  <c:v>384106</c:v>
                </c:pt>
                <c:pt idx="8">
                  <c:v>407128</c:v>
                </c:pt>
                <c:pt idx="9">
                  <c:v>439710</c:v>
                </c:pt>
                <c:pt idx="10">
                  <c:v>369207</c:v>
                </c:pt>
                <c:pt idx="11">
                  <c:v>362763</c:v>
                </c:pt>
                <c:pt idx="12">
                  <c:v>301494</c:v>
                </c:pt>
                <c:pt idx="13">
                  <c:v>625820</c:v>
                </c:pt>
                <c:pt idx="14">
                  <c:v>868449</c:v>
                </c:pt>
                <c:pt idx="15">
                  <c:v>1007929</c:v>
                </c:pt>
                <c:pt idx="16">
                  <c:v>1207267</c:v>
                </c:pt>
                <c:pt idx="17">
                  <c:v>800396</c:v>
                </c:pt>
                <c:pt idx="18">
                  <c:v>748930</c:v>
                </c:pt>
                <c:pt idx="19">
                  <c:v>787962</c:v>
                </c:pt>
                <c:pt idx="20">
                  <c:v>764537</c:v>
                </c:pt>
                <c:pt idx="21">
                  <c:v>767504</c:v>
                </c:pt>
                <c:pt idx="22">
                  <c:v>722848</c:v>
                </c:pt>
                <c:pt idx="23">
                  <c:v>366457</c:v>
                </c:pt>
                <c:pt idx="24">
                  <c:v>343913</c:v>
                </c:pt>
                <c:pt idx="25">
                  <c:v>253950</c:v>
                </c:pt>
                <c:pt idx="26">
                  <c:v>414868</c:v>
                </c:pt>
                <c:pt idx="27">
                  <c:v>311342</c:v>
                </c:pt>
                <c:pt idx="28">
                  <c:v>304862</c:v>
                </c:pt>
                <c:pt idx="29">
                  <c:v>303124</c:v>
                </c:pt>
                <c:pt idx="30">
                  <c:v>186155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24-4D9B-A009-98AE0CFB63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983456"/>
        <c:axId val="391985096"/>
      </c:lineChart>
      <c:catAx>
        <c:axId val="39198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85096"/>
        <c:crosses val="autoZero"/>
        <c:auto val="1"/>
        <c:lblAlgn val="ctr"/>
        <c:lblOffset val="100"/>
        <c:noMultiLvlLbl val="0"/>
      </c:catAx>
      <c:valAx>
        <c:axId val="391985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8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01.12.2023</c:v>
                </c:pt>
                <c:pt idx="1">
                  <c:v>02.12.2023</c:v>
                </c:pt>
                <c:pt idx="2">
                  <c:v>03.12.2023</c:v>
                </c:pt>
                <c:pt idx="3">
                  <c:v>04.12.2023</c:v>
                </c:pt>
                <c:pt idx="4">
                  <c:v>05.12.2023</c:v>
                </c:pt>
                <c:pt idx="5">
                  <c:v>06.12.2023</c:v>
                </c:pt>
                <c:pt idx="6">
                  <c:v>07.12.2023</c:v>
                </c:pt>
                <c:pt idx="7">
                  <c:v>08.12.2023</c:v>
                </c:pt>
                <c:pt idx="8">
                  <c:v>09.12.2023</c:v>
                </c:pt>
                <c:pt idx="9">
                  <c:v>10.12.2023</c:v>
                </c:pt>
                <c:pt idx="10">
                  <c:v>11.12.2023</c:v>
                </c:pt>
                <c:pt idx="11">
                  <c:v>12.12.2023</c:v>
                </c:pt>
                <c:pt idx="12">
                  <c:v>13.12.2023</c:v>
                </c:pt>
                <c:pt idx="13">
                  <c:v>14.12.2023</c:v>
                </c:pt>
                <c:pt idx="14">
                  <c:v>15.12.2023</c:v>
                </c:pt>
                <c:pt idx="15">
                  <c:v>16.12.2023</c:v>
                </c:pt>
                <c:pt idx="16">
                  <c:v>17.12.2023</c:v>
                </c:pt>
                <c:pt idx="17">
                  <c:v>18.12.2023</c:v>
                </c:pt>
                <c:pt idx="18">
                  <c:v>19.12.2023</c:v>
                </c:pt>
                <c:pt idx="19">
                  <c:v>20.12.2023</c:v>
                </c:pt>
                <c:pt idx="20">
                  <c:v>21.12.2023</c:v>
                </c:pt>
                <c:pt idx="21">
                  <c:v>22.12.2023</c:v>
                </c:pt>
                <c:pt idx="22">
                  <c:v>23.12.2023</c:v>
                </c:pt>
                <c:pt idx="23">
                  <c:v>24.12.2023</c:v>
                </c:pt>
                <c:pt idx="24">
                  <c:v>25.12.2023</c:v>
                </c:pt>
                <c:pt idx="25">
                  <c:v>26.12.2023</c:v>
                </c:pt>
                <c:pt idx="26">
                  <c:v>27.12.2023</c:v>
                </c:pt>
                <c:pt idx="27">
                  <c:v>28.12.2023</c:v>
                </c:pt>
                <c:pt idx="28">
                  <c:v>29.12.2023</c:v>
                </c:pt>
                <c:pt idx="29">
                  <c:v>30.12.2023</c:v>
                </c:pt>
                <c:pt idx="30">
                  <c:v>31.12.2023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365093</c:v>
                </c:pt>
                <c:pt idx="1">
                  <c:v>447813</c:v>
                </c:pt>
                <c:pt idx="2">
                  <c:v>485415</c:v>
                </c:pt>
                <c:pt idx="3">
                  <c:v>527077</c:v>
                </c:pt>
                <c:pt idx="4">
                  <c:v>487857</c:v>
                </c:pt>
                <c:pt idx="5">
                  <c:v>368460</c:v>
                </c:pt>
                <c:pt idx="6">
                  <c:v>373214</c:v>
                </c:pt>
                <c:pt idx="7">
                  <c:v>343385</c:v>
                </c:pt>
                <c:pt idx="8">
                  <c:v>366658</c:v>
                </c:pt>
                <c:pt idx="9">
                  <c:v>385061</c:v>
                </c:pt>
                <c:pt idx="10">
                  <c:v>314258</c:v>
                </c:pt>
                <c:pt idx="11">
                  <c:v>318548</c:v>
                </c:pt>
                <c:pt idx="12">
                  <c:v>276079</c:v>
                </c:pt>
                <c:pt idx="13">
                  <c:v>544576</c:v>
                </c:pt>
                <c:pt idx="14">
                  <c:v>804889</c:v>
                </c:pt>
                <c:pt idx="15">
                  <c:v>898385</c:v>
                </c:pt>
                <c:pt idx="16">
                  <c:v>1089635</c:v>
                </c:pt>
                <c:pt idx="17">
                  <c:v>690594</c:v>
                </c:pt>
                <c:pt idx="18">
                  <c:v>700171</c:v>
                </c:pt>
                <c:pt idx="19">
                  <c:v>742486</c:v>
                </c:pt>
                <c:pt idx="20">
                  <c:v>746649</c:v>
                </c:pt>
                <c:pt idx="21">
                  <c:v>749418</c:v>
                </c:pt>
                <c:pt idx="22">
                  <c:v>655656</c:v>
                </c:pt>
                <c:pt idx="23">
                  <c:v>344978</c:v>
                </c:pt>
                <c:pt idx="24">
                  <c:v>320853</c:v>
                </c:pt>
                <c:pt idx="25">
                  <c:v>243612</c:v>
                </c:pt>
                <c:pt idx="26">
                  <c:v>400681</c:v>
                </c:pt>
                <c:pt idx="27">
                  <c:v>299039</c:v>
                </c:pt>
                <c:pt idx="28">
                  <c:v>298269</c:v>
                </c:pt>
                <c:pt idx="29">
                  <c:v>289622</c:v>
                </c:pt>
                <c:pt idx="30">
                  <c:v>176984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A4-444C-969D-9A01CA4B6C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871760"/>
        <c:axId val="396869464"/>
      </c:lineChart>
      <c:catAx>
        <c:axId val="396871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869464"/>
        <c:crosses val="autoZero"/>
        <c:auto val="1"/>
        <c:lblAlgn val="ctr"/>
        <c:lblOffset val="100"/>
        <c:noMultiLvlLbl val="0"/>
      </c:catAx>
      <c:valAx>
        <c:axId val="396869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871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01.12.2023</c:v>
                </c:pt>
                <c:pt idx="1">
                  <c:v>02.12.2023</c:v>
                </c:pt>
                <c:pt idx="2">
                  <c:v>03.12.2023</c:v>
                </c:pt>
                <c:pt idx="3">
                  <c:v>04.12.2023</c:v>
                </c:pt>
                <c:pt idx="4">
                  <c:v>05.12.2023</c:v>
                </c:pt>
                <c:pt idx="5">
                  <c:v>06.12.2023</c:v>
                </c:pt>
                <c:pt idx="6">
                  <c:v>07.12.2023</c:v>
                </c:pt>
                <c:pt idx="7">
                  <c:v>08.12.2023</c:v>
                </c:pt>
                <c:pt idx="8">
                  <c:v>09.12.2023</c:v>
                </c:pt>
                <c:pt idx="9">
                  <c:v>10.12.2023</c:v>
                </c:pt>
                <c:pt idx="10">
                  <c:v>11.12.2023</c:v>
                </c:pt>
                <c:pt idx="11">
                  <c:v>12.12.2023</c:v>
                </c:pt>
                <c:pt idx="12">
                  <c:v>13.12.2023</c:v>
                </c:pt>
                <c:pt idx="13">
                  <c:v>14.12.2023</c:v>
                </c:pt>
                <c:pt idx="14">
                  <c:v>15.12.2023</c:v>
                </c:pt>
                <c:pt idx="15">
                  <c:v>16.12.2023</c:v>
                </c:pt>
                <c:pt idx="16">
                  <c:v>17.12.2023</c:v>
                </c:pt>
                <c:pt idx="17">
                  <c:v>18.12.2023</c:v>
                </c:pt>
                <c:pt idx="18">
                  <c:v>19.12.2023</c:v>
                </c:pt>
                <c:pt idx="19">
                  <c:v>20.12.2023</c:v>
                </c:pt>
                <c:pt idx="20">
                  <c:v>21.12.2023</c:v>
                </c:pt>
                <c:pt idx="21">
                  <c:v>22.12.2023</c:v>
                </c:pt>
                <c:pt idx="22">
                  <c:v>23.12.2023</c:v>
                </c:pt>
                <c:pt idx="23">
                  <c:v>24.12.2023</c:v>
                </c:pt>
                <c:pt idx="24">
                  <c:v>25.12.2023</c:v>
                </c:pt>
                <c:pt idx="25">
                  <c:v>26.12.2023</c:v>
                </c:pt>
                <c:pt idx="26">
                  <c:v>27.12.2023</c:v>
                </c:pt>
                <c:pt idx="27">
                  <c:v>28.12.2023</c:v>
                </c:pt>
                <c:pt idx="28">
                  <c:v>29.12.2023</c:v>
                </c:pt>
                <c:pt idx="29">
                  <c:v>30.12.2023</c:v>
                </c:pt>
                <c:pt idx="30">
                  <c:v>31.12.2023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118841</c:v>
                </c:pt>
                <c:pt idx="1">
                  <c:v>118947</c:v>
                </c:pt>
                <c:pt idx="2">
                  <c:v>118992</c:v>
                </c:pt>
                <c:pt idx="3">
                  <c:v>119050</c:v>
                </c:pt>
                <c:pt idx="4">
                  <c:v>119140</c:v>
                </c:pt>
                <c:pt idx="5">
                  <c:v>119212</c:v>
                </c:pt>
                <c:pt idx="6">
                  <c:v>119353</c:v>
                </c:pt>
                <c:pt idx="7">
                  <c:v>119392</c:v>
                </c:pt>
                <c:pt idx="8">
                  <c:v>119400</c:v>
                </c:pt>
                <c:pt idx="9">
                  <c:v>119412</c:v>
                </c:pt>
                <c:pt idx="10">
                  <c:v>119424</c:v>
                </c:pt>
                <c:pt idx="11">
                  <c:v>119439</c:v>
                </c:pt>
                <c:pt idx="12">
                  <c:v>119455</c:v>
                </c:pt>
                <c:pt idx="13">
                  <c:v>119454</c:v>
                </c:pt>
                <c:pt idx="14">
                  <c:v>119456</c:v>
                </c:pt>
                <c:pt idx="15">
                  <c:v>119444</c:v>
                </c:pt>
                <c:pt idx="16">
                  <c:v>119434</c:v>
                </c:pt>
                <c:pt idx="17">
                  <c:v>119429</c:v>
                </c:pt>
                <c:pt idx="18">
                  <c:v>119434</c:v>
                </c:pt>
                <c:pt idx="19">
                  <c:v>119448</c:v>
                </c:pt>
                <c:pt idx="20">
                  <c:v>119893</c:v>
                </c:pt>
                <c:pt idx="21">
                  <c:v>120032</c:v>
                </c:pt>
                <c:pt idx="22">
                  <c:v>120035</c:v>
                </c:pt>
                <c:pt idx="23">
                  <c:v>120029</c:v>
                </c:pt>
                <c:pt idx="24">
                  <c:v>120009</c:v>
                </c:pt>
                <c:pt idx="25">
                  <c:v>119991</c:v>
                </c:pt>
                <c:pt idx="26">
                  <c:v>119972</c:v>
                </c:pt>
                <c:pt idx="27">
                  <c:v>119943</c:v>
                </c:pt>
                <c:pt idx="28">
                  <c:v>119916</c:v>
                </c:pt>
                <c:pt idx="29">
                  <c:v>119915</c:v>
                </c:pt>
                <c:pt idx="30">
                  <c:v>119896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12-4649-BF62-EBD7D3B9B1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621784"/>
        <c:axId val="398618504"/>
      </c:lineChart>
      <c:catAx>
        <c:axId val="398621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618504"/>
        <c:crosses val="autoZero"/>
        <c:auto val="1"/>
        <c:lblAlgn val="ctr"/>
        <c:lblOffset val="100"/>
        <c:noMultiLvlLbl val="0"/>
      </c:catAx>
      <c:valAx>
        <c:axId val="398618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621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01.12.2023</c:v>
                </c:pt>
                <c:pt idx="1">
                  <c:v>02.12.2023</c:v>
                </c:pt>
                <c:pt idx="2">
                  <c:v>03.12.2023</c:v>
                </c:pt>
                <c:pt idx="3">
                  <c:v>04.12.2023</c:v>
                </c:pt>
                <c:pt idx="4">
                  <c:v>05.12.2023</c:v>
                </c:pt>
                <c:pt idx="5">
                  <c:v>06.12.2023</c:v>
                </c:pt>
                <c:pt idx="6">
                  <c:v>07.12.2023</c:v>
                </c:pt>
                <c:pt idx="7">
                  <c:v>08.12.2023</c:v>
                </c:pt>
                <c:pt idx="8">
                  <c:v>09.12.2023</c:v>
                </c:pt>
                <c:pt idx="9">
                  <c:v>10.12.2023</c:v>
                </c:pt>
                <c:pt idx="10">
                  <c:v>11.12.2023</c:v>
                </c:pt>
                <c:pt idx="11">
                  <c:v>12.12.2023</c:v>
                </c:pt>
                <c:pt idx="12">
                  <c:v>13.12.2023</c:v>
                </c:pt>
                <c:pt idx="13">
                  <c:v>14.12.2023</c:v>
                </c:pt>
                <c:pt idx="14">
                  <c:v>15.12.2023</c:v>
                </c:pt>
                <c:pt idx="15">
                  <c:v>16.12.2023</c:v>
                </c:pt>
                <c:pt idx="16">
                  <c:v>17.12.2023</c:v>
                </c:pt>
                <c:pt idx="17">
                  <c:v>18.12.2023</c:v>
                </c:pt>
                <c:pt idx="18">
                  <c:v>19.12.2023</c:v>
                </c:pt>
                <c:pt idx="19">
                  <c:v>20.12.2023</c:v>
                </c:pt>
                <c:pt idx="20">
                  <c:v>21.12.2023</c:v>
                </c:pt>
                <c:pt idx="21">
                  <c:v>22.12.2023</c:v>
                </c:pt>
                <c:pt idx="22">
                  <c:v>23.12.2023</c:v>
                </c:pt>
                <c:pt idx="23">
                  <c:v>24.12.2023</c:v>
                </c:pt>
                <c:pt idx="24">
                  <c:v>25.12.2023</c:v>
                </c:pt>
                <c:pt idx="25">
                  <c:v>26.12.2023</c:v>
                </c:pt>
                <c:pt idx="26">
                  <c:v>27.12.2023</c:v>
                </c:pt>
                <c:pt idx="27">
                  <c:v>28.12.2023</c:v>
                </c:pt>
                <c:pt idx="28">
                  <c:v>29.12.2023</c:v>
                </c:pt>
                <c:pt idx="29">
                  <c:v>30.12.2023</c:v>
                </c:pt>
                <c:pt idx="30">
                  <c:v>31.12.2023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91658</c:v>
                </c:pt>
                <c:pt idx="1">
                  <c:v>98032</c:v>
                </c:pt>
                <c:pt idx="2">
                  <c:v>116152</c:v>
                </c:pt>
                <c:pt idx="3">
                  <c:v>205523</c:v>
                </c:pt>
                <c:pt idx="4">
                  <c:v>186813</c:v>
                </c:pt>
                <c:pt idx="5">
                  <c:v>162980</c:v>
                </c:pt>
                <c:pt idx="6">
                  <c:v>362754</c:v>
                </c:pt>
                <c:pt idx="7">
                  <c:v>590424</c:v>
                </c:pt>
                <c:pt idx="8">
                  <c:v>308803</c:v>
                </c:pt>
                <c:pt idx="9">
                  <c:v>206309</c:v>
                </c:pt>
                <c:pt idx="10">
                  <c:v>110951</c:v>
                </c:pt>
                <c:pt idx="11">
                  <c:v>101607</c:v>
                </c:pt>
                <c:pt idx="12">
                  <c:v>85632</c:v>
                </c:pt>
                <c:pt idx="13">
                  <c:v>359151</c:v>
                </c:pt>
                <c:pt idx="14">
                  <c:v>470101</c:v>
                </c:pt>
                <c:pt idx="15">
                  <c:v>421476</c:v>
                </c:pt>
                <c:pt idx="16">
                  <c:v>384805</c:v>
                </c:pt>
                <c:pt idx="17">
                  <c:v>273562</c:v>
                </c:pt>
                <c:pt idx="18">
                  <c:v>271614</c:v>
                </c:pt>
                <c:pt idx="19">
                  <c:v>277018</c:v>
                </c:pt>
                <c:pt idx="20">
                  <c:v>319961</c:v>
                </c:pt>
                <c:pt idx="21">
                  <c:v>292810</c:v>
                </c:pt>
                <c:pt idx="22">
                  <c:v>235771</c:v>
                </c:pt>
                <c:pt idx="23">
                  <c:v>173771</c:v>
                </c:pt>
                <c:pt idx="24">
                  <c:v>140112</c:v>
                </c:pt>
                <c:pt idx="25">
                  <c:v>66093</c:v>
                </c:pt>
                <c:pt idx="26">
                  <c:v>55702</c:v>
                </c:pt>
                <c:pt idx="27">
                  <c:v>54370</c:v>
                </c:pt>
                <c:pt idx="28">
                  <c:v>53583</c:v>
                </c:pt>
                <c:pt idx="29">
                  <c:v>41763</c:v>
                </c:pt>
                <c:pt idx="30">
                  <c:v>10672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F7-4A4C-AA98-BB08CBAD98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530352"/>
        <c:axId val="326530680"/>
      </c:lineChart>
      <c:catAx>
        <c:axId val="326530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530680"/>
        <c:crosses val="autoZero"/>
        <c:auto val="1"/>
        <c:lblAlgn val="ctr"/>
        <c:lblOffset val="100"/>
        <c:noMultiLvlLbl val="0"/>
      </c:catAx>
      <c:valAx>
        <c:axId val="32653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530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01.12.2023</c:v>
                </c:pt>
                <c:pt idx="1">
                  <c:v>02.12.2023</c:v>
                </c:pt>
                <c:pt idx="2">
                  <c:v>03.12.2023</c:v>
                </c:pt>
                <c:pt idx="3">
                  <c:v>04.12.2023</c:v>
                </c:pt>
                <c:pt idx="4">
                  <c:v>05.12.2023</c:v>
                </c:pt>
                <c:pt idx="5">
                  <c:v>06.12.2023</c:v>
                </c:pt>
                <c:pt idx="6">
                  <c:v>07.12.2023</c:v>
                </c:pt>
                <c:pt idx="7">
                  <c:v>08.12.2023</c:v>
                </c:pt>
                <c:pt idx="8">
                  <c:v>09.12.2023</c:v>
                </c:pt>
                <c:pt idx="9">
                  <c:v>10.12.2023</c:v>
                </c:pt>
                <c:pt idx="10">
                  <c:v>11.12.2023</c:v>
                </c:pt>
                <c:pt idx="11">
                  <c:v>12.12.2023</c:v>
                </c:pt>
                <c:pt idx="12">
                  <c:v>13.12.2023</c:v>
                </c:pt>
                <c:pt idx="13">
                  <c:v>14.12.2023</c:v>
                </c:pt>
                <c:pt idx="14">
                  <c:v>15.12.2023</c:v>
                </c:pt>
                <c:pt idx="15">
                  <c:v>16.12.2023</c:v>
                </c:pt>
                <c:pt idx="16">
                  <c:v>17.12.2023</c:v>
                </c:pt>
                <c:pt idx="17">
                  <c:v>18.12.2023</c:v>
                </c:pt>
                <c:pt idx="18">
                  <c:v>19.12.2023</c:v>
                </c:pt>
                <c:pt idx="19">
                  <c:v>20.12.2023</c:v>
                </c:pt>
                <c:pt idx="20">
                  <c:v>21.12.2023</c:v>
                </c:pt>
                <c:pt idx="21">
                  <c:v>22.12.2023</c:v>
                </c:pt>
                <c:pt idx="22">
                  <c:v>23.12.2023</c:v>
                </c:pt>
                <c:pt idx="23">
                  <c:v>24.12.2023</c:v>
                </c:pt>
                <c:pt idx="24">
                  <c:v>25.12.2023</c:v>
                </c:pt>
                <c:pt idx="25">
                  <c:v>26.12.2023</c:v>
                </c:pt>
                <c:pt idx="26">
                  <c:v>27.12.2023</c:v>
                </c:pt>
                <c:pt idx="27">
                  <c:v>28.12.2023</c:v>
                </c:pt>
                <c:pt idx="28">
                  <c:v>29.12.2023</c:v>
                </c:pt>
                <c:pt idx="29">
                  <c:v>30.12.2023</c:v>
                </c:pt>
                <c:pt idx="30">
                  <c:v>31.12.2023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81119</c:v>
                </c:pt>
                <c:pt idx="1">
                  <c:v>85724</c:v>
                </c:pt>
                <c:pt idx="2">
                  <c:v>97643</c:v>
                </c:pt>
                <c:pt idx="3">
                  <c:v>174833</c:v>
                </c:pt>
                <c:pt idx="4">
                  <c:v>161239</c:v>
                </c:pt>
                <c:pt idx="5">
                  <c:v>145016</c:v>
                </c:pt>
                <c:pt idx="6">
                  <c:v>336885</c:v>
                </c:pt>
                <c:pt idx="7">
                  <c:v>549565</c:v>
                </c:pt>
                <c:pt idx="8">
                  <c:v>299631</c:v>
                </c:pt>
                <c:pt idx="9">
                  <c:v>177646</c:v>
                </c:pt>
                <c:pt idx="10">
                  <c:v>95229</c:v>
                </c:pt>
                <c:pt idx="11">
                  <c:v>89131</c:v>
                </c:pt>
                <c:pt idx="12">
                  <c:v>76668</c:v>
                </c:pt>
                <c:pt idx="13">
                  <c:v>277028</c:v>
                </c:pt>
                <c:pt idx="14">
                  <c:v>374529</c:v>
                </c:pt>
                <c:pt idx="15">
                  <c:v>343074</c:v>
                </c:pt>
                <c:pt idx="16">
                  <c:v>299109</c:v>
                </c:pt>
                <c:pt idx="17">
                  <c:v>232922</c:v>
                </c:pt>
                <c:pt idx="18">
                  <c:v>227685</c:v>
                </c:pt>
                <c:pt idx="19">
                  <c:v>242019</c:v>
                </c:pt>
                <c:pt idx="20">
                  <c:v>269651</c:v>
                </c:pt>
                <c:pt idx="21">
                  <c:v>267340</c:v>
                </c:pt>
                <c:pt idx="22">
                  <c:v>218269</c:v>
                </c:pt>
                <c:pt idx="23">
                  <c:v>161315</c:v>
                </c:pt>
                <c:pt idx="24">
                  <c:v>131676</c:v>
                </c:pt>
                <c:pt idx="25">
                  <c:v>63450</c:v>
                </c:pt>
                <c:pt idx="26">
                  <c:v>53363</c:v>
                </c:pt>
                <c:pt idx="27">
                  <c:v>53320</c:v>
                </c:pt>
                <c:pt idx="28">
                  <c:v>49162</c:v>
                </c:pt>
                <c:pt idx="29">
                  <c:v>39637</c:v>
                </c:pt>
                <c:pt idx="30">
                  <c:v>8553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8E-4FD3-B310-6284F547EC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618176"/>
        <c:axId val="398621128"/>
      </c:lineChart>
      <c:catAx>
        <c:axId val="39861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621128"/>
        <c:crosses val="autoZero"/>
        <c:auto val="1"/>
        <c:lblAlgn val="ctr"/>
        <c:lblOffset val="100"/>
        <c:noMultiLvlLbl val="0"/>
      </c:catAx>
      <c:valAx>
        <c:axId val="398621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61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01.12.2023</c:v>
                </c:pt>
                <c:pt idx="1">
                  <c:v>02.12.2023</c:v>
                </c:pt>
                <c:pt idx="2">
                  <c:v>03.12.2023</c:v>
                </c:pt>
                <c:pt idx="3">
                  <c:v>04.12.2023</c:v>
                </c:pt>
                <c:pt idx="4">
                  <c:v>05.12.2023</c:v>
                </c:pt>
                <c:pt idx="5">
                  <c:v>06.12.2023</c:v>
                </c:pt>
                <c:pt idx="6">
                  <c:v>07.12.2023</c:v>
                </c:pt>
                <c:pt idx="7">
                  <c:v>08.12.2023</c:v>
                </c:pt>
                <c:pt idx="8">
                  <c:v>09.12.2023</c:v>
                </c:pt>
                <c:pt idx="9">
                  <c:v>10.12.2023</c:v>
                </c:pt>
                <c:pt idx="10">
                  <c:v>11.12.2023</c:v>
                </c:pt>
                <c:pt idx="11">
                  <c:v>12.12.2023</c:v>
                </c:pt>
                <c:pt idx="12">
                  <c:v>13.12.2023</c:v>
                </c:pt>
                <c:pt idx="13">
                  <c:v>14.12.2023</c:v>
                </c:pt>
                <c:pt idx="14">
                  <c:v>15.12.2023</c:v>
                </c:pt>
                <c:pt idx="15">
                  <c:v>16.12.2023</c:v>
                </c:pt>
                <c:pt idx="16">
                  <c:v>17.12.2023</c:v>
                </c:pt>
                <c:pt idx="17">
                  <c:v>18.12.2023</c:v>
                </c:pt>
                <c:pt idx="18">
                  <c:v>19.12.2023</c:v>
                </c:pt>
                <c:pt idx="19">
                  <c:v>20.12.2023</c:v>
                </c:pt>
                <c:pt idx="20">
                  <c:v>21.12.2023</c:v>
                </c:pt>
                <c:pt idx="21">
                  <c:v>22.12.2023</c:v>
                </c:pt>
                <c:pt idx="22">
                  <c:v>23.12.2023</c:v>
                </c:pt>
                <c:pt idx="23">
                  <c:v>24.12.2023</c:v>
                </c:pt>
                <c:pt idx="24">
                  <c:v>25.12.2023</c:v>
                </c:pt>
                <c:pt idx="25">
                  <c:v>26.12.2023</c:v>
                </c:pt>
                <c:pt idx="26">
                  <c:v>27.12.2023</c:v>
                </c:pt>
                <c:pt idx="27">
                  <c:v>28.12.2023</c:v>
                </c:pt>
                <c:pt idx="28">
                  <c:v>29.12.2023</c:v>
                </c:pt>
                <c:pt idx="29">
                  <c:v>30.12.2023</c:v>
                </c:pt>
                <c:pt idx="30">
                  <c:v>31.12.2023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674180</c:v>
                </c:pt>
                <c:pt idx="1">
                  <c:v>674148</c:v>
                </c:pt>
                <c:pt idx="2">
                  <c:v>674123</c:v>
                </c:pt>
                <c:pt idx="3">
                  <c:v>674098</c:v>
                </c:pt>
                <c:pt idx="4">
                  <c:v>674077</c:v>
                </c:pt>
                <c:pt idx="5">
                  <c:v>674051</c:v>
                </c:pt>
                <c:pt idx="6">
                  <c:v>674032</c:v>
                </c:pt>
                <c:pt idx="7">
                  <c:v>674032</c:v>
                </c:pt>
                <c:pt idx="8">
                  <c:v>673979</c:v>
                </c:pt>
                <c:pt idx="9">
                  <c:v>673936</c:v>
                </c:pt>
                <c:pt idx="10">
                  <c:v>673901</c:v>
                </c:pt>
                <c:pt idx="11">
                  <c:v>673825</c:v>
                </c:pt>
                <c:pt idx="12">
                  <c:v>673801</c:v>
                </c:pt>
                <c:pt idx="13">
                  <c:v>673758</c:v>
                </c:pt>
                <c:pt idx="14">
                  <c:v>673729</c:v>
                </c:pt>
                <c:pt idx="15">
                  <c:v>673698</c:v>
                </c:pt>
                <c:pt idx="16">
                  <c:v>673649</c:v>
                </c:pt>
                <c:pt idx="17">
                  <c:v>673618</c:v>
                </c:pt>
                <c:pt idx="18">
                  <c:v>673586</c:v>
                </c:pt>
                <c:pt idx="19">
                  <c:v>673553</c:v>
                </c:pt>
                <c:pt idx="20">
                  <c:v>673527</c:v>
                </c:pt>
                <c:pt idx="21">
                  <c:v>673493</c:v>
                </c:pt>
                <c:pt idx="22">
                  <c:v>673473</c:v>
                </c:pt>
                <c:pt idx="23">
                  <c:v>673445</c:v>
                </c:pt>
                <c:pt idx="24">
                  <c:v>673426</c:v>
                </c:pt>
                <c:pt idx="25">
                  <c:v>673395</c:v>
                </c:pt>
                <c:pt idx="26">
                  <c:v>673356</c:v>
                </c:pt>
                <c:pt idx="27">
                  <c:v>673326</c:v>
                </c:pt>
                <c:pt idx="28">
                  <c:v>673291</c:v>
                </c:pt>
                <c:pt idx="29">
                  <c:v>673280</c:v>
                </c:pt>
                <c:pt idx="30">
                  <c:v>673273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BB-4950-BF66-80FE13D0AC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794216"/>
        <c:axId val="398800448"/>
      </c:lineChart>
      <c:catAx>
        <c:axId val="398794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800448"/>
        <c:crosses val="autoZero"/>
        <c:auto val="1"/>
        <c:lblAlgn val="ctr"/>
        <c:lblOffset val="100"/>
        <c:noMultiLvlLbl val="0"/>
      </c:catAx>
      <c:valAx>
        <c:axId val="398800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794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8193389</c:v>
                </c:pt>
                <c:pt idx="1">
                  <c:v>11930401</c:v>
                </c:pt>
                <c:pt idx="2">
                  <c:v>11653608</c:v>
                </c:pt>
                <c:pt idx="3">
                  <c:v>2467084</c:v>
                </c:pt>
                <c:pt idx="4">
                  <c:v>11310717</c:v>
                </c:pt>
                <c:pt idx="5">
                  <c:v>12405094</c:v>
                </c:pt>
                <c:pt idx="6">
                  <c:v>10178984</c:v>
                </c:pt>
                <c:pt idx="7">
                  <c:v>3169578</c:v>
                </c:pt>
                <c:pt idx="8">
                  <c:v>10530687</c:v>
                </c:pt>
                <c:pt idx="9">
                  <c:v>12963284</c:v>
                </c:pt>
                <c:pt idx="10">
                  <c:v>6261953</c:v>
                </c:pt>
                <c:pt idx="11">
                  <c:v>3481118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C8-442D-990F-228A59D505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11838736</c:v>
                </c:pt>
                <c:pt idx="1">
                  <c:v>17279597</c:v>
                </c:pt>
                <c:pt idx="2">
                  <c:v>699490</c:v>
                </c:pt>
                <c:pt idx="3">
                  <c:v>213872</c:v>
                </c:pt>
                <c:pt idx="4">
                  <c:v>2347817</c:v>
                </c:pt>
                <c:pt idx="5">
                  <c:v>4338699</c:v>
                </c:pt>
                <c:pt idx="6">
                  <c:v>5246430</c:v>
                </c:pt>
                <c:pt idx="7">
                  <c:v>6122766</c:v>
                </c:pt>
                <c:pt idx="8">
                  <c:v>6664486</c:v>
                </c:pt>
                <c:pt idx="9">
                  <c:v>6873266</c:v>
                </c:pt>
                <c:pt idx="10">
                  <c:v>8189951</c:v>
                </c:pt>
                <c:pt idx="11">
                  <c:v>9532980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AC8-442D-990F-228A59D505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4255617</c:v>
                </c:pt>
                <c:pt idx="1">
                  <c:v>11933406</c:v>
                </c:pt>
                <c:pt idx="2">
                  <c:v>9096975</c:v>
                </c:pt>
                <c:pt idx="3">
                  <c:v>7784707</c:v>
                </c:pt>
                <c:pt idx="4">
                  <c:v>5716354</c:v>
                </c:pt>
                <c:pt idx="5">
                  <c:v>5682313</c:v>
                </c:pt>
                <c:pt idx="6">
                  <c:v>4926666</c:v>
                </c:pt>
                <c:pt idx="7">
                  <c:v>4299806</c:v>
                </c:pt>
                <c:pt idx="8">
                  <c:v>3730902</c:v>
                </c:pt>
                <c:pt idx="9">
                  <c:v>11006792</c:v>
                </c:pt>
                <c:pt idx="10">
                  <c:v>9109111</c:v>
                </c:pt>
                <c:pt idx="11">
                  <c:v>15055415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AC8-442D-990F-228A59D505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2024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37659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AC8-442D-990F-228A59D505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7720104"/>
        <c:axId val="497718792"/>
      </c:lineChart>
      <c:catAx>
        <c:axId val="497720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718792"/>
        <c:crosses val="autoZero"/>
        <c:auto val="1"/>
        <c:lblAlgn val="ctr"/>
        <c:lblOffset val="100"/>
        <c:noMultiLvlLbl val="0"/>
      </c:catAx>
      <c:valAx>
        <c:axId val="497718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72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9622431</c:v>
                </c:pt>
                <c:pt idx="1">
                  <c:v>14518079</c:v>
                </c:pt>
                <c:pt idx="2">
                  <c:v>12773722</c:v>
                </c:pt>
                <c:pt idx="3">
                  <c:v>3323349</c:v>
                </c:pt>
                <c:pt idx="4">
                  <c:v>12315778</c:v>
                </c:pt>
                <c:pt idx="5">
                  <c:v>12975264</c:v>
                </c:pt>
                <c:pt idx="6">
                  <c:v>10228369</c:v>
                </c:pt>
                <c:pt idx="7">
                  <c:v>3188210</c:v>
                </c:pt>
                <c:pt idx="8">
                  <c:v>12434339</c:v>
                </c:pt>
                <c:pt idx="9">
                  <c:v>12309709</c:v>
                </c:pt>
                <c:pt idx="10">
                  <c:v>6831419</c:v>
                </c:pt>
                <c:pt idx="11">
                  <c:v>3929617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56-4CB6-8767-0677DD4644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12898994</c:v>
                </c:pt>
                <c:pt idx="1">
                  <c:v>19294197</c:v>
                </c:pt>
                <c:pt idx="2">
                  <c:v>701810</c:v>
                </c:pt>
                <c:pt idx="3">
                  <c:v>303516</c:v>
                </c:pt>
                <c:pt idx="4">
                  <c:v>2743640</c:v>
                </c:pt>
                <c:pt idx="5">
                  <c:v>6706628</c:v>
                </c:pt>
                <c:pt idx="6">
                  <c:v>6410705</c:v>
                </c:pt>
                <c:pt idx="7">
                  <c:v>9125346</c:v>
                </c:pt>
                <c:pt idx="8">
                  <c:v>8984981</c:v>
                </c:pt>
                <c:pt idx="9">
                  <c:v>7475345</c:v>
                </c:pt>
                <c:pt idx="10">
                  <c:v>9335136</c:v>
                </c:pt>
                <c:pt idx="11">
                  <c:v>10453003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56-4CB6-8767-0677DD4644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4790090</c:v>
                </c:pt>
                <c:pt idx="1">
                  <c:v>13358661</c:v>
                </c:pt>
                <c:pt idx="2">
                  <c:v>9691302</c:v>
                </c:pt>
                <c:pt idx="3">
                  <c:v>8254013</c:v>
                </c:pt>
                <c:pt idx="4">
                  <c:v>6025253</c:v>
                </c:pt>
                <c:pt idx="5">
                  <c:v>6236441</c:v>
                </c:pt>
                <c:pt idx="6">
                  <c:v>5314154</c:v>
                </c:pt>
                <c:pt idx="7">
                  <c:v>4317407</c:v>
                </c:pt>
                <c:pt idx="8">
                  <c:v>3595576</c:v>
                </c:pt>
                <c:pt idx="9">
                  <c:v>12017307</c:v>
                </c:pt>
                <c:pt idx="10">
                  <c:v>8990305</c:v>
                </c:pt>
                <c:pt idx="11">
                  <c:v>15013683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156-4CB6-8767-0677DD46447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2024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156-4CB6-8767-0677DD4644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2739408"/>
        <c:axId val="492737768"/>
      </c:lineChart>
      <c:catAx>
        <c:axId val="492739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737768"/>
        <c:crosses val="autoZero"/>
        <c:auto val="1"/>
        <c:lblAlgn val="ctr"/>
        <c:lblOffset val="100"/>
        <c:noMultiLvlLbl val="0"/>
      </c:catAx>
      <c:valAx>
        <c:axId val="492737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739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Sheet1!$A$2:$A$14</c:f>
              <c:strCache>
                <c:ptCount val="13"/>
                <c:pt idx="0">
                  <c:v>01.01.2023</c:v>
                </c:pt>
                <c:pt idx="1">
                  <c:v>01.02.2023</c:v>
                </c:pt>
                <c:pt idx="2">
                  <c:v>01.03.2023</c:v>
                </c:pt>
                <c:pt idx="3">
                  <c:v>01.04.2023</c:v>
                </c:pt>
                <c:pt idx="4">
                  <c:v>01.05.2023</c:v>
                </c:pt>
                <c:pt idx="5">
                  <c:v>01.06.2023</c:v>
                </c:pt>
                <c:pt idx="6">
                  <c:v>01.07.2023</c:v>
                </c:pt>
                <c:pt idx="7">
                  <c:v>01.08.2023</c:v>
                </c:pt>
                <c:pt idx="8">
                  <c:v>01.09.2023</c:v>
                </c:pt>
                <c:pt idx="9">
                  <c:v>01.10.2023</c:v>
                </c:pt>
                <c:pt idx="10">
                  <c:v>01.11.2023</c:v>
                </c:pt>
                <c:pt idx="11">
                  <c:v>01.12.2023</c:v>
                </c:pt>
                <c:pt idx="12">
                  <c:v>01.01.2024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4487.6770669999996</c:v>
                </c:pt>
                <c:pt idx="1">
                  <c:v>5743.5886650000002</c:v>
                </c:pt>
                <c:pt idx="2">
                  <c:v>7840.1025120000004</c:v>
                </c:pt>
                <c:pt idx="3">
                  <c:v>4573.6872210000001</c:v>
                </c:pt>
                <c:pt idx="4">
                  <c:v>4282.5482679999996</c:v>
                </c:pt>
                <c:pt idx="5">
                  <c:v>3839.1481669999998</c:v>
                </c:pt>
                <c:pt idx="6">
                  <c:v>1414.8796689999999</c:v>
                </c:pt>
                <c:pt idx="7">
                  <c:v>1432.706792</c:v>
                </c:pt>
                <c:pt idx="8">
                  <c:v>2067.4463919999998</c:v>
                </c:pt>
                <c:pt idx="9">
                  <c:v>2000.082799</c:v>
                </c:pt>
                <c:pt idx="10">
                  <c:v>4866.9354380000004</c:v>
                </c:pt>
                <c:pt idx="11">
                  <c:v>7751.4163879999996</c:v>
                </c:pt>
                <c:pt idx="12">
                  <c:v>131.45007699999999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C6-490E-B052-ADEF904FC2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Sheet1!$A$2:$A$14</c:f>
              <c:strCache>
                <c:ptCount val="13"/>
                <c:pt idx="0">
                  <c:v>01.01.2023</c:v>
                </c:pt>
                <c:pt idx="1">
                  <c:v>01.02.2023</c:v>
                </c:pt>
                <c:pt idx="2">
                  <c:v>01.03.2023</c:v>
                </c:pt>
                <c:pt idx="3">
                  <c:v>01.04.2023</c:v>
                </c:pt>
                <c:pt idx="4">
                  <c:v>01.05.2023</c:v>
                </c:pt>
                <c:pt idx="5">
                  <c:v>01.06.2023</c:v>
                </c:pt>
                <c:pt idx="6">
                  <c:v>01.07.2023</c:v>
                </c:pt>
                <c:pt idx="7">
                  <c:v>01.08.2023</c:v>
                </c:pt>
                <c:pt idx="8">
                  <c:v>01.09.2023</c:v>
                </c:pt>
                <c:pt idx="9">
                  <c:v>01.10.2023</c:v>
                </c:pt>
                <c:pt idx="10">
                  <c:v>01.11.2023</c:v>
                </c:pt>
                <c:pt idx="11">
                  <c:v>01.12.2023</c:v>
                </c:pt>
                <c:pt idx="12">
                  <c:v>01.01.2024</c:v>
                </c:pt>
              </c:strCache>
            </c:str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5135.2929329999997</c:v>
                </c:pt>
                <c:pt idx="1">
                  <c:v>9558.0013350000008</c:v>
                </c:pt>
                <c:pt idx="2">
                  <c:v>6436.6274880000001</c:v>
                </c:pt>
                <c:pt idx="3">
                  <c:v>8304.3427790000005</c:v>
                </c:pt>
                <c:pt idx="4">
                  <c:v>7249.4817320000002</c:v>
                </c:pt>
                <c:pt idx="5">
                  <c:v>6971.8215700000001</c:v>
                </c:pt>
                <c:pt idx="6">
                  <c:v>5992.1503110000003</c:v>
                </c:pt>
                <c:pt idx="7">
                  <c:v>6110.6532079999997</c:v>
                </c:pt>
                <c:pt idx="8">
                  <c:v>5419.8236079999997</c:v>
                </c:pt>
                <c:pt idx="9">
                  <c:v>6775.7372009999999</c:v>
                </c:pt>
                <c:pt idx="10">
                  <c:v>9681.2245619999994</c:v>
                </c:pt>
                <c:pt idx="11">
                  <c:v>22092.111964</c:v>
                </c:pt>
                <c:pt idx="12">
                  <c:v>386.00992300000001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C6-490E-B052-ADEF904FC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3074768"/>
        <c:axId val="493076736"/>
      </c:lineChart>
      <c:catAx>
        <c:axId val="493074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076736"/>
        <c:crosses val="autoZero"/>
        <c:auto val="1"/>
        <c:lblAlgn val="ctr"/>
        <c:lblOffset val="100"/>
        <c:noMultiLvlLbl val="0"/>
      </c:catAx>
      <c:valAx>
        <c:axId val="493076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074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</c:f>
              <c:strCache>
                <c:ptCount val="37"/>
                <c:pt idx="0">
                  <c:v>01.01.2021</c:v>
                </c:pt>
                <c:pt idx="1">
                  <c:v>01.02.2021</c:v>
                </c:pt>
                <c:pt idx="2">
                  <c:v>01.03.2021</c:v>
                </c:pt>
                <c:pt idx="3">
                  <c:v>01.04.2021</c:v>
                </c:pt>
                <c:pt idx="4">
                  <c:v>01.05.2021</c:v>
                </c:pt>
                <c:pt idx="5">
                  <c:v>01.06.2021</c:v>
                </c:pt>
                <c:pt idx="6">
                  <c:v>01.07.2021</c:v>
                </c:pt>
                <c:pt idx="7">
                  <c:v>01.08.2021</c:v>
                </c:pt>
                <c:pt idx="8">
                  <c:v>01.09.2021</c:v>
                </c:pt>
                <c:pt idx="9">
                  <c:v>01.10.2021</c:v>
                </c:pt>
                <c:pt idx="10">
                  <c:v>01.11.2021</c:v>
                </c:pt>
                <c:pt idx="11">
                  <c:v>01.12.2021</c:v>
                </c:pt>
                <c:pt idx="12">
                  <c:v>01.01.2022</c:v>
                </c:pt>
                <c:pt idx="13">
                  <c:v>01.02.2022</c:v>
                </c:pt>
                <c:pt idx="14">
                  <c:v>01.03.2022</c:v>
                </c:pt>
                <c:pt idx="15">
                  <c:v>01.04.2022</c:v>
                </c:pt>
                <c:pt idx="16">
                  <c:v>01.05.2022</c:v>
                </c:pt>
                <c:pt idx="17">
                  <c:v>01.06.2022</c:v>
                </c:pt>
                <c:pt idx="18">
                  <c:v>01.07.2022</c:v>
                </c:pt>
                <c:pt idx="19">
                  <c:v>01.08.2022</c:v>
                </c:pt>
                <c:pt idx="20">
                  <c:v>01.09.2022</c:v>
                </c:pt>
                <c:pt idx="21">
                  <c:v>01.10.2022</c:v>
                </c:pt>
                <c:pt idx="22">
                  <c:v>01.11.2022</c:v>
                </c:pt>
                <c:pt idx="23">
                  <c:v>01.12.2022</c:v>
                </c:pt>
                <c:pt idx="24">
                  <c:v>01.01.2023</c:v>
                </c:pt>
                <c:pt idx="25">
                  <c:v>01.02.2023</c:v>
                </c:pt>
                <c:pt idx="26">
                  <c:v>01.03.2023</c:v>
                </c:pt>
                <c:pt idx="27">
                  <c:v>01.04.2023</c:v>
                </c:pt>
                <c:pt idx="28">
                  <c:v>01.05.2023</c:v>
                </c:pt>
                <c:pt idx="29">
                  <c:v>01.06.2023</c:v>
                </c:pt>
                <c:pt idx="30">
                  <c:v>01.07.2023</c:v>
                </c:pt>
                <c:pt idx="31">
                  <c:v>01.08.2023</c:v>
                </c:pt>
                <c:pt idx="32">
                  <c:v>01.09.2023</c:v>
                </c:pt>
                <c:pt idx="33">
                  <c:v>01.10.2023</c:v>
                </c:pt>
                <c:pt idx="34">
                  <c:v>01.11.2023</c:v>
                </c:pt>
                <c:pt idx="35">
                  <c:v>01.12.2023</c:v>
                </c:pt>
                <c:pt idx="36">
                  <c:v>01.01.2024</c:v>
                </c:pt>
              </c:strCache>
            </c:strRef>
          </c:cat>
          <c:val>
            <c:numRef>
              <c:f>Sheet1!$B$2:$B$38</c:f>
              <c:numCache>
                <c:formatCode>General</c:formatCode>
                <c:ptCount val="37"/>
                <c:pt idx="0">
                  <c:v>28</c:v>
                </c:pt>
                <c:pt idx="1">
                  <c:v>19</c:v>
                </c:pt>
                <c:pt idx="2">
                  <c:v>23</c:v>
                </c:pt>
                <c:pt idx="3">
                  <c:v>19</c:v>
                </c:pt>
                <c:pt idx="4">
                  <c:v>26</c:v>
                </c:pt>
                <c:pt idx="5">
                  <c:v>29</c:v>
                </c:pt>
                <c:pt idx="6">
                  <c:v>20</c:v>
                </c:pt>
                <c:pt idx="7">
                  <c:v>13</c:v>
                </c:pt>
                <c:pt idx="8">
                  <c:v>15</c:v>
                </c:pt>
                <c:pt idx="9">
                  <c:v>21</c:v>
                </c:pt>
                <c:pt idx="10">
                  <c:v>17</c:v>
                </c:pt>
                <c:pt idx="11">
                  <c:v>11</c:v>
                </c:pt>
                <c:pt idx="12">
                  <c:v>7</c:v>
                </c:pt>
                <c:pt idx="13">
                  <c:v>7</c:v>
                </c:pt>
                <c:pt idx="14">
                  <c:v>1</c:v>
                </c:pt>
                <c:pt idx="15">
                  <c:v>2</c:v>
                </c:pt>
                <c:pt idx="16">
                  <c:v>6</c:v>
                </c:pt>
                <c:pt idx="17">
                  <c:v>10</c:v>
                </c:pt>
                <c:pt idx="18">
                  <c:v>10</c:v>
                </c:pt>
                <c:pt idx="19">
                  <c:v>8</c:v>
                </c:pt>
                <c:pt idx="20">
                  <c:v>8</c:v>
                </c:pt>
                <c:pt idx="21">
                  <c:v>14</c:v>
                </c:pt>
                <c:pt idx="22">
                  <c:v>11</c:v>
                </c:pt>
                <c:pt idx="23">
                  <c:v>12</c:v>
                </c:pt>
                <c:pt idx="24">
                  <c:v>8</c:v>
                </c:pt>
                <c:pt idx="25">
                  <c:v>4</c:v>
                </c:pt>
                <c:pt idx="26">
                  <c:v>7</c:v>
                </c:pt>
                <c:pt idx="27">
                  <c:v>10</c:v>
                </c:pt>
                <c:pt idx="28">
                  <c:v>7</c:v>
                </c:pt>
                <c:pt idx="29">
                  <c:v>8</c:v>
                </c:pt>
                <c:pt idx="30">
                  <c:v>5</c:v>
                </c:pt>
                <c:pt idx="31">
                  <c:v>7</c:v>
                </c:pt>
                <c:pt idx="32">
                  <c:v>5</c:v>
                </c:pt>
                <c:pt idx="33">
                  <c:v>6</c:v>
                </c:pt>
                <c:pt idx="34">
                  <c:v>8</c:v>
                </c:pt>
                <c:pt idx="35">
                  <c:v>9</c:v>
                </c:pt>
                <c:pt idx="3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DE-4090-986E-1CA084F8BF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3076080"/>
        <c:axId val="493073128"/>
      </c:lineChart>
      <c:catAx>
        <c:axId val="49307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073128"/>
        <c:crosses val="autoZero"/>
        <c:auto val="1"/>
        <c:lblAlgn val="ctr"/>
        <c:lblOffset val="100"/>
        <c:noMultiLvlLbl val="0"/>
      </c:catAx>
      <c:valAx>
        <c:axId val="493073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07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@rittersport_de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01.12.2023</c:v>
                </c:pt>
                <c:pt idx="1">
                  <c:v>02.12.2023</c:v>
                </c:pt>
                <c:pt idx="2">
                  <c:v>03.12.2023</c:v>
                </c:pt>
                <c:pt idx="3">
                  <c:v>04.12.2023</c:v>
                </c:pt>
                <c:pt idx="4">
                  <c:v>05.12.2023</c:v>
                </c:pt>
                <c:pt idx="5">
                  <c:v>06.12.2023</c:v>
                </c:pt>
                <c:pt idx="6">
                  <c:v>07.12.2023</c:v>
                </c:pt>
                <c:pt idx="7">
                  <c:v>08.12.2023</c:v>
                </c:pt>
                <c:pt idx="8">
                  <c:v>09.12.2023</c:v>
                </c:pt>
                <c:pt idx="9">
                  <c:v>10.12.2023</c:v>
                </c:pt>
                <c:pt idx="10">
                  <c:v>11.12.2023</c:v>
                </c:pt>
                <c:pt idx="11">
                  <c:v>12.12.2023</c:v>
                </c:pt>
                <c:pt idx="12">
                  <c:v>13.12.2023</c:v>
                </c:pt>
                <c:pt idx="13">
                  <c:v>14.12.2023</c:v>
                </c:pt>
                <c:pt idx="14">
                  <c:v>15.12.2023</c:v>
                </c:pt>
                <c:pt idx="15">
                  <c:v>16.12.2023</c:v>
                </c:pt>
                <c:pt idx="16">
                  <c:v>17.12.2023</c:v>
                </c:pt>
                <c:pt idx="17">
                  <c:v>18.12.2023</c:v>
                </c:pt>
                <c:pt idx="18">
                  <c:v>19.12.2023</c:v>
                </c:pt>
                <c:pt idx="19">
                  <c:v>20.12.2023</c:v>
                </c:pt>
                <c:pt idx="20">
                  <c:v>21.12.2023</c:v>
                </c:pt>
                <c:pt idx="21">
                  <c:v>22.12.2023</c:v>
                </c:pt>
                <c:pt idx="22">
                  <c:v>23.12.2023</c:v>
                </c:pt>
                <c:pt idx="23">
                  <c:v>24.12.2023</c:v>
                </c:pt>
                <c:pt idx="24">
                  <c:v>25.12.2023</c:v>
                </c:pt>
                <c:pt idx="25">
                  <c:v>26.12.2023</c:v>
                </c:pt>
                <c:pt idx="26">
                  <c:v>27.12.2023</c:v>
                </c:pt>
                <c:pt idx="27">
                  <c:v>28.12.2023</c:v>
                </c:pt>
                <c:pt idx="28">
                  <c:v>29.12.2023</c:v>
                </c:pt>
                <c:pt idx="29">
                  <c:v>30.12.2023</c:v>
                </c:pt>
                <c:pt idx="30">
                  <c:v>31.12.2023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1339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3866</c:v>
                </c:pt>
                <c:pt idx="19">
                  <c:v>0</c:v>
                </c:pt>
                <c:pt idx="20">
                  <c:v>6183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DC-4470-9E24-34E2333A4C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3053776"/>
        <c:axId val="493054760"/>
      </c:lineChart>
      <c:catAx>
        <c:axId val="493053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054760"/>
        <c:crosses val="autoZero"/>
        <c:auto val="1"/>
        <c:lblAlgn val="ctr"/>
        <c:lblOffset val="100"/>
        <c:noMultiLvlLbl val="0"/>
      </c:catAx>
      <c:valAx>
        <c:axId val="493054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053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@rittersport_de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01.12.2023</c:v>
                </c:pt>
                <c:pt idx="1">
                  <c:v>02.12.2023</c:v>
                </c:pt>
                <c:pt idx="2">
                  <c:v>03.12.2023</c:v>
                </c:pt>
                <c:pt idx="3">
                  <c:v>04.12.2023</c:v>
                </c:pt>
                <c:pt idx="4">
                  <c:v>05.12.2023</c:v>
                </c:pt>
                <c:pt idx="5">
                  <c:v>06.12.2023</c:v>
                </c:pt>
                <c:pt idx="6">
                  <c:v>07.12.2023</c:v>
                </c:pt>
                <c:pt idx="7">
                  <c:v>08.12.2023</c:v>
                </c:pt>
                <c:pt idx="8">
                  <c:v>09.12.2023</c:v>
                </c:pt>
                <c:pt idx="9">
                  <c:v>10.12.2023</c:v>
                </c:pt>
                <c:pt idx="10">
                  <c:v>11.12.2023</c:v>
                </c:pt>
                <c:pt idx="11">
                  <c:v>12.12.2023</c:v>
                </c:pt>
                <c:pt idx="12">
                  <c:v>13.12.2023</c:v>
                </c:pt>
                <c:pt idx="13">
                  <c:v>14.12.2023</c:v>
                </c:pt>
                <c:pt idx="14">
                  <c:v>15.12.2023</c:v>
                </c:pt>
                <c:pt idx="15">
                  <c:v>16.12.2023</c:v>
                </c:pt>
                <c:pt idx="16">
                  <c:v>17.12.2023</c:v>
                </c:pt>
                <c:pt idx="17">
                  <c:v>18.12.2023</c:v>
                </c:pt>
                <c:pt idx="18">
                  <c:v>19.12.2023</c:v>
                </c:pt>
                <c:pt idx="19">
                  <c:v>20.12.2023</c:v>
                </c:pt>
                <c:pt idx="20">
                  <c:v>21.12.2023</c:v>
                </c:pt>
                <c:pt idx="21">
                  <c:v>22.12.2023</c:v>
                </c:pt>
                <c:pt idx="22">
                  <c:v>23.12.2023</c:v>
                </c:pt>
                <c:pt idx="23">
                  <c:v>24.12.2023</c:v>
                </c:pt>
                <c:pt idx="24">
                  <c:v>25.12.2023</c:v>
                </c:pt>
                <c:pt idx="25">
                  <c:v>26.12.2023</c:v>
                </c:pt>
                <c:pt idx="26">
                  <c:v>27.12.2023</c:v>
                </c:pt>
                <c:pt idx="27">
                  <c:v>28.12.2023</c:v>
                </c:pt>
                <c:pt idx="28">
                  <c:v>29.12.2023</c:v>
                </c:pt>
                <c:pt idx="29">
                  <c:v>30.12.2023</c:v>
                </c:pt>
                <c:pt idx="30">
                  <c:v>31.12.2023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3347</c:v>
                </c:pt>
                <c:pt idx="1">
                  <c:v>3345</c:v>
                </c:pt>
                <c:pt idx="2">
                  <c:v>3346</c:v>
                </c:pt>
                <c:pt idx="3">
                  <c:v>3345</c:v>
                </c:pt>
                <c:pt idx="4">
                  <c:v>3343</c:v>
                </c:pt>
                <c:pt idx="5">
                  <c:v>3340</c:v>
                </c:pt>
                <c:pt idx="6">
                  <c:v>3339</c:v>
                </c:pt>
                <c:pt idx="7">
                  <c:v>3342</c:v>
                </c:pt>
                <c:pt idx="8">
                  <c:v>3341</c:v>
                </c:pt>
                <c:pt idx="9">
                  <c:v>3338</c:v>
                </c:pt>
                <c:pt idx="10">
                  <c:v>3334</c:v>
                </c:pt>
                <c:pt idx="11">
                  <c:v>3336</c:v>
                </c:pt>
                <c:pt idx="12">
                  <c:v>3340</c:v>
                </c:pt>
                <c:pt idx="13">
                  <c:v>3340</c:v>
                </c:pt>
                <c:pt idx="14">
                  <c:v>3340</c:v>
                </c:pt>
                <c:pt idx="15">
                  <c:v>3342</c:v>
                </c:pt>
                <c:pt idx="16">
                  <c:v>3345</c:v>
                </c:pt>
                <c:pt idx="17">
                  <c:v>3350</c:v>
                </c:pt>
                <c:pt idx="18">
                  <c:v>3356</c:v>
                </c:pt>
                <c:pt idx="19">
                  <c:v>3356</c:v>
                </c:pt>
                <c:pt idx="20">
                  <c:v>3359</c:v>
                </c:pt>
                <c:pt idx="21">
                  <c:v>3362</c:v>
                </c:pt>
                <c:pt idx="22">
                  <c:v>3363</c:v>
                </c:pt>
                <c:pt idx="23">
                  <c:v>3369</c:v>
                </c:pt>
                <c:pt idx="24">
                  <c:v>3370</c:v>
                </c:pt>
                <c:pt idx="25">
                  <c:v>3370</c:v>
                </c:pt>
                <c:pt idx="26">
                  <c:v>3372</c:v>
                </c:pt>
                <c:pt idx="27">
                  <c:v>3371</c:v>
                </c:pt>
                <c:pt idx="28">
                  <c:v>3371</c:v>
                </c:pt>
                <c:pt idx="29">
                  <c:v>3375</c:v>
                </c:pt>
                <c:pt idx="30">
                  <c:v>3373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5B-4E6F-9386-9D2BE5F1A7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3053448"/>
        <c:axId val="493055416"/>
      </c:lineChart>
      <c:catAx>
        <c:axId val="493053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055416"/>
        <c:crosses val="autoZero"/>
        <c:auto val="1"/>
        <c:lblAlgn val="ctr"/>
        <c:lblOffset val="100"/>
        <c:noMultiLvlLbl val="0"/>
      </c:catAx>
      <c:valAx>
        <c:axId val="493055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053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@rittersport_de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01.12.2023</c:v>
                </c:pt>
                <c:pt idx="1">
                  <c:v>02.12.2023</c:v>
                </c:pt>
                <c:pt idx="2">
                  <c:v>03.12.2023</c:v>
                </c:pt>
                <c:pt idx="3">
                  <c:v>04.12.2023</c:v>
                </c:pt>
                <c:pt idx="4">
                  <c:v>05.12.2023</c:v>
                </c:pt>
                <c:pt idx="5">
                  <c:v>06.12.2023</c:v>
                </c:pt>
                <c:pt idx="6">
                  <c:v>07.12.2023</c:v>
                </c:pt>
                <c:pt idx="7">
                  <c:v>08.12.2023</c:v>
                </c:pt>
                <c:pt idx="8">
                  <c:v>09.12.2023</c:v>
                </c:pt>
                <c:pt idx="9">
                  <c:v>10.12.2023</c:v>
                </c:pt>
                <c:pt idx="10">
                  <c:v>11.12.2023</c:v>
                </c:pt>
                <c:pt idx="11">
                  <c:v>12.12.2023</c:v>
                </c:pt>
                <c:pt idx="12">
                  <c:v>13.12.2023</c:v>
                </c:pt>
                <c:pt idx="13">
                  <c:v>14.12.2023</c:v>
                </c:pt>
                <c:pt idx="14">
                  <c:v>15.12.2023</c:v>
                </c:pt>
                <c:pt idx="15">
                  <c:v>16.12.2023</c:v>
                </c:pt>
                <c:pt idx="16">
                  <c:v>17.12.2023</c:v>
                </c:pt>
                <c:pt idx="17">
                  <c:v>18.12.2023</c:v>
                </c:pt>
                <c:pt idx="18">
                  <c:v>19.12.2023</c:v>
                </c:pt>
                <c:pt idx="19">
                  <c:v>20.12.2023</c:v>
                </c:pt>
                <c:pt idx="20">
                  <c:v>21.12.2023</c:v>
                </c:pt>
                <c:pt idx="21">
                  <c:v>22.12.2023</c:v>
                </c:pt>
                <c:pt idx="22">
                  <c:v>23.12.2023</c:v>
                </c:pt>
                <c:pt idx="23">
                  <c:v>24.12.2023</c:v>
                </c:pt>
                <c:pt idx="24">
                  <c:v>25.12.2023</c:v>
                </c:pt>
                <c:pt idx="25">
                  <c:v>26.12.2023</c:v>
                </c:pt>
                <c:pt idx="26">
                  <c:v>27.12.2023</c:v>
                </c:pt>
                <c:pt idx="27">
                  <c:v>28.12.2023</c:v>
                </c:pt>
                <c:pt idx="28">
                  <c:v>29.12.2023</c:v>
                </c:pt>
                <c:pt idx="29">
                  <c:v>30.12.2023</c:v>
                </c:pt>
                <c:pt idx="30">
                  <c:v>31.12.2023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7">
                  <c:v>1339</c:v>
                </c:pt>
                <c:pt idx="18">
                  <c:v>3866</c:v>
                </c:pt>
                <c:pt idx="20">
                  <c:v>6183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CB-44CA-9C1A-50A9B14095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3065912"/>
        <c:axId val="493062632"/>
      </c:lineChart>
      <c:catAx>
        <c:axId val="493065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062632"/>
        <c:crosses val="autoZero"/>
        <c:auto val="1"/>
        <c:lblAlgn val="ctr"/>
        <c:lblOffset val="100"/>
        <c:noMultiLvlLbl val="0"/>
      </c:catAx>
      <c:valAx>
        <c:axId val="493062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065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AEF6E-522D-4EB9-8228-00C82844DA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 Monatliche Reportings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D4C416-DA4B-48DE-A834-D9C964F028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Alfred Ritter GmbH &amp; Co. KG</a:t>
            </a:r>
          </a:p>
        </p:txBody>
      </p:sp>
    </p:spTree>
    <p:extLst>
      <p:ext uri="{BB962C8B-B14F-4D97-AF65-F5344CB8AC3E}">
        <p14:creationId xmlns:p14="http://schemas.microsoft.com/office/powerpoint/2010/main" val="682916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4B27F-66E4-4EE0-9210-8E873F084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IG_Impressions 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F3A7F5-15C7-45F2-B3C5-111B21F451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38133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B8A146-402F-4609-9EB7-F90BAF9524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9CF22-295E-4DB3-AE3E-47745A466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480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FAD6D-CB63-4289-BF53-44659F3D6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IG_Reichweite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DA0A57-4E4B-4F4F-830E-7DDF077B42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78390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1A8527-B871-44E0-AE7B-96CB1A1420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365BF-E5E8-4F0A-A81D-5DDDD6CD3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124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4984D-86CA-44C8-9ED9-C7E89CCE9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 Follower_Entwicklung | rittersport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B4CE22-7FB9-4A6E-8318-40AA7AF37A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19024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87B219-8B22-413C-8230-262257BE1F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8D60E-EB82-4948-A7E8-68B225D8D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133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E81FE-700E-44A7-B3F4-126F400FD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FB_Impressions | Ritter 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955F52-C289-453B-B5D8-7033C12F26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32271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D84D72-447E-46A4-ACC9-9115AD5923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E6FD16-EBA5-4289-8C31-1505C60AF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265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97E76-472B-47AC-B7E5-C1D928D84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FB_Reichweite 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96DB3B-A169-4047-88E7-DA8D5C0C6F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08651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8A89F6-D09C-491F-9E1D-4078950FA8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C5C5BC-C9A8-45C4-8809-D4EECFB06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158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46DE8-A36E-4374-8670-AE68488B6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FB_Fans_Entwicklung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9562AB-D0CE-4175-82A8-0B1D4386C8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75599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56CF27-CAD1-48F5-852D-388F2592B3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C2AF38-DB98-484D-847D-79AF01071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725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A5A69-9DE3-4524-A38A-DB865C3B5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Monthly Total Ads Performance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6AEC92-AF3B-4636-9147-2435D3BBD0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85516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1906808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5116110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13589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4191594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045932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5007257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51421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508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4487.677067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5135.292933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9622.97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4370147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4056698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8426845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38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5743.588665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9558.001335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15301.59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5165054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8846787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14011841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242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7840.102512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6436.627488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14276.73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4884938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4424511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9309449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005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4573.687221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8304.342779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12878.03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2635096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6371375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9006472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735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4282.548268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7249.481732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11532.06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2192962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5420547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7613515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848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3839.148167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6971.82157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1873470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5703159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7576637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622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1414.879669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5992.150311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7408.4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1210967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4820561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6032029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768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1432.706792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6110.653208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7543.36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817002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4968147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899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2067.446392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5419.823608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7487.27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1429310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3428154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4857464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449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2000.082799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6775.737201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8775.82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1179775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3999830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5179605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547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5DA0A7-0B30-4240-9EAC-48EB03F8C4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01.01.2023 - 31.01.2024</a:t>
            </a:r>
          </a:p>
        </p:txBody>
      </p:sp>
    </p:spTree>
    <p:extLst>
      <p:ext uri="{BB962C8B-B14F-4D97-AF65-F5344CB8AC3E}">
        <p14:creationId xmlns:p14="http://schemas.microsoft.com/office/powerpoint/2010/main" val="929739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ABBD1-AD20-469C-95DB-F6499A7B5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Monthly Total Ads Performance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B61BCC-801B-459D-8E3A-4A1CEAC8C1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4201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405333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6095555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5833425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934082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4077470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1821464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56641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844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4866.935438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9681.224562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14548.16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2665559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5711636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8377195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713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7751.416388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22092.111964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29843.76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4576304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13805167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18381471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619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2024-01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131.450077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386.009923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517.46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445224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622110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768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50432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100113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150547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33177470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71184794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104362780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5332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E8E9AC-DAC3-44CE-BA25-49080992D5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01.01.2023 - 31.01.2024</a:t>
            </a:r>
          </a:p>
        </p:txBody>
      </p:sp>
    </p:spTree>
    <p:extLst>
      <p:ext uri="{BB962C8B-B14F-4D97-AF65-F5344CB8AC3E}">
        <p14:creationId xmlns:p14="http://schemas.microsoft.com/office/powerpoint/2010/main" val="470301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70B2F-5864-4FBF-86A2-5F62BC4AA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IG_Reichweite_Jahresvergleich | rittersport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CE2298-B972-4B5B-B6F5-ABBDEA00BB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06766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D2A2C-FCA0-4270-B896-BA1D80C25A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01.01.2021 - 05.01.2024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5C6D90-DE43-4199-80E1-7E5C88339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891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BB4C1-A846-4E54-B94D-95B74AA2F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IG_Impressionen_Jahresvergleich | 2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B49D1F-6604-463B-AD22-595B7155AF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65126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8333AC-175E-4EF6-8AEA-01C1B6D546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8C972-EAD8-451F-B03E-7B3FD4E71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061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94E35-CA12-429D-AD2B-60ED31DBB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Campaign Spend Development By Network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9DD7A4-D010-405B-BFE9-C64C1F9024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47394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6E51CA-19EB-470D-B5FA-ACDC4144A1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01.01.2023 - 31.01.2024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5F1BBC-964F-4FBB-9CBC-7409BF43D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839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30FFC-93C9-4452-8E30-2E9224F53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17C709-D63B-4E53-AA50-07B471F14B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6473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918599-1F64-40F1-9B5F-F319EEEFA9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730A87-73C9-44CA-B890-3B87436D4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4695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459C2-C96E-4109-BC6B-E1F244D82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C3AE5B-5E1B-4349-BE91-FC537E7B86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91591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52275492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9997247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912957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377027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7350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/>
                        <a:t>Interactions per Post per Profile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856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638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72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BD35D6-21BC-4621-BB97-935F4B85A5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</p:spTree>
    <p:extLst>
      <p:ext uri="{BB962C8B-B14F-4D97-AF65-F5344CB8AC3E}">
        <p14:creationId xmlns:p14="http://schemas.microsoft.com/office/powerpoint/2010/main" val="3673382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000AD-0106-4BE5-9DA4-A446F4A71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TT_Views-Impressions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C2E0C7-920C-4E6D-8975-991FC54618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43811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B80628-62F6-487A-8A9D-EE004979B0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301D5-5632-43C2-849A-5C1440A36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354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8C346-863C-44AD-86D9-14ABDBDEC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Tiktok TT_Follower_Entwicklung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2D40F8-E874-4934-8639-951184D3A1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78508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249A1B-FF71-469A-8FD0-C1332A776B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E10DE0-E15F-4C58-AA32-A013759BB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6863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4A732-0335-4BA1-8767-24848264A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Average Views Per Video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BE5B2D-2CFD-4F0F-95F9-0DACD7CDCA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42806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7ACEE2-A2EF-469C-A7A2-105CF40D9F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8D13AC-0579-43B2-B1B1-3B9F00FB4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838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DD142-6300-4F89-9ABD-6163ED204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Benchmark Instagram | 5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181717-1678-40D7-BB7F-0C11028419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532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934421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2056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30193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85322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0517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06268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11809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89866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7795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91228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0742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511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rittersport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065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milka_deutschland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1.9429 %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145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lindt_germany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954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nucao_de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493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tonyschocolonely_de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075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305CAB-F517-4094-8FC5-8FAB87C269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</p:spTree>
    <p:extLst>
      <p:ext uri="{BB962C8B-B14F-4D97-AF65-F5344CB8AC3E}">
        <p14:creationId xmlns:p14="http://schemas.microsoft.com/office/powerpoint/2010/main" val="33044127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479</Words>
  <Application>Microsoft Office PowerPoint</Application>
  <PresentationFormat>On-screen Show (4:3)</PresentationFormat>
  <Paragraphs>242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quintly_template</vt:lpstr>
      <vt:lpstr>1 Monatliche Reportings</vt:lpstr>
      <vt:lpstr>Instagram IG_Impressions  | rittersport</vt:lpstr>
      <vt:lpstr>Instagram IG_Reichweite | rittersport</vt:lpstr>
      <vt:lpstr>Instagram IG_ Follower_Entwicklung | rittersport</vt:lpstr>
      <vt:lpstr>Facebook FB_Impressions | Ritter Sport</vt:lpstr>
      <vt:lpstr>Facebook FB_Reichweite  | All profiles</vt:lpstr>
      <vt:lpstr>Facebook FB_Fans_Entwicklung | All profiles</vt:lpstr>
      <vt:lpstr>Meta Monthly Total Ads Performance | All profiles - 1 of 2</vt:lpstr>
      <vt:lpstr>Meta Monthly Total Ads Performance | All profiles - 2 of 2</vt:lpstr>
      <vt:lpstr>Instagram IG_Reichweite_Jahresvergleich | rittersport</vt:lpstr>
      <vt:lpstr>Instagram IG_Impressionen_Jahresvergleich | 2 profiles</vt:lpstr>
      <vt:lpstr>Meta Campaign Spend Development By Network | All profiles</vt:lpstr>
      <vt:lpstr>Instagram Posts | rittersport</vt:lpstr>
      <vt:lpstr>Overall Network Key Metrics Table | All profiles</vt:lpstr>
      <vt:lpstr>Tiktok TT_Views-Impressions | All profiles</vt:lpstr>
      <vt:lpstr>Tiktok TT_Follower_Entwicklung | All profiles</vt:lpstr>
      <vt:lpstr>Tiktok Average Views Per Video | All profiles</vt:lpstr>
      <vt:lpstr>Instagram Benchmark Instagram | 5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Monatliche Reportings</dc:title>
  <dc:creator>Frederik Born</dc:creator>
  <cp:lastModifiedBy>Frederik Born</cp:lastModifiedBy>
  <cp:revision>1</cp:revision>
  <dcterms:created xsi:type="dcterms:W3CDTF">2024-01-05T14:54:24Z</dcterms:created>
  <dcterms:modified xsi:type="dcterms:W3CDTF">2024-01-05T14:55:01Z</dcterms:modified>
</cp:coreProperties>
</file>