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401826</c:v>
                </c:pt>
                <c:pt idx="1">
                  <c:v>485733</c:v>
                </c:pt>
                <c:pt idx="2">
                  <c:v>523029</c:v>
                </c:pt>
                <c:pt idx="3">
                  <c:v>604605</c:v>
                </c:pt>
                <c:pt idx="4">
                  <c:v>546229</c:v>
                </c:pt>
                <c:pt idx="5">
                  <c:v>410106</c:v>
                </c:pt>
                <c:pt idx="6">
                  <c:v>402022</c:v>
                </c:pt>
                <c:pt idx="7">
                  <c:v>384106</c:v>
                </c:pt>
                <c:pt idx="8">
                  <c:v>407128</c:v>
                </c:pt>
                <c:pt idx="9">
                  <c:v>439710</c:v>
                </c:pt>
                <c:pt idx="10">
                  <c:v>369207</c:v>
                </c:pt>
                <c:pt idx="11">
                  <c:v>362763</c:v>
                </c:pt>
                <c:pt idx="12">
                  <c:v>301494</c:v>
                </c:pt>
                <c:pt idx="13">
                  <c:v>625820</c:v>
                </c:pt>
                <c:pt idx="14">
                  <c:v>868449</c:v>
                </c:pt>
                <c:pt idx="15">
                  <c:v>1007929</c:v>
                </c:pt>
                <c:pt idx="16">
                  <c:v>1207267</c:v>
                </c:pt>
                <c:pt idx="17">
                  <c:v>800396</c:v>
                </c:pt>
                <c:pt idx="18">
                  <c:v>748930</c:v>
                </c:pt>
                <c:pt idx="19">
                  <c:v>787962</c:v>
                </c:pt>
                <c:pt idx="20">
                  <c:v>764537</c:v>
                </c:pt>
                <c:pt idx="21">
                  <c:v>767504</c:v>
                </c:pt>
                <c:pt idx="22">
                  <c:v>722848</c:v>
                </c:pt>
                <c:pt idx="23">
                  <c:v>366457</c:v>
                </c:pt>
                <c:pt idx="24">
                  <c:v>343913</c:v>
                </c:pt>
                <c:pt idx="25">
                  <c:v>253950</c:v>
                </c:pt>
                <c:pt idx="26">
                  <c:v>414868</c:v>
                </c:pt>
                <c:pt idx="27">
                  <c:v>311342</c:v>
                </c:pt>
                <c:pt idx="28">
                  <c:v>304862</c:v>
                </c:pt>
                <c:pt idx="29">
                  <c:v>303124</c:v>
                </c:pt>
                <c:pt idx="30">
                  <c:v>186155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82-47D9-B741-A99867D653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415384"/>
        <c:axId val="394414728"/>
      </c:lineChart>
      <c:catAx>
        <c:axId val="394415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414728"/>
        <c:crosses val="autoZero"/>
        <c:auto val="1"/>
        <c:lblAlgn val="ctr"/>
        <c:lblOffset val="100"/>
        <c:noMultiLvlLbl val="0"/>
      </c:catAx>
      <c:valAx>
        <c:axId val="394414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415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365093</c:v>
                </c:pt>
                <c:pt idx="1">
                  <c:v>447813</c:v>
                </c:pt>
                <c:pt idx="2">
                  <c:v>485415</c:v>
                </c:pt>
                <c:pt idx="3">
                  <c:v>527077</c:v>
                </c:pt>
                <c:pt idx="4">
                  <c:v>487857</c:v>
                </c:pt>
                <c:pt idx="5">
                  <c:v>368460</c:v>
                </c:pt>
                <c:pt idx="6">
                  <c:v>373214</c:v>
                </c:pt>
                <c:pt idx="7">
                  <c:v>343385</c:v>
                </c:pt>
                <c:pt idx="8">
                  <c:v>366658</c:v>
                </c:pt>
                <c:pt idx="9">
                  <c:v>385061</c:v>
                </c:pt>
                <c:pt idx="10">
                  <c:v>314258</c:v>
                </c:pt>
                <c:pt idx="11">
                  <c:v>318548</c:v>
                </c:pt>
                <c:pt idx="12">
                  <c:v>276079</c:v>
                </c:pt>
                <c:pt idx="13">
                  <c:v>544576</c:v>
                </c:pt>
                <c:pt idx="14">
                  <c:v>804889</c:v>
                </c:pt>
                <c:pt idx="15">
                  <c:v>898385</c:v>
                </c:pt>
                <c:pt idx="16">
                  <c:v>1089635</c:v>
                </c:pt>
                <c:pt idx="17">
                  <c:v>690594</c:v>
                </c:pt>
                <c:pt idx="18">
                  <c:v>700171</c:v>
                </c:pt>
                <c:pt idx="19">
                  <c:v>742486</c:v>
                </c:pt>
                <c:pt idx="20">
                  <c:v>746649</c:v>
                </c:pt>
                <c:pt idx="21">
                  <c:v>749418</c:v>
                </c:pt>
                <c:pt idx="22">
                  <c:v>655656</c:v>
                </c:pt>
                <c:pt idx="23">
                  <c:v>344978</c:v>
                </c:pt>
                <c:pt idx="24">
                  <c:v>320853</c:v>
                </c:pt>
                <c:pt idx="25">
                  <c:v>243612</c:v>
                </c:pt>
                <c:pt idx="26">
                  <c:v>400681</c:v>
                </c:pt>
                <c:pt idx="27">
                  <c:v>299039</c:v>
                </c:pt>
                <c:pt idx="28">
                  <c:v>298269</c:v>
                </c:pt>
                <c:pt idx="29">
                  <c:v>289622</c:v>
                </c:pt>
                <c:pt idx="30">
                  <c:v>176984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F5-421B-B966-862983698B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000280"/>
        <c:axId val="395001592"/>
      </c:lineChart>
      <c:catAx>
        <c:axId val="395000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001592"/>
        <c:crosses val="autoZero"/>
        <c:auto val="1"/>
        <c:lblAlgn val="ctr"/>
        <c:lblOffset val="100"/>
        <c:noMultiLvlLbl val="0"/>
      </c:catAx>
      <c:valAx>
        <c:axId val="395001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000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118841</c:v>
                </c:pt>
                <c:pt idx="1">
                  <c:v>118947</c:v>
                </c:pt>
                <c:pt idx="2">
                  <c:v>118992</c:v>
                </c:pt>
                <c:pt idx="3">
                  <c:v>119050</c:v>
                </c:pt>
                <c:pt idx="4">
                  <c:v>119140</c:v>
                </c:pt>
                <c:pt idx="5">
                  <c:v>119212</c:v>
                </c:pt>
                <c:pt idx="6">
                  <c:v>119353</c:v>
                </c:pt>
                <c:pt idx="7">
                  <c:v>119392</c:v>
                </c:pt>
                <c:pt idx="8">
                  <c:v>119400</c:v>
                </c:pt>
                <c:pt idx="9">
                  <c:v>119412</c:v>
                </c:pt>
                <c:pt idx="10">
                  <c:v>119424</c:v>
                </c:pt>
                <c:pt idx="11">
                  <c:v>119439</c:v>
                </c:pt>
                <c:pt idx="12">
                  <c:v>119455</c:v>
                </c:pt>
                <c:pt idx="13">
                  <c:v>119454</c:v>
                </c:pt>
                <c:pt idx="14">
                  <c:v>119456</c:v>
                </c:pt>
                <c:pt idx="15">
                  <c:v>119444</c:v>
                </c:pt>
                <c:pt idx="16">
                  <c:v>119434</c:v>
                </c:pt>
                <c:pt idx="17">
                  <c:v>119429</c:v>
                </c:pt>
                <c:pt idx="18">
                  <c:v>119434</c:v>
                </c:pt>
                <c:pt idx="19">
                  <c:v>119448</c:v>
                </c:pt>
                <c:pt idx="20">
                  <c:v>119893</c:v>
                </c:pt>
                <c:pt idx="21">
                  <c:v>120032</c:v>
                </c:pt>
                <c:pt idx="22">
                  <c:v>120035</c:v>
                </c:pt>
                <c:pt idx="23">
                  <c:v>120029</c:v>
                </c:pt>
                <c:pt idx="24">
                  <c:v>120009</c:v>
                </c:pt>
                <c:pt idx="25">
                  <c:v>119991</c:v>
                </c:pt>
                <c:pt idx="26">
                  <c:v>119972</c:v>
                </c:pt>
                <c:pt idx="27">
                  <c:v>119943</c:v>
                </c:pt>
                <c:pt idx="28">
                  <c:v>119916</c:v>
                </c:pt>
                <c:pt idx="29">
                  <c:v>119915</c:v>
                </c:pt>
                <c:pt idx="30">
                  <c:v>119896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86-4631-BDD2-66E6B1D052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454552"/>
        <c:axId val="392457832"/>
      </c:lineChart>
      <c:catAx>
        <c:axId val="392454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457832"/>
        <c:crosses val="autoZero"/>
        <c:auto val="1"/>
        <c:lblAlgn val="ctr"/>
        <c:lblOffset val="100"/>
        <c:noMultiLvlLbl val="0"/>
      </c:catAx>
      <c:valAx>
        <c:axId val="392457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454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91658</c:v>
                </c:pt>
                <c:pt idx="1">
                  <c:v>98032</c:v>
                </c:pt>
                <c:pt idx="2">
                  <c:v>116152</c:v>
                </c:pt>
                <c:pt idx="3">
                  <c:v>205523</c:v>
                </c:pt>
                <c:pt idx="4">
                  <c:v>186813</c:v>
                </c:pt>
                <c:pt idx="5">
                  <c:v>162980</c:v>
                </c:pt>
                <c:pt idx="6">
                  <c:v>362754</c:v>
                </c:pt>
                <c:pt idx="7">
                  <c:v>590424</c:v>
                </c:pt>
                <c:pt idx="8">
                  <c:v>308803</c:v>
                </c:pt>
                <c:pt idx="9">
                  <c:v>206309</c:v>
                </c:pt>
                <c:pt idx="10">
                  <c:v>110951</c:v>
                </c:pt>
                <c:pt idx="11">
                  <c:v>101607</c:v>
                </c:pt>
                <c:pt idx="12">
                  <c:v>85632</c:v>
                </c:pt>
                <c:pt idx="13">
                  <c:v>359151</c:v>
                </c:pt>
                <c:pt idx="14">
                  <c:v>470101</c:v>
                </c:pt>
                <c:pt idx="15">
                  <c:v>421476</c:v>
                </c:pt>
                <c:pt idx="16">
                  <c:v>384805</c:v>
                </c:pt>
                <c:pt idx="17">
                  <c:v>273562</c:v>
                </c:pt>
                <c:pt idx="18">
                  <c:v>271614</c:v>
                </c:pt>
                <c:pt idx="19">
                  <c:v>277018</c:v>
                </c:pt>
                <c:pt idx="20">
                  <c:v>319961</c:v>
                </c:pt>
                <c:pt idx="21">
                  <c:v>292810</c:v>
                </c:pt>
                <c:pt idx="22">
                  <c:v>235771</c:v>
                </c:pt>
                <c:pt idx="23">
                  <c:v>173771</c:v>
                </c:pt>
                <c:pt idx="24">
                  <c:v>140112</c:v>
                </c:pt>
                <c:pt idx="25">
                  <c:v>66093</c:v>
                </c:pt>
                <c:pt idx="26">
                  <c:v>55702</c:v>
                </c:pt>
                <c:pt idx="27">
                  <c:v>54370</c:v>
                </c:pt>
                <c:pt idx="28">
                  <c:v>53583</c:v>
                </c:pt>
                <c:pt idx="29">
                  <c:v>41763</c:v>
                </c:pt>
                <c:pt idx="30">
                  <c:v>10672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F9-4714-BE78-0D3F7B4CBE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0132336"/>
        <c:axId val="80136600"/>
      </c:lineChart>
      <c:catAx>
        <c:axId val="8013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136600"/>
        <c:crosses val="autoZero"/>
        <c:auto val="1"/>
        <c:lblAlgn val="ctr"/>
        <c:lblOffset val="100"/>
        <c:noMultiLvlLbl val="0"/>
      </c:catAx>
      <c:valAx>
        <c:axId val="80136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13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81119</c:v>
                </c:pt>
                <c:pt idx="1">
                  <c:v>85724</c:v>
                </c:pt>
                <c:pt idx="2">
                  <c:v>97643</c:v>
                </c:pt>
                <c:pt idx="3">
                  <c:v>174833</c:v>
                </c:pt>
                <c:pt idx="4">
                  <c:v>161239</c:v>
                </c:pt>
                <c:pt idx="5">
                  <c:v>145016</c:v>
                </c:pt>
                <c:pt idx="6">
                  <c:v>336885</c:v>
                </c:pt>
                <c:pt idx="7">
                  <c:v>549565</c:v>
                </c:pt>
                <c:pt idx="8">
                  <c:v>299631</c:v>
                </c:pt>
                <c:pt idx="9">
                  <c:v>177646</c:v>
                </c:pt>
                <c:pt idx="10">
                  <c:v>95229</c:v>
                </c:pt>
                <c:pt idx="11">
                  <c:v>89131</c:v>
                </c:pt>
                <c:pt idx="12">
                  <c:v>76668</c:v>
                </c:pt>
                <c:pt idx="13">
                  <c:v>277028</c:v>
                </c:pt>
                <c:pt idx="14">
                  <c:v>374529</c:v>
                </c:pt>
                <c:pt idx="15">
                  <c:v>343074</c:v>
                </c:pt>
                <c:pt idx="16">
                  <c:v>299109</c:v>
                </c:pt>
                <c:pt idx="17">
                  <c:v>232922</c:v>
                </c:pt>
                <c:pt idx="18">
                  <c:v>227685</c:v>
                </c:pt>
                <c:pt idx="19">
                  <c:v>242019</c:v>
                </c:pt>
                <c:pt idx="20">
                  <c:v>269651</c:v>
                </c:pt>
                <c:pt idx="21">
                  <c:v>267340</c:v>
                </c:pt>
                <c:pt idx="22">
                  <c:v>218269</c:v>
                </c:pt>
                <c:pt idx="23">
                  <c:v>161315</c:v>
                </c:pt>
                <c:pt idx="24">
                  <c:v>131676</c:v>
                </c:pt>
                <c:pt idx="25">
                  <c:v>63450</c:v>
                </c:pt>
                <c:pt idx="26">
                  <c:v>53363</c:v>
                </c:pt>
                <c:pt idx="27">
                  <c:v>53320</c:v>
                </c:pt>
                <c:pt idx="28">
                  <c:v>49162</c:v>
                </c:pt>
                <c:pt idx="29">
                  <c:v>39637</c:v>
                </c:pt>
                <c:pt idx="30">
                  <c:v>8553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AE-47F7-ADE2-EF816BB525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0137912"/>
        <c:axId val="392458160"/>
      </c:lineChart>
      <c:catAx>
        <c:axId val="80137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458160"/>
        <c:crosses val="autoZero"/>
        <c:auto val="1"/>
        <c:lblAlgn val="ctr"/>
        <c:lblOffset val="100"/>
        <c:noMultiLvlLbl val="0"/>
      </c:catAx>
      <c:valAx>
        <c:axId val="39245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13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674180</c:v>
                </c:pt>
                <c:pt idx="1">
                  <c:v>674148</c:v>
                </c:pt>
                <c:pt idx="2">
                  <c:v>674123</c:v>
                </c:pt>
                <c:pt idx="3">
                  <c:v>674098</c:v>
                </c:pt>
                <c:pt idx="4">
                  <c:v>674077</c:v>
                </c:pt>
                <c:pt idx="5">
                  <c:v>674051</c:v>
                </c:pt>
                <c:pt idx="6">
                  <c:v>674032</c:v>
                </c:pt>
                <c:pt idx="7">
                  <c:v>674032</c:v>
                </c:pt>
                <c:pt idx="8">
                  <c:v>673979</c:v>
                </c:pt>
                <c:pt idx="9">
                  <c:v>673936</c:v>
                </c:pt>
                <c:pt idx="10">
                  <c:v>673901</c:v>
                </c:pt>
                <c:pt idx="11">
                  <c:v>673825</c:v>
                </c:pt>
                <c:pt idx="12">
                  <c:v>673801</c:v>
                </c:pt>
                <c:pt idx="13">
                  <c:v>673758</c:v>
                </c:pt>
                <c:pt idx="14">
                  <c:v>673729</c:v>
                </c:pt>
                <c:pt idx="15">
                  <c:v>673698</c:v>
                </c:pt>
                <c:pt idx="16">
                  <c:v>673649</c:v>
                </c:pt>
                <c:pt idx="17">
                  <c:v>673618</c:v>
                </c:pt>
                <c:pt idx="18">
                  <c:v>673586</c:v>
                </c:pt>
                <c:pt idx="19">
                  <c:v>673553</c:v>
                </c:pt>
                <c:pt idx="20">
                  <c:v>673527</c:v>
                </c:pt>
                <c:pt idx="21">
                  <c:v>673493</c:v>
                </c:pt>
                <c:pt idx="22">
                  <c:v>673473</c:v>
                </c:pt>
                <c:pt idx="23">
                  <c:v>673445</c:v>
                </c:pt>
                <c:pt idx="24">
                  <c:v>673426</c:v>
                </c:pt>
                <c:pt idx="25">
                  <c:v>673395</c:v>
                </c:pt>
                <c:pt idx="26">
                  <c:v>673356</c:v>
                </c:pt>
                <c:pt idx="27">
                  <c:v>673326</c:v>
                </c:pt>
                <c:pt idx="28">
                  <c:v>673291</c:v>
                </c:pt>
                <c:pt idx="29">
                  <c:v>673280</c:v>
                </c:pt>
                <c:pt idx="30">
                  <c:v>673273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6E-4249-9C78-5E2900FA22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485408"/>
        <c:axId val="395484424"/>
      </c:lineChart>
      <c:catAx>
        <c:axId val="39548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484424"/>
        <c:crosses val="autoZero"/>
        <c:auto val="1"/>
        <c:lblAlgn val="ctr"/>
        <c:lblOffset val="100"/>
        <c:noMultiLvlLbl val="0"/>
      </c:catAx>
      <c:valAx>
        <c:axId val="395484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48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8193389</c:v>
                </c:pt>
                <c:pt idx="1">
                  <c:v>11930401</c:v>
                </c:pt>
                <c:pt idx="2">
                  <c:v>11653608</c:v>
                </c:pt>
                <c:pt idx="3">
                  <c:v>2467084</c:v>
                </c:pt>
                <c:pt idx="4">
                  <c:v>11310717</c:v>
                </c:pt>
                <c:pt idx="5">
                  <c:v>12405094</c:v>
                </c:pt>
                <c:pt idx="6">
                  <c:v>10178984</c:v>
                </c:pt>
                <c:pt idx="7">
                  <c:v>3169578</c:v>
                </c:pt>
                <c:pt idx="8">
                  <c:v>10530687</c:v>
                </c:pt>
                <c:pt idx="9">
                  <c:v>12963284</c:v>
                </c:pt>
                <c:pt idx="10">
                  <c:v>6261953</c:v>
                </c:pt>
                <c:pt idx="11">
                  <c:v>3481118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27-4998-B04E-C62C637B75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11838736</c:v>
                </c:pt>
                <c:pt idx="1">
                  <c:v>17279597</c:v>
                </c:pt>
                <c:pt idx="2">
                  <c:v>699490</c:v>
                </c:pt>
                <c:pt idx="3">
                  <c:v>213872</c:v>
                </c:pt>
                <c:pt idx="4">
                  <c:v>2347817</c:v>
                </c:pt>
                <c:pt idx="5">
                  <c:v>4338699</c:v>
                </c:pt>
                <c:pt idx="6">
                  <c:v>5246430</c:v>
                </c:pt>
                <c:pt idx="7">
                  <c:v>6122766</c:v>
                </c:pt>
                <c:pt idx="8">
                  <c:v>6664486</c:v>
                </c:pt>
                <c:pt idx="9">
                  <c:v>6873266</c:v>
                </c:pt>
                <c:pt idx="10">
                  <c:v>8189951</c:v>
                </c:pt>
                <c:pt idx="11">
                  <c:v>9532980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27-4998-B04E-C62C637B75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4255617</c:v>
                </c:pt>
                <c:pt idx="1">
                  <c:v>11933406</c:v>
                </c:pt>
                <c:pt idx="2">
                  <c:v>9096975</c:v>
                </c:pt>
                <c:pt idx="3">
                  <c:v>7784707</c:v>
                </c:pt>
                <c:pt idx="4">
                  <c:v>5716354</c:v>
                </c:pt>
                <c:pt idx="5">
                  <c:v>5682313</c:v>
                </c:pt>
                <c:pt idx="6">
                  <c:v>4926666</c:v>
                </c:pt>
                <c:pt idx="7">
                  <c:v>4299806</c:v>
                </c:pt>
                <c:pt idx="8">
                  <c:v>3730902</c:v>
                </c:pt>
                <c:pt idx="9">
                  <c:v>11006792</c:v>
                </c:pt>
                <c:pt idx="10">
                  <c:v>9109111</c:v>
                </c:pt>
                <c:pt idx="11">
                  <c:v>15055415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E27-4998-B04E-C62C637B753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37659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E27-4998-B04E-C62C637B75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465480"/>
        <c:axId val="395458920"/>
      </c:lineChart>
      <c:catAx>
        <c:axId val="395465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458920"/>
        <c:crosses val="autoZero"/>
        <c:auto val="1"/>
        <c:lblAlgn val="ctr"/>
        <c:lblOffset val="100"/>
        <c:noMultiLvlLbl val="0"/>
      </c:catAx>
      <c:valAx>
        <c:axId val="395458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465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9622431</c:v>
                </c:pt>
                <c:pt idx="1">
                  <c:v>14518079</c:v>
                </c:pt>
                <c:pt idx="2">
                  <c:v>12773722</c:v>
                </c:pt>
                <c:pt idx="3">
                  <c:v>3323349</c:v>
                </c:pt>
                <c:pt idx="4">
                  <c:v>12315778</c:v>
                </c:pt>
                <c:pt idx="5">
                  <c:v>12975264</c:v>
                </c:pt>
                <c:pt idx="6">
                  <c:v>10228369</c:v>
                </c:pt>
                <c:pt idx="7">
                  <c:v>3188210</c:v>
                </c:pt>
                <c:pt idx="8">
                  <c:v>12434339</c:v>
                </c:pt>
                <c:pt idx="9">
                  <c:v>12309709</c:v>
                </c:pt>
                <c:pt idx="10">
                  <c:v>6831419</c:v>
                </c:pt>
                <c:pt idx="11">
                  <c:v>3929617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60-46C8-BF68-935C5DAF08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12898994</c:v>
                </c:pt>
                <c:pt idx="1">
                  <c:v>19294197</c:v>
                </c:pt>
                <c:pt idx="2">
                  <c:v>701810</c:v>
                </c:pt>
                <c:pt idx="3">
                  <c:v>303516</c:v>
                </c:pt>
                <c:pt idx="4">
                  <c:v>2743640</c:v>
                </c:pt>
                <c:pt idx="5">
                  <c:v>6706628</c:v>
                </c:pt>
                <c:pt idx="6">
                  <c:v>6410705</c:v>
                </c:pt>
                <c:pt idx="7">
                  <c:v>9125346</c:v>
                </c:pt>
                <c:pt idx="8">
                  <c:v>8984981</c:v>
                </c:pt>
                <c:pt idx="9">
                  <c:v>7475345</c:v>
                </c:pt>
                <c:pt idx="10">
                  <c:v>9335136</c:v>
                </c:pt>
                <c:pt idx="11">
                  <c:v>10453003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60-46C8-BF68-935C5DAF08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4790090</c:v>
                </c:pt>
                <c:pt idx="1">
                  <c:v>13358661</c:v>
                </c:pt>
                <c:pt idx="2">
                  <c:v>9691302</c:v>
                </c:pt>
                <c:pt idx="3">
                  <c:v>8254013</c:v>
                </c:pt>
                <c:pt idx="4">
                  <c:v>6025253</c:v>
                </c:pt>
                <c:pt idx="5">
                  <c:v>6236441</c:v>
                </c:pt>
                <c:pt idx="6">
                  <c:v>5314154</c:v>
                </c:pt>
                <c:pt idx="7">
                  <c:v>4317407</c:v>
                </c:pt>
                <c:pt idx="8">
                  <c:v>3595576</c:v>
                </c:pt>
                <c:pt idx="9">
                  <c:v>12017307</c:v>
                </c:pt>
                <c:pt idx="10">
                  <c:v>8990305</c:v>
                </c:pt>
                <c:pt idx="11">
                  <c:v>15013683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860-46C8-BF68-935C5DAF084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860-46C8-BF68-935C5DAF08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188488"/>
        <c:axId val="390190456"/>
      </c:lineChart>
      <c:catAx>
        <c:axId val="390188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90456"/>
        <c:crosses val="autoZero"/>
        <c:auto val="1"/>
        <c:lblAlgn val="ctr"/>
        <c:lblOffset val="100"/>
        <c:noMultiLvlLbl val="0"/>
      </c:catAx>
      <c:valAx>
        <c:axId val="390190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88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Sheet1!$A$2:$A$14</c:f>
              <c:strCache>
                <c:ptCount val="13"/>
                <c:pt idx="0">
                  <c:v>01.01.2023</c:v>
                </c:pt>
                <c:pt idx="1">
                  <c:v>01.02.2023</c:v>
                </c:pt>
                <c:pt idx="2">
                  <c:v>01.03.2023</c:v>
                </c:pt>
                <c:pt idx="3">
                  <c:v>01.04.2023</c:v>
                </c:pt>
                <c:pt idx="4">
                  <c:v>01.05.2023</c:v>
                </c:pt>
                <c:pt idx="5">
                  <c:v>01.06.2023</c:v>
                </c:pt>
                <c:pt idx="6">
                  <c:v>01.07.2023</c:v>
                </c:pt>
                <c:pt idx="7">
                  <c:v>01.08.2023</c:v>
                </c:pt>
                <c:pt idx="8">
                  <c:v>01.09.2023</c:v>
                </c:pt>
                <c:pt idx="9">
                  <c:v>01.10.2023</c:v>
                </c:pt>
                <c:pt idx="10">
                  <c:v>01.11.2023</c:v>
                </c:pt>
                <c:pt idx="11">
                  <c:v>01.12.2023</c:v>
                </c:pt>
                <c:pt idx="12">
                  <c:v>01.01.2024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4487.6770669999996</c:v>
                </c:pt>
                <c:pt idx="1">
                  <c:v>5743.5886650000002</c:v>
                </c:pt>
                <c:pt idx="2">
                  <c:v>7840.1025120000004</c:v>
                </c:pt>
                <c:pt idx="3">
                  <c:v>4573.6872210000001</c:v>
                </c:pt>
                <c:pt idx="4">
                  <c:v>4282.5482679999996</c:v>
                </c:pt>
                <c:pt idx="5">
                  <c:v>3839.1481669999998</c:v>
                </c:pt>
                <c:pt idx="6">
                  <c:v>1414.8796689999999</c:v>
                </c:pt>
                <c:pt idx="7">
                  <c:v>1432.706792</c:v>
                </c:pt>
                <c:pt idx="8">
                  <c:v>2067.4463919999998</c:v>
                </c:pt>
                <c:pt idx="9">
                  <c:v>2000.082799</c:v>
                </c:pt>
                <c:pt idx="10">
                  <c:v>4866.9354380000004</c:v>
                </c:pt>
                <c:pt idx="11">
                  <c:v>7751.4163879999996</c:v>
                </c:pt>
                <c:pt idx="12">
                  <c:v>131.45007699999999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E9-41DD-9C9B-90D47E9364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Sheet1!$A$2:$A$14</c:f>
              <c:strCache>
                <c:ptCount val="13"/>
                <c:pt idx="0">
                  <c:v>01.01.2023</c:v>
                </c:pt>
                <c:pt idx="1">
                  <c:v>01.02.2023</c:v>
                </c:pt>
                <c:pt idx="2">
                  <c:v>01.03.2023</c:v>
                </c:pt>
                <c:pt idx="3">
                  <c:v>01.04.2023</c:v>
                </c:pt>
                <c:pt idx="4">
                  <c:v>01.05.2023</c:v>
                </c:pt>
                <c:pt idx="5">
                  <c:v>01.06.2023</c:v>
                </c:pt>
                <c:pt idx="6">
                  <c:v>01.07.2023</c:v>
                </c:pt>
                <c:pt idx="7">
                  <c:v>01.08.2023</c:v>
                </c:pt>
                <c:pt idx="8">
                  <c:v>01.09.2023</c:v>
                </c:pt>
                <c:pt idx="9">
                  <c:v>01.10.2023</c:v>
                </c:pt>
                <c:pt idx="10">
                  <c:v>01.11.2023</c:v>
                </c:pt>
                <c:pt idx="11">
                  <c:v>01.12.2023</c:v>
                </c:pt>
                <c:pt idx="12">
                  <c:v>01.01.2024</c:v>
                </c:pt>
              </c:strCache>
            </c:str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5135.2929329999997</c:v>
                </c:pt>
                <c:pt idx="1">
                  <c:v>9558.0013350000008</c:v>
                </c:pt>
                <c:pt idx="2">
                  <c:v>6436.6274880000001</c:v>
                </c:pt>
                <c:pt idx="3">
                  <c:v>8304.3427790000005</c:v>
                </c:pt>
                <c:pt idx="4">
                  <c:v>7249.4817320000002</c:v>
                </c:pt>
                <c:pt idx="5">
                  <c:v>6971.8215700000001</c:v>
                </c:pt>
                <c:pt idx="6">
                  <c:v>5992.1503110000003</c:v>
                </c:pt>
                <c:pt idx="7">
                  <c:v>6110.6532079999997</c:v>
                </c:pt>
                <c:pt idx="8">
                  <c:v>5419.8236079999997</c:v>
                </c:pt>
                <c:pt idx="9">
                  <c:v>6775.7372009999999</c:v>
                </c:pt>
                <c:pt idx="10">
                  <c:v>9681.2245619999994</c:v>
                </c:pt>
                <c:pt idx="11">
                  <c:v>22092.111964</c:v>
                </c:pt>
                <c:pt idx="12">
                  <c:v>386.00992300000001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E9-41DD-9C9B-90D47E9364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453656"/>
        <c:axId val="390449064"/>
      </c:lineChart>
      <c:catAx>
        <c:axId val="390453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49064"/>
        <c:crosses val="autoZero"/>
        <c:auto val="1"/>
        <c:lblAlgn val="ctr"/>
        <c:lblOffset val="100"/>
        <c:noMultiLvlLbl val="0"/>
      </c:catAx>
      <c:valAx>
        <c:axId val="39044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53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</c:f>
              <c:strCache>
                <c:ptCount val="37"/>
                <c:pt idx="0">
                  <c:v>01.01.2021</c:v>
                </c:pt>
                <c:pt idx="1">
                  <c:v>01.02.2021</c:v>
                </c:pt>
                <c:pt idx="2">
                  <c:v>01.03.2021</c:v>
                </c:pt>
                <c:pt idx="3">
                  <c:v>01.04.2021</c:v>
                </c:pt>
                <c:pt idx="4">
                  <c:v>01.05.2021</c:v>
                </c:pt>
                <c:pt idx="5">
                  <c:v>01.06.2021</c:v>
                </c:pt>
                <c:pt idx="6">
                  <c:v>01.07.2021</c:v>
                </c:pt>
                <c:pt idx="7">
                  <c:v>01.08.2021</c:v>
                </c:pt>
                <c:pt idx="8">
                  <c:v>01.09.2021</c:v>
                </c:pt>
                <c:pt idx="9">
                  <c:v>01.10.2021</c:v>
                </c:pt>
                <c:pt idx="10">
                  <c:v>01.11.2021</c:v>
                </c:pt>
                <c:pt idx="11">
                  <c:v>01.12.2021</c:v>
                </c:pt>
                <c:pt idx="12">
                  <c:v>01.01.2022</c:v>
                </c:pt>
                <c:pt idx="13">
                  <c:v>01.02.2022</c:v>
                </c:pt>
                <c:pt idx="14">
                  <c:v>01.03.2022</c:v>
                </c:pt>
                <c:pt idx="15">
                  <c:v>01.04.2022</c:v>
                </c:pt>
                <c:pt idx="16">
                  <c:v>01.05.2022</c:v>
                </c:pt>
                <c:pt idx="17">
                  <c:v>01.06.2022</c:v>
                </c:pt>
                <c:pt idx="18">
                  <c:v>01.07.2022</c:v>
                </c:pt>
                <c:pt idx="19">
                  <c:v>01.08.2022</c:v>
                </c:pt>
                <c:pt idx="20">
                  <c:v>01.09.2022</c:v>
                </c:pt>
                <c:pt idx="21">
                  <c:v>01.10.2022</c:v>
                </c:pt>
                <c:pt idx="22">
                  <c:v>01.11.2022</c:v>
                </c:pt>
                <c:pt idx="23">
                  <c:v>01.12.2022</c:v>
                </c:pt>
                <c:pt idx="24">
                  <c:v>01.01.2023</c:v>
                </c:pt>
                <c:pt idx="25">
                  <c:v>01.02.2023</c:v>
                </c:pt>
                <c:pt idx="26">
                  <c:v>01.03.2023</c:v>
                </c:pt>
                <c:pt idx="27">
                  <c:v>01.04.2023</c:v>
                </c:pt>
                <c:pt idx="28">
                  <c:v>01.05.2023</c:v>
                </c:pt>
                <c:pt idx="29">
                  <c:v>01.06.2023</c:v>
                </c:pt>
                <c:pt idx="30">
                  <c:v>01.07.2023</c:v>
                </c:pt>
                <c:pt idx="31">
                  <c:v>01.08.2023</c:v>
                </c:pt>
                <c:pt idx="32">
                  <c:v>01.09.2023</c:v>
                </c:pt>
                <c:pt idx="33">
                  <c:v>01.10.2023</c:v>
                </c:pt>
                <c:pt idx="34">
                  <c:v>01.11.2023</c:v>
                </c:pt>
                <c:pt idx="35">
                  <c:v>01.12.2023</c:v>
                </c:pt>
                <c:pt idx="36">
                  <c:v>01.01.2024</c:v>
                </c:pt>
              </c:strCache>
            </c:strRef>
          </c:cat>
          <c:val>
            <c:numRef>
              <c:f>Sheet1!$B$2:$B$38</c:f>
              <c:numCache>
                <c:formatCode>General</c:formatCode>
                <c:ptCount val="37"/>
                <c:pt idx="0">
                  <c:v>28</c:v>
                </c:pt>
                <c:pt idx="1">
                  <c:v>19</c:v>
                </c:pt>
                <c:pt idx="2">
                  <c:v>23</c:v>
                </c:pt>
                <c:pt idx="3">
                  <c:v>19</c:v>
                </c:pt>
                <c:pt idx="4">
                  <c:v>26</c:v>
                </c:pt>
                <c:pt idx="5">
                  <c:v>29</c:v>
                </c:pt>
                <c:pt idx="6">
                  <c:v>20</c:v>
                </c:pt>
                <c:pt idx="7">
                  <c:v>13</c:v>
                </c:pt>
                <c:pt idx="8">
                  <c:v>15</c:v>
                </c:pt>
                <c:pt idx="9">
                  <c:v>21</c:v>
                </c:pt>
                <c:pt idx="10">
                  <c:v>17</c:v>
                </c:pt>
                <c:pt idx="11">
                  <c:v>11</c:v>
                </c:pt>
                <c:pt idx="12">
                  <c:v>7</c:v>
                </c:pt>
                <c:pt idx="13">
                  <c:v>7</c:v>
                </c:pt>
                <c:pt idx="14">
                  <c:v>1</c:v>
                </c:pt>
                <c:pt idx="15">
                  <c:v>2</c:v>
                </c:pt>
                <c:pt idx="16">
                  <c:v>6</c:v>
                </c:pt>
                <c:pt idx="17">
                  <c:v>10</c:v>
                </c:pt>
                <c:pt idx="18">
                  <c:v>10</c:v>
                </c:pt>
                <c:pt idx="19">
                  <c:v>8</c:v>
                </c:pt>
                <c:pt idx="20">
                  <c:v>8</c:v>
                </c:pt>
                <c:pt idx="21">
                  <c:v>14</c:v>
                </c:pt>
                <c:pt idx="22">
                  <c:v>11</c:v>
                </c:pt>
                <c:pt idx="23">
                  <c:v>12</c:v>
                </c:pt>
                <c:pt idx="24">
                  <c:v>8</c:v>
                </c:pt>
                <c:pt idx="25">
                  <c:v>4</c:v>
                </c:pt>
                <c:pt idx="26">
                  <c:v>7</c:v>
                </c:pt>
                <c:pt idx="27">
                  <c:v>10</c:v>
                </c:pt>
                <c:pt idx="28">
                  <c:v>7</c:v>
                </c:pt>
                <c:pt idx="29">
                  <c:v>8</c:v>
                </c:pt>
                <c:pt idx="30">
                  <c:v>5</c:v>
                </c:pt>
                <c:pt idx="31">
                  <c:v>7</c:v>
                </c:pt>
                <c:pt idx="32">
                  <c:v>5</c:v>
                </c:pt>
                <c:pt idx="33">
                  <c:v>6</c:v>
                </c:pt>
                <c:pt idx="34">
                  <c:v>8</c:v>
                </c:pt>
                <c:pt idx="35">
                  <c:v>9</c:v>
                </c:pt>
                <c:pt idx="3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1B-4E46-9D89-5C8AFCC97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451688"/>
        <c:axId val="390452672"/>
      </c:lineChart>
      <c:catAx>
        <c:axId val="390451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52672"/>
        <c:crosses val="autoZero"/>
        <c:auto val="1"/>
        <c:lblAlgn val="ctr"/>
        <c:lblOffset val="100"/>
        <c:noMultiLvlLbl val="0"/>
      </c:catAx>
      <c:valAx>
        <c:axId val="39045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5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1339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3866</c:v>
                </c:pt>
                <c:pt idx="19">
                  <c:v>0</c:v>
                </c:pt>
                <c:pt idx="20">
                  <c:v>6183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1D-46A3-BB46-51D82D8BF9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421720"/>
        <c:axId val="402416800"/>
      </c:lineChart>
      <c:catAx>
        <c:axId val="402421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416800"/>
        <c:crosses val="autoZero"/>
        <c:auto val="1"/>
        <c:lblAlgn val="ctr"/>
        <c:lblOffset val="100"/>
        <c:noMultiLvlLbl val="0"/>
      </c:catAx>
      <c:valAx>
        <c:axId val="40241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42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3347</c:v>
                </c:pt>
                <c:pt idx="1">
                  <c:v>3345</c:v>
                </c:pt>
                <c:pt idx="2">
                  <c:v>3346</c:v>
                </c:pt>
                <c:pt idx="3">
                  <c:v>3345</c:v>
                </c:pt>
                <c:pt idx="4">
                  <c:v>3343</c:v>
                </c:pt>
                <c:pt idx="5">
                  <c:v>3340</c:v>
                </c:pt>
                <c:pt idx="6">
                  <c:v>3339</c:v>
                </c:pt>
                <c:pt idx="7">
                  <c:v>3342</c:v>
                </c:pt>
                <c:pt idx="8">
                  <c:v>3341</c:v>
                </c:pt>
                <c:pt idx="9">
                  <c:v>3338</c:v>
                </c:pt>
                <c:pt idx="10">
                  <c:v>3334</c:v>
                </c:pt>
                <c:pt idx="11">
                  <c:v>3336</c:v>
                </c:pt>
                <c:pt idx="12">
                  <c:v>3340</c:v>
                </c:pt>
                <c:pt idx="13">
                  <c:v>3340</c:v>
                </c:pt>
                <c:pt idx="14">
                  <c:v>3340</c:v>
                </c:pt>
                <c:pt idx="15">
                  <c:v>3342</c:v>
                </c:pt>
                <c:pt idx="16">
                  <c:v>3345</c:v>
                </c:pt>
                <c:pt idx="17">
                  <c:v>3350</c:v>
                </c:pt>
                <c:pt idx="18">
                  <c:v>3356</c:v>
                </c:pt>
                <c:pt idx="19">
                  <c:v>3356</c:v>
                </c:pt>
                <c:pt idx="20">
                  <c:v>3359</c:v>
                </c:pt>
                <c:pt idx="21">
                  <c:v>3362</c:v>
                </c:pt>
                <c:pt idx="22">
                  <c:v>3363</c:v>
                </c:pt>
                <c:pt idx="23">
                  <c:v>3369</c:v>
                </c:pt>
                <c:pt idx="24">
                  <c:v>3370</c:v>
                </c:pt>
                <c:pt idx="25">
                  <c:v>3370</c:v>
                </c:pt>
                <c:pt idx="26">
                  <c:v>3372</c:v>
                </c:pt>
                <c:pt idx="27">
                  <c:v>3371</c:v>
                </c:pt>
                <c:pt idx="28">
                  <c:v>3371</c:v>
                </c:pt>
                <c:pt idx="29">
                  <c:v>3375</c:v>
                </c:pt>
                <c:pt idx="30">
                  <c:v>3373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5F-4A65-B3D9-C656E5A2C5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422376"/>
        <c:axId val="402419424"/>
      </c:lineChart>
      <c:catAx>
        <c:axId val="402422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419424"/>
        <c:crosses val="autoZero"/>
        <c:auto val="1"/>
        <c:lblAlgn val="ctr"/>
        <c:lblOffset val="100"/>
        <c:noMultiLvlLbl val="0"/>
      </c:catAx>
      <c:valAx>
        <c:axId val="402419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422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7">
                  <c:v>1339</c:v>
                </c:pt>
                <c:pt idx="18">
                  <c:v>3866</c:v>
                </c:pt>
                <c:pt idx="20">
                  <c:v>6183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04-4B57-A81C-6554B6F835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2417784"/>
        <c:axId val="402420736"/>
      </c:lineChart>
      <c:catAx>
        <c:axId val="402417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420736"/>
        <c:crosses val="autoZero"/>
        <c:auto val="1"/>
        <c:lblAlgn val="ctr"/>
        <c:lblOffset val="100"/>
        <c:noMultiLvlLbl val="0"/>
      </c:catAx>
      <c:valAx>
        <c:axId val="40242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417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7D56B-1A91-4026-85A8-46067B2AE6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 Monatliche Reportings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D85C24-41F1-479B-AC83-1021393D08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Alfred Ritter GmbH &amp; Co. KG</a:t>
            </a:r>
          </a:p>
        </p:txBody>
      </p:sp>
    </p:spTree>
    <p:extLst>
      <p:ext uri="{BB962C8B-B14F-4D97-AF65-F5344CB8AC3E}">
        <p14:creationId xmlns:p14="http://schemas.microsoft.com/office/powerpoint/2010/main" val="3052740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527B3-DC7C-4B50-AFAD-B34E107BC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IG_Impressions 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939BA3-7D89-48BD-A235-1872023AF3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47769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F1FA28-1AFD-4838-BFAB-139C0A68F3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B5ADB-C8CA-4C19-83CF-0E8584E0E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264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C72BE-08CE-410F-B361-EF9E314C8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IG_Reichweite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767EF8-D7D8-4836-9CBE-1A49E6729A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70760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24309D-9B02-4F98-B863-D68C45645C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5B1889-50D0-4858-BAF5-6D9F15FC3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432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BFB03-7105-440D-86AA-D163F886D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 Follower_Entwicklung | rittersport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CA18CF-CBDB-442A-B534-20A1DBE779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49286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636B6A-27CC-403A-A04C-F2BBE6C5E0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9E0E14-520F-45EC-99F7-2A13D9DBA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468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ACF2D-65B2-4AC7-8A5E-3B8F36DDA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FB_Impressions | Ritter 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8F4D3D-0C57-4705-8F52-3543BF8D71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69755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B47F2-AC5E-49AA-B2D3-D5A573EBA1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48D810-9724-476B-AAA5-B678CEEC4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710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23DC0-5B5F-481A-998F-0A917B21A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FB_Reichweite 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D710F2-7CD2-40EA-8067-1C07E21D69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2946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F2E51A-77A8-4683-AB3B-F8801B749B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B7457-5C67-4532-A075-92A9FE7C8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027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6DC18-E7E2-49DF-BA88-892FE4B3C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FB_Fans_Entwicklung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A16592-E3EE-4869-9894-8E1407527B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87906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27B464-5598-444C-8B14-7E7CABB0FC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9B195F-3332-4575-80E3-FD4739296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87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E0BED-77E2-4BE9-A48A-AF3B73129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Monthly Total Ads Performance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ADA106-48E8-44EE-A140-3090E5B055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0222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96486734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0216278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721071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491551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535438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340781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85939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Ad Spend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Ad Spend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Ad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770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2024-01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131.450077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386.009923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517.46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497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131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386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517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176886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445224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622110</a:t>
                      </a:r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132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89FD0-DB5C-4650-955D-D88A4E6FFB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01.01.2024 - 31.01.2024</a:t>
            </a:r>
          </a:p>
        </p:txBody>
      </p:sp>
    </p:spTree>
    <p:extLst>
      <p:ext uri="{BB962C8B-B14F-4D97-AF65-F5344CB8AC3E}">
        <p14:creationId xmlns:p14="http://schemas.microsoft.com/office/powerpoint/2010/main" val="1306851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E4534-9FF0-4B94-987B-83871D973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IG_Reichweite_Jahresvergleich | rittersport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BBA98A-C8CC-41A9-A55B-FCCC1AD36A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99452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B0CB2-39F1-4699-91F6-ABA905C177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01.01.2021 - 05.01.2024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5AF2B-F1D3-4200-A9FE-4C8699030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254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8344C-BCD2-4396-930B-5B8A13DFA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IG_Impressionen_Jahresvergleich | 2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9289B1-BE0C-4D86-B970-68BF0CBD65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88022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076EB9-3980-4E72-BF98-B6FA5949E2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570F96-2AF2-404E-848F-2F30DCCD8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11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9BCCF-9ED1-4031-87CB-457316B5F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Campaign Spend Development By Network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DF8379-235C-4DF8-8D89-A581ADA353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7729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E799AE-E328-4B3E-852B-7A872C7E7E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01.01.2023 - 31.01.2024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7D231A-644A-4BA6-A7E8-2B08327CF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903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44E38-8F31-4875-A977-C16336157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ADA8BF-F089-4447-9E2C-35E73657BB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3713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4E2F09-1312-4580-8989-76C0368AB6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F4EC49-F8BB-4D5C-9B7A-D91999AF8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664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E3920-1258-443B-B41F-4FA8EF7EB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8D4A06-1802-4719-87E0-293079789D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8061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7224504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8158335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5072538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17200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79288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/>
                        <a:t>Interactions per Post per Profile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101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577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4236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427531-356C-43E7-A491-536FC6D3C2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</p:spTree>
    <p:extLst>
      <p:ext uri="{BB962C8B-B14F-4D97-AF65-F5344CB8AC3E}">
        <p14:creationId xmlns:p14="http://schemas.microsoft.com/office/powerpoint/2010/main" val="2198245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9D763-D388-4117-94F5-853BED979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TT_Views-Impressions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1F5766-E1A0-4F3A-8779-325AA4C6D8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33052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B3B44-32B9-47D5-A27F-90156122DC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CE66B-50F9-4DB5-A7A7-5536A1D66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993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5DE28-9161-4181-A9DB-213EBD771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Tiktok TT_Follower_Entwicklung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4F8FA7-1268-4776-8E3D-747EEA84D5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65914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62DC30-CC4F-4E61-8B67-909805EBDB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5ADB2-FCC7-44F1-9B31-B6F0F4C7C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61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C070E-0370-4802-A136-92D5F4C13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Average Views Per Video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5297D0-9C34-4ED9-9FE7-A0FDC3BE8E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39558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C3393C-A2AB-4485-8DC8-1A727DD611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3A75DE-D9DA-4B95-BCC9-2320F62FE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173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93CEA-FC1E-46D3-A4FE-768463694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Benchmark Instagram | 5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B25DCE-7EE5-491C-806B-18929DAB56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6890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725752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62348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95517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2234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61669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41726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26445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15073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98911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00613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1681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531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rittersport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197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milka_deutschland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1.9429 %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637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lindt_germany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073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nucao_de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755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tonyschocolonely_de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475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6253BA-781E-4069-8682-E1F26BABEE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</p:spTree>
    <p:extLst>
      <p:ext uri="{BB962C8B-B14F-4D97-AF65-F5344CB8AC3E}">
        <p14:creationId xmlns:p14="http://schemas.microsoft.com/office/powerpoint/2010/main" val="33487738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362</Words>
  <Application>Microsoft Office PowerPoint</Application>
  <PresentationFormat>On-screen Show (4:3)</PresentationFormat>
  <Paragraphs>149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Calibri</vt:lpstr>
      <vt:lpstr>Arial</vt:lpstr>
      <vt:lpstr>quintly_template</vt:lpstr>
      <vt:lpstr>1 Monatliche Reportings</vt:lpstr>
      <vt:lpstr>Instagram IG_Impressions  | rittersport</vt:lpstr>
      <vt:lpstr>Instagram IG_Reichweite | rittersport</vt:lpstr>
      <vt:lpstr>Instagram IG_ Follower_Entwicklung | rittersport</vt:lpstr>
      <vt:lpstr>Facebook FB_Impressions | Ritter Sport</vt:lpstr>
      <vt:lpstr>Facebook FB_Reichweite  | All profiles</vt:lpstr>
      <vt:lpstr>Facebook FB_Fans_Entwicklung | All profiles</vt:lpstr>
      <vt:lpstr>Meta Monthly Total Ads Performance | All profiles</vt:lpstr>
      <vt:lpstr>Instagram IG_Reichweite_Jahresvergleich | rittersport</vt:lpstr>
      <vt:lpstr>Instagram IG_Impressionen_Jahresvergleich | 2 profiles</vt:lpstr>
      <vt:lpstr>Meta Campaign Spend Development By Network | All profiles</vt:lpstr>
      <vt:lpstr>Instagram Posts | rittersport</vt:lpstr>
      <vt:lpstr>Overall Network Key Metrics Table | All profiles</vt:lpstr>
      <vt:lpstr>Tiktok TT_Views-Impressions | All profiles</vt:lpstr>
      <vt:lpstr>Tiktok TT_Follower_Entwicklung | All profiles</vt:lpstr>
      <vt:lpstr>Tiktok Average Views Per Video | All profiles</vt:lpstr>
      <vt:lpstr>Instagram Benchmark Instagram | 5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Monatliche Reportings</dc:title>
  <dc:creator>Frederik Born</dc:creator>
  <cp:lastModifiedBy>Frederik Born</cp:lastModifiedBy>
  <cp:revision>1</cp:revision>
  <dcterms:created xsi:type="dcterms:W3CDTF">2024-01-05T14:19:12Z</dcterms:created>
  <dcterms:modified xsi:type="dcterms:W3CDTF">2024-01-05T14:19:30Z</dcterms:modified>
</cp:coreProperties>
</file>