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430626</c:v>
                </c:pt>
                <c:pt idx="1">
                  <c:v>552279</c:v>
                </c:pt>
                <c:pt idx="2">
                  <c:v>479671</c:v>
                </c:pt>
                <c:pt idx="3">
                  <c:v>525628</c:v>
                </c:pt>
                <c:pt idx="4">
                  <c:v>592279</c:v>
                </c:pt>
                <c:pt idx="5">
                  <c:v>557252</c:v>
                </c:pt>
                <c:pt idx="6">
                  <c:v>494416</c:v>
                </c:pt>
                <c:pt idx="7">
                  <c:v>351883</c:v>
                </c:pt>
                <c:pt idx="8">
                  <c:v>320201</c:v>
                </c:pt>
                <c:pt idx="9">
                  <c:v>202192</c:v>
                </c:pt>
                <c:pt idx="10">
                  <c:v>220020</c:v>
                </c:pt>
                <c:pt idx="11">
                  <c:v>188798</c:v>
                </c:pt>
                <c:pt idx="12">
                  <c:v>45750</c:v>
                </c:pt>
                <c:pt idx="13">
                  <c:v>204568</c:v>
                </c:pt>
                <c:pt idx="14">
                  <c:v>160140</c:v>
                </c:pt>
                <c:pt idx="15">
                  <c:v>296510</c:v>
                </c:pt>
                <c:pt idx="16">
                  <c:v>284007</c:v>
                </c:pt>
                <c:pt idx="17">
                  <c:v>298105</c:v>
                </c:pt>
                <c:pt idx="18">
                  <c:v>321926</c:v>
                </c:pt>
                <c:pt idx="19">
                  <c:v>445486</c:v>
                </c:pt>
                <c:pt idx="20">
                  <c:v>327020</c:v>
                </c:pt>
                <c:pt idx="21">
                  <c:v>264779</c:v>
                </c:pt>
                <c:pt idx="22">
                  <c:v>265893</c:v>
                </c:pt>
                <c:pt idx="23">
                  <c:v>299989</c:v>
                </c:pt>
                <c:pt idx="24">
                  <c:v>316390</c:v>
                </c:pt>
                <c:pt idx="25">
                  <c:v>315323</c:v>
                </c:pt>
                <c:pt idx="26">
                  <c:v>254264</c:v>
                </c:pt>
                <c:pt idx="27">
                  <c:v>353230</c:v>
                </c:pt>
                <c:pt idx="28">
                  <c:v>310299</c:v>
                </c:pt>
                <c:pt idx="29">
                  <c:v>294286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D-41C5-A243-5828A149A5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64176"/>
        <c:axId val="80231200"/>
      </c:lineChart>
      <c:catAx>
        <c:axId val="38786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31200"/>
        <c:crosses val="autoZero"/>
        <c:auto val="1"/>
        <c:lblAlgn val="ctr"/>
        <c:lblOffset val="100"/>
        <c:noMultiLvlLbl val="0"/>
      </c:catAx>
      <c:valAx>
        <c:axId val="8023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398622</c:v>
                </c:pt>
                <c:pt idx="1">
                  <c:v>483769</c:v>
                </c:pt>
                <c:pt idx="2">
                  <c:v>427617</c:v>
                </c:pt>
                <c:pt idx="3">
                  <c:v>493811</c:v>
                </c:pt>
                <c:pt idx="4">
                  <c:v>541897</c:v>
                </c:pt>
                <c:pt idx="5">
                  <c:v>529655</c:v>
                </c:pt>
                <c:pt idx="6">
                  <c:v>466761</c:v>
                </c:pt>
                <c:pt idx="7">
                  <c:v>331171</c:v>
                </c:pt>
                <c:pt idx="8">
                  <c:v>304571</c:v>
                </c:pt>
                <c:pt idx="9">
                  <c:v>194204</c:v>
                </c:pt>
                <c:pt idx="10">
                  <c:v>209622</c:v>
                </c:pt>
                <c:pt idx="11">
                  <c:v>180370</c:v>
                </c:pt>
                <c:pt idx="12">
                  <c:v>39785</c:v>
                </c:pt>
                <c:pt idx="13">
                  <c:v>188703</c:v>
                </c:pt>
                <c:pt idx="14">
                  <c:v>142643</c:v>
                </c:pt>
                <c:pt idx="15">
                  <c:v>259851</c:v>
                </c:pt>
                <c:pt idx="16">
                  <c:v>258938</c:v>
                </c:pt>
                <c:pt idx="17">
                  <c:v>285631</c:v>
                </c:pt>
                <c:pt idx="18">
                  <c:v>297695</c:v>
                </c:pt>
                <c:pt idx="19">
                  <c:v>388874</c:v>
                </c:pt>
                <c:pt idx="20">
                  <c:v>304741</c:v>
                </c:pt>
                <c:pt idx="21">
                  <c:v>233992</c:v>
                </c:pt>
                <c:pt idx="22">
                  <c:v>226549</c:v>
                </c:pt>
                <c:pt idx="23">
                  <c:v>258362</c:v>
                </c:pt>
                <c:pt idx="24">
                  <c:v>278627</c:v>
                </c:pt>
                <c:pt idx="25">
                  <c:v>288174</c:v>
                </c:pt>
                <c:pt idx="26">
                  <c:v>234056</c:v>
                </c:pt>
                <c:pt idx="27">
                  <c:v>321327</c:v>
                </c:pt>
                <c:pt idx="28">
                  <c:v>282325</c:v>
                </c:pt>
                <c:pt idx="29">
                  <c:v>256768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EF-4C4B-BBA2-63ABDD4AF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66248"/>
        <c:axId val="395370512"/>
      </c:lineChart>
      <c:catAx>
        <c:axId val="39536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70512"/>
        <c:crosses val="autoZero"/>
        <c:auto val="1"/>
        <c:lblAlgn val="ctr"/>
        <c:lblOffset val="100"/>
        <c:noMultiLvlLbl val="0"/>
      </c:catAx>
      <c:valAx>
        <c:axId val="39537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6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115979</c:v>
                </c:pt>
                <c:pt idx="1">
                  <c:v>116070</c:v>
                </c:pt>
                <c:pt idx="2">
                  <c:v>116199</c:v>
                </c:pt>
                <c:pt idx="3">
                  <c:v>116283</c:v>
                </c:pt>
                <c:pt idx="4">
                  <c:v>116362</c:v>
                </c:pt>
                <c:pt idx="5">
                  <c:v>116398</c:v>
                </c:pt>
                <c:pt idx="6">
                  <c:v>116429</c:v>
                </c:pt>
                <c:pt idx="7">
                  <c:v>116466</c:v>
                </c:pt>
                <c:pt idx="8">
                  <c:v>116559</c:v>
                </c:pt>
                <c:pt idx="9">
                  <c:v>116571</c:v>
                </c:pt>
                <c:pt idx="10">
                  <c:v>116582</c:v>
                </c:pt>
                <c:pt idx="11">
                  <c:v>116592</c:v>
                </c:pt>
                <c:pt idx="12">
                  <c:v>116675</c:v>
                </c:pt>
                <c:pt idx="13">
                  <c:v>117486</c:v>
                </c:pt>
                <c:pt idx="14">
                  <c:v>117899</c:v>
                </c:pt>
                <c:pt idx="15">
                  <c:v>118195</c:v>
                </c:pt>
                <c:pt idx="16">
                  <c:v>118398</c:v>
                </c:pt>
                <c:pt idx="17">
                  <c:v>118552</c:v>
                </c:pt>
                <c:pt idx="18">
                  <c:v>118737</c:v>
                </c:pt>
                <c:pt idx="19">
                  <c:v>118893</c:v>
                </c:pt>
                <c:pt idx="20">
                  <c:v>118970</c:v>
                </c:pt>
                <c:pt idx="21">
                  <c:v>118973</c:v>
                </c:pt>
                <c:pt idx="22">
                  <c:v>118981</c:v>
                </c:pt>
                <c:pt idx="23">
                  <c:v>118993</c:v>
                </c:pt>
                <c:pt idx="24">
                  <c:v>118989</c:v>
                </c:pt>
                <c:pt idx="25">
                  <c:v>119006</c:v>
                </c:pt>
                <c:pt idx="26">
                  <c:v>119008</c:v>
                </c:pt>
                <c:pt idx="27">
                  <c:v>118985</c:v>
                </c:pt>
                <c:pt idx="28">
                  <c:v>118854</c:v>
                </c:pt>
                <c:pt idx="29">
                  <c:v>118775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B4-4DA9-84E1-80670A2E8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64608"/>
        <c:axId val="395364280"/>
      </c:lineChart>
      <c:catAx>
        <c:axId val="39536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64280"/>
        <c:crosses val="autoZero"/>
        <c:auto val="1"/>
        <c:lblAlgn val="ctr"/>
        <c:lblOffset val="100"/>
        <c:noMultiLvlLbl val="0"/>
      </c:catAx>
      <c:valAx>
        <c:axId val="39536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6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138454</c:v>
                </c:pt>
                <c:pt idx="1">
                  <c:v>169113</c:v>
                </c:pt>
                <c:pt idx="2">
                  <c:v>184444</c:v>
                </c:pt>
                <c:pt idx="3">
                  <c:v>184358</c:v>
                </c:pt>
                <c:pt idx="4">
                  <c:v>226533</c:v>
                </c:pt>
                <c:pt idx="5">
                  <c:v>245308</c:v>
                </c:pt>
                <c:pt idx="6">
                  <c:v>252240</c:v>
                </c:pt>
                <c:pt idx="7">
                  <c:v>180052</c:v>
                </c:pt>
                <c:pt idx="8">
                  <c:v>147298</c:v>
                </c:pt>
                <c:pt idx="9">
                  <c:v>92894</c:v>
                </c:pt>
                <c:pt idx="10">
                  <c:v>99218</c:v>
                </c:pt>
                <c:pt idx="11">
                  <c:v>72883</c:v>
                </c:pt>
                <c:pt idx="12">
                  <c:v>125057</c:v>
                </c:pt>
                <c:pt idx="13">
                  <c:v>99935</c:v>
                </c:pt>
                <c:pt idx="14">
                  <c:v>117061</c:v>
                </c:pt>
                <c:pt idx="15">
                  <c:v>163349</c:v>
                </c:pt>
                <c:pt idx="16">
                  <c:v>151531</c:v>
                </c:pt>
                <c:pt idx="17">
                  <c:v>163767</c:v>
                </c:pt>
                <c:pt idx="18">
                  <c:v>179897</c:v>
                </c:pt>
                <c:pt idx="19">
                  <c:v>273883</c:v>
                </c:pt>
                <c:pt idx="20">
                  <c:v>197973</c:v>
                </c:pt>
                <c:pt idx="21">
                  <c:v>194740</c:v>
                </c:pt>
                <c:pt idx="22">
                  <c:v>128867</c:v>
                </c:pt>
                <c:pt idx="23">
                  <c:v>121689</c:v>
                </c:pt>
                <c:pt idx="24">
                  <c:v>102213</c:v>
                </c:pt>
                <c:pt idx="25">
                  <c:v>118786</c:v>
                </c:pt>
                <c:pt idx="26">
                  <c:v>116226</c:v>
                </c:pt>
                <c:pt idx="27">
                  <c:v>88482</c:v>
                </c:pt>
                <c:pt idx="28">
                  <c:v>103426</c:v>
                </c:pt>
                <c:pt idx="29">
                  <c:v>109513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26-4A1D-BE14-4F429D30D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190352"/>
        <c:axId val="78192320"/>
      </c:lineChart>
      <c:catAx>
        <c:axId val="7819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92320"/>
        <c:crosses val="autoZero"/>
        <c:auto val="1"/>
        <c:lblAlgn val="ctr"/>
        <c:lblOffset val="100"/>
        <c:noMultiLvlLbl val="0"/>
      </c:catAx>
      <c:valAx>
        <c:axId val="7819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9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121489</c:v>
                </c:pt>
                <c:pt idx="1">
                  <c:v>151936</c:v>
                </c:pt>
                <c:pt idx="2">
                  <c:v>163274</c:v>
                </c:pt>
                <c:pt idx="3">
                  <c:v>167144</c:v>
                </c:pt>
                <c:pt idx="4">
                  <c:v>208135</c:v>
                </c:pt>
                <c:pt idx="5">
                  <c:v>218514</c:v>
                </c:pt>
                <c:pt idx="6">
                  <c:v>217718</c:v>
                </c:pt>
                <c:pt idx="7">
                  <c:v>156910</c:v>
                </c:pt>
                <c:pt idx="8">
                  <c:v>129528</c:v>
                </c:pt>
                <c:pt idx="9">
                  <c:v>79605</c:v>
                </c:pt>
                <c:pt idx="10">
                  <c:v>90090</c:v>
                </c:pt>
                <c:pt idx="11">
                  <c:v>65946</c:v>
                </c:pt>
                <c:pt idx="12">
                  <c:v>111493</c:v>
                </c:pt>
                <c:pt idx="13">
                  <c:v>90659</c:v>
                </c:pt>
                <c:pt idx="14">
                  <c:v>97213</c:v>
                </c:pt>
                <c:pt idx="15">
                  <c:v>131248</c:v>
                </c:pt>
                <c:pt idx="16">
                  <c:v>119826</c:v>
                </c:pt>
                <c:pt idx="17">
                  <c:v>124996</c:v>
                </c:pt>
                <c:pt idx="18">
                  <c:v>141591</c:v>
                </c:pt>
                <c:pt idx="19">
                  <c:v>221231</c:v>
                </c:pt>
                <c:pt idx="20">
                  <c:v>172951</c:v>
                </c:pt>
                <c:pt idx="21">
                  <c:v>169163</c:v>
                </c:pt>
                <c:pt idx="22">
                  <c:v>109094</c:v>
                </c:pt>
                <c:pt idx="23">
                  <c:v>104510</c:v>
                </c:pt>
                <c:pt idx="24">
                  <c:v>93727</c:v>
                </c:pt>
                <c:pt idx="25">
                  <c:v>102445</c:v>
                </c:pt>
                <c:pt idx="26">
                  <c:v>93213</c:v>
                </c:pt>
                <c:pt idx="27">
                  <c:v>78537</c:v>
                </c:pt>
                <c:pt idx="28">
                  <c:v>88637</c:v>
                </c:pt>
                <c:pt idx="29">
                  <c:v>98284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0C-452E-AE5D-D6320F718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186416"/>
        <c:axId val="78191336"/>
      </c:lineChart>
      <c:catAx>
        <c:axId val="7818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91336"/>
        <c:crosses val="autoZero"/>
        <c:auto val="1"/>
        <c:lblAlgn val="ctr"/>
        <c:lblOffset val="100"/>
        <c:noMultiLvlLbl val="0"/>
      </c:catAx>
      <c:valAx>
        <c:axId val="7819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1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674955</c:v>
                </c:pt>
                <c:pt idx="1">
                  <c:v>674885</c:v>
                </c:pt>
                <c:pt idx="2">
                  <c:v>674805</c:v>
                </c:pt>
                <c:pt idx="3">
                  <c:v>674764</c:v>
                </c:pt>
                <c:pt idx="4">
                  <c:v>674731</c:v>
                </c:pt>
                <c:pt idx="5">
                  <c:v>674713</c:v>
                </c:pt>
                <c:pt idx="6">
                  <c:v>674681</c:v>
                </c:pt>
                <c:pt idx="7">
                  <c:v>674664</c:v>
                </c:pt>
                <c:pt idx="8">
                  <c:v>674665</c:v>
                </c:pt>
                <c:pt idx="9">
                  <c:v>674644</c:v>
                </c:pt>
                <c:pt idx="10">
                  <c:v>674620</c:v>
                </c:pt>
                <c:pt idx="11">
                  <c:v>674597</c:v>
                </c:pt>
                <c:pt idx="12">
                  <c:v>674587</c:v>
                </c:pt>
                <c:pt idx="13">
                  <c:v>674578</c:v>
                </c:pt>
                <c:pt idx="14">
                  <c:v>674557</c:v>
                </c:pt>
                <c:pt idx="15">
                  <c:v>674524</c:v>
                </c:pt>
                <c:pt idx="16">
                  <c:v>674512</c:v>
                </c:pt>
                <c:pt idx="17">
                  <c:v>674500</c:v>
                </c:pt>
                <c:pt idx="18">
                  <c:v>674489</c:v>
                </c:pt>
                <c:pt idx="19">
                  <c:v>674470</c:v>
                </c:pt>
                <c:pt idx="20">
                  <c:v>674441</c:v>
                </c:pt>
                <c:pt idx="21">
                  <c:v>674408</c:v>
                </c:pt>
                <c:pt idx="22">
                  <c:v>674376</c:v>
                </c:pt>
                <c:pt idx="23">
                  <c:v>674346</c:v>
                </c:pt>
                <c:pt idx="24">
                  <c:v>674317</c:v>
                </c:pt>
                <c:pt idx="25">
                  <c:v>674297</c:v>
                </c:pt>
                <c:pt idx="26">
                  <c:v>674275</c:v>
                </c:pt>
                <c:pt idx="27">
                  <c:v>674254</c:v>
                </c:pt>
                <c:pt idx="28">
                  <c:v>674221</c:v>
                </c:pt>
                <c:pt idx="29">
                  <c:v>674196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AB-47F2-BD41-44C689965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529960"/>
        <c:axId val="320522744"/>
      </c:lineChart>
      <c:catAx>
        <c:axId val="32052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22744"/>
        <c:crosses val="autoZero"/>
        <c:auto val="1"/>
        <c:lblAlgn val="ctr"/>
        <c:lblOffset val="100"/>
        <c:noMultiLvlLbl val="0"/>
      </c:catAx>
      <c:valAx>
        <c:axId val="32052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2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E6-45B8-B664-58A9A12C34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E6-45B8-B664-58A9A12C34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9763001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E6-45B8-B664-58A9A12C3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098448"/>
        <c:axId val="513099104"/>
      </c:lineChart>
      <c:catAx>
        <c:axId val="51309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099104"/>
        <c:crosses val="autoZero"/>
        <c:auto val="1"/>
        <c:lblAlgn val="ctr"/>
        <c:lblOffset val="100"/>
        <c:noMultiLvlLbl val="0"/>
      </c:catAx>
      <c:valAx>
        <c:axId val="51309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09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68-4FE8-8C19-83576326AA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68-4FE8-8C19-83576326AA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68-4FE8-8C19-83576326A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094512"/>
        <c:axId val="513095168"/>
      </c:lineChart>
      <c:catAx>
        <c:axId val="51309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095168"/>
        <c:crosses val="autoZero"/>
        <c:auto val="1"/>
        <c:lblAlgn val="ctr"/>
        <c:lblOffset val="100"/>
        <c:noMultiLvlLbl val="0"/>
      </c:catAx>
      <c:valAx>
        <c:axId val="51309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09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4866.9354380000004</c:v>
                </c:pt>
                <c:pt idx="11">
                  <c:v>5447.6311839999998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E3-4648-96F5-F5363C42F1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9681.2245619999994</c:v>
                </c:pt>
                <c:pt idx="11">
                  <c:v>14839.507197000001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E3-4648-96F5-F5363C42F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105336"/>
        <c:axId val="513102056"/>
      </c:lineChart>
      <c:catAx>
        <c:axId val="51310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102056"/>
        <c:crosses val="autoZero"/>
        <c:auto val="1"/>
        <c:lblAlgn val="ctr"/>
        <c:lblOffset val="100"/>
        <c:noMultiLvlLbl val="0"/>
      </c:catAx>
      <c:valAx>
        <c:axId val="51310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10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Sheet1!$A$2:$A$37</c:f>
              <c:strCache>
                <c:ptCount val="36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B1-415E-8086-4B2B38C47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369856"/>
        <c:axId val="395363296"/>
      </c:lineChart>
      <c:catAx>
        <c:axId val="39536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63296"/>
        <c:crosses val="autoZero"/>
        <c:auto val="1"/>
        <c:lblAlgn val="ctr"/>
        <c:lblOffset val="100"/>
        <c:noMultiLvlLbl val="0"/>
      </c:catAx>
      <c:valAx>
        <c:axId val="39536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6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1105261</c:v>
                </c:pt>
                <c:pt idx="4">
                  <c:v>0</c:v>
                </c:pt>
                <c:pt idx="5">
                  <c:v>0</c:v>
                </c:pt>
                <c:pt idx="6">
                  <c:v>2740</c:v>
                </c:pt>
                <c:pt idx="7">
                  <c:v>2798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850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946764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1567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3B-4E69-89E5-74AF05665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650368"/>
        <c:axId val="513655616"/>
      </c:lineChart>
      <c:catAx>
        <c:axId val="51365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655616"/>
        <c:crosses val="autoZero"/>
        <c:auto val="1"/>
        <c:lblAlgn val="ctr"/>
        <c:lblOffset val="100"/>
        <c:noMultiLvlLbl val="0"/>
      </c:catAx>
      <c:valAx>
        <c:axId val="51365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65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3064</c:v>
                </c:pt>
                <c:pt idx="1">
                  <c:v>3067</c:v>
                </c:pt>
                <c:pt idx="2">
                  <c:v>3069</c:v>
                </c:pt>
                <c:pt idx="3">
                  <c:v>3067</c:v>
                </c:pt>
                <c:pt idx="4">
                  <c:v>3065</c:v>
                </c:pt>
                <c:pt idx="5">
                  <c:v>3064</c:v>
                </c:pt>
                <c:pt idx="6">
                  <c:v>3086</c:v>
                </c:pt>
                <c:pt idx="7">
                  <c:v>3121</c:v>
                </c:pt>
                <c:pt idx="8">
                  <c:v>3165</c:v>
                </c:pt>
                <c:pt idx="9">
                  <c:v>3201</c:v>
                </c:pt>
                <c:pt idx="10">
                  <c:v>3211</c:v>
                </c:pt>
                <c:pt idx="11">
                  <c:v>3232</c:v>
                </c:pt>
                <c:pt idx="12">
                  <c:v>3244</c:v>
                </c:pt>
                <c:pt idx="13">
                  <c:v>3245</c:v>
                </c:pt>
                <c:pt idx="14">
                  <c:v>3241</c:v>
                </c:pt>
                <c:pt idx="15">
                  <c:v>3236</c:v>
                </c:pt>
                <c:pt idx="16">
                  <c:v>3240</c:v>
                </c:pt>
                <c:pt idx="17">
                  <c:v>3236</c:v>
                </c:pt>
                <c:pt idx="18">
                  <c:v>3239</c:v>
                </c:pt>
                <c:pt idx="19">
                  <c:v>3238</c:v>
                </c:pt>
                <c:pt idx="20">
                  <c:v>3241</c:v>
                </c:pt>
                <c:pt idx="21">
                  <c:v>3240</c:v>
                </c:pt>
                <c:pt idx="22">
                  <c:v>3238</c:v>
                </c:pt>
                <c:pt idx="23">
                  <c:v>3258</c:v>
                </c:pt>
                <c:pt idx="24">
                  <c:v>3281</c:v>
                </c:pt>
                <c:pt idx="25">
                  <c:v>3293</c:v>
                </c:pt>
                <c:pt idx="26">
                  <c:v>3318</c:v>
                </c:pt>
                <c:pt idx="27">
                  <c:v>3335</c:v>
                </c:pt>
                <c:pt idx="28">
                  <c:v>3345</c:v>
                </c:pt>
                <c:pt idx="29">
                  <c:v>3346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D9-492E-B773-71D1DFF1B3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663488"/>
        <c:axId val="513660208"/>
      </c:lineChart>
      <c:catAx>
        <c:axId val="51366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660208"/>
        <c:crosses val="autoZero"/>
        <c:auto val="1"/>
        <c:lblAlgn val="ctr"/>
        <c:lblOffset val="100"/>
        <c:noMultiLvlLbl val="0"/>
      </c:catAx>
      <c:valAx>
        <c:axId val="51366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66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01.11.2023</c:v>
                </c:pt>
                <c:pt idx="1">
                  <c:v>02.11.2023</c:v>
                </c:pt>
                <c:pt idx="2">
                  <c:v>03.11.2023</c:v>
                </c:pt>
                <c:pt idx="3">
                  <c:v>04.11.2023</c:v>
                </c:pt>
                <c:pt idx="4">
                  <c:v>05.11.2023</c:v>
                </c:pt>
                <c:pt idx="5">
                  <c:v>06.11.2023</c:v>
                </c:pt>
                <c:pt idx="6">
                  <c:v>07.11.2023</c:v>
                </c:pt>
                <c:pt idx="7">
                  <c:v>08.11.2023</c:v>
                </c:pt>
                <c:pt idx="8">
                  <c:v>09.11.2023</c:v>
                </c:pt>
                <c:pt idx="9">
                  <c:v>10.11.2023</c:v>
                </c:pt>
                <c:pt idx="10">
                  <c:v>11.11.2023</c:v>
                </c:pt>
                <c:pt idx="11">
                  <c:v>12.11.2023</c:v>
                </c:pt>
                <c:pt idx="12">
                  <c:v>13.11.2023</c:v>
                </c:pt>
                <c:pt idx="13">
                  <c:v>14.11.2023</c:v>
                </c:pt>
                <c:pt idx="14">
                  <c:v>15.11.2023</c:v>
                </c:pt>
                <c:pt idx="15">
                  <c:v>16.11.2023</c:v>
                </c:pt>
                <c:pt idx="16">
                  <c:v>17.11.2023</c:v>
                </c:pt>
                <c:pt idx="17">
                  <c:v>18.11.2023</c:v>
                </c:pt>
                <c:pt idx="18">
                  <c:v>19.11.2023</c:v>
                </c:pt>
                <c:pt idx="19">
                  <c:v>20.11.2023</c:v>
                </c:pt>
                <c:pt idx="20">
                  <c:v>21.11.2023</c:v>
                </c:pt>
                <c:pt idx="21">
                  <c:v>22.11.2023</c:v>
                </c:pt>
                <c:pt idx="22">
                  <c:v>23.11.2023</c:v>
                </c:pt>
                <c:pt idx="23">
                  <c:v>24.11.2023</c:v>
                </c:pt>
                <c:pt idx="24">
                  <c:v>25.11.2023</c:v>
                </c:pt>
                <c:pt idx="25">
                  <c:v>26.11.2023</c:v>
                </c:pt>
                <c:pt idx="26">
                  <c:v>27.11.2023</c:v>
                </c:pt>
                <c:pt idx="27">
                  <c:v>28.11.2023</c:v>
                </c:pt>
                <c:pt idx="28">
                  <c:v>29.11.2023</c:v>
                </c:pt>
                <c:pt idx="29">
                  <c:v>30.11.2023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1105261</c:v>
                </c:pt>
                <c:pt idx="6">
                  <c:v>2740</c:v>
                </c:pt>
                <c:pt idx="7">
                  <c:v>2798</c:v>
                </c:pt>
                <c:pt idx="15">
                  <c:v>850</c:v>
                </c:pt>
                <c:pt idx="22">
                  <c:v>946764</c:v>
                </c:pt>
                <c:pt idx="26">
                  <c:v>1567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E5-4D89-A963-D3C611CEF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3663160"/>
        <c:axId val="513660864"/>
      </c:lineChart>
      <c:catAx>
        <c:axId val="51366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660864"/>
        <c:crosses val="autoZero"/>
        <c:auto val="1"/>
        <c:lblAlgn val="ctr"/>
        <c:lblOffset val="100"/>
        <c:noMultiLvlLbl val="0"/>
      </c:catAx>
      <c:valAx>
        <c:axId val="51366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366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9FA42-BC28-42AD-8C80-DF94EBAAB2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6F8469-9E17-45CC-8B29-A0402963FB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201733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E3FB-F83C-46C4-9717-68369C017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8A614-EC2A-444F-A884-70C4E7E5E7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3716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582A4-F8D6-403D-B94B-1835E1ABB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06216-433C-4BF7-A6B4-D5383B9C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47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52AB-E5D8-442D-9CFF-F0109C47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BD1946-916A-48C5-B84F-EFD51E2C8B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6905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E3607-3BF2-43BB-99C3-E64FA4679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398A0-BC23-4328-B084-82EB4D4D9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83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FF3B0-DB95-4E13-AE6B-CEAECB4E4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EB4A06-AE6F-49CA-AB5A-2C622D4A7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1763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FEE5D-5668-44AC-A6C8-70319FFA7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30435-5F5A-4287-BD72-114B3BC49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264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37E17-CF59-4B00-BCF1-AA73897A0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FBB43-849F-433F-8F88-C6818380D5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8884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25D3D-AB05-4BFB-97A1-9FB2F4EF1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47E91-326F-4C91-8038-F10304BEA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571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6447-AF22-49DA-A843-D1B3AE8E4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A50E76-E251-4CF6-9B83-5B4BE6423B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037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550BB-E5F0-4742-AA38-5864977B6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C1337-04A3-4327-83BC-4CE4C1EA1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5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85BB8-15B6-47E9-9927-3E4A6695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521C44-C790-47EB-999E-95725171F5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5901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B24E1-64CE-47C5-9646-9005F0362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68675-66B6-4562-8BDB-4FCD1631B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878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5BB3B-0124-499F-ACC6-F9407923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5CBC9-FE56-49E0-B396-CEEA71D86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74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2268373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640657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8085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29949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36658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21289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7716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9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68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21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7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58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3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75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01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1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44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1ED3D-445B-4870-836F-28067C416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1454938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B289-9B16-4031-9DAA-02928AEA3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B3878-2F9B-49DD-9320-EA6FFC858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990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7043977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510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35791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27098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214531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64658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5279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5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5447.631184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14839.507197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20292.16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11781822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02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47996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92475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140478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31545774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65594731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97141021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262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3CB2B-1A4C-49EF-80C6-2A6327C3B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1908443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A781-CC63-43F5-AC4B-86B314D23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761F32-3699-446C-8316-B9DB8CEEC0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6610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A4F21-8ECB-447A-AB9D-D5AFF6DA3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01.01.2021 - 20.12.2023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3C588-8F6E-4EDE-84A9-40E5E7F4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098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5702-0010-46B1-A691-9E21935BE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21889-D37E-45B9-97FA-EDAA60475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039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74E8B-6842-4D5F-A1EF-649251FE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6C83D-69A7-4EB4-B5ED-A55BB71FB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48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8C11-2F48-4D62-99D8-3951BFBC2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745CDE-B8A1-4416-B835-75CD763903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895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30FF4-34F9-4F4E-8A46-F7CEA65AE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A6952-BEA7-45DF-BDEF-042E8D95E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85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58951-8E2D-4747-A1D6-6D1DE5E3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094622-B030-49D8-9A76-15EDAC881B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9303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6F4C6-D52B-40B3-8F73-9EEBC1AFA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E158C-78F8-41F2-A1E9-3CA0CF062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98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A7F2C-0F8A-47FA-B786-2A7EDB7C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6FB07-CB29-41E3-B02B-6C1F636D6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443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5359054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231153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13412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85855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77992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13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36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19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769C2-06C6-4F34-ADE6-BE44E60EC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2414195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6672-6E3B-4DA3-8FAC-66221C8E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ACD098-CF8E-4E71-AE5B-7DD28910FA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4152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8C5A5-ED11-47B7-809D-A711C9995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AAB41-AA97-4A11-A84C-F1F248B2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62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4E957-83BA-4125-85ED-323117F4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CD8747-5649-4268-BC01-A843A9BBE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036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9E52B-4F93-47F9-8210-496AEB8A0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CD555-0CE8-4DFF-AB02-E6B8C3696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65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AD6EB-888A-4BDF-BFAC-9EE94560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FFE0C8-7A29-44F7-B00F-099672BFBA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6049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17A25-8916-4796-BD9F-DC3D09DDD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B8BB5-7715-4FD6-ABE2-DFC40597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6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6995E-34CC-43DE-9A5C-F20F72612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88009-3986-490B-9567-05E553758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772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29224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6150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1320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7296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4631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8111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4186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9107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2286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546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889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5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5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36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4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85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379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B95BD-77E6-4537-94C9-6929422C2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42920367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473</Words>
  <Application>Microsoft Office PowerPoint</Application>
  <PresentationFormat>On-screen Show (4:3)</PresentationFormat>
  <Paragraphs>235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2023-12-20T08:01:36Z</dcterms:created>
  <dcterms:modified xsi:type="dcterms:W3CDTF">2023-12-20T08:02:00Z</dcterms:modified>
</cp:coreProperties>
</file>