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430626</c:v>
                </c:pt>
                <c:pt idx="1">
                  <c:v>552279</c:v>
                </c:pt>
                <c:pt idx="2">
                  <c:v>479671</c:v>
                </c:pt>
                <c:pt idx="3">
                  <c:v>525628</c:v>
                </c:pt>
                <c:pt idx="4">
                  <c:v>592279</c:v>
                </c:pt>
                <c:pt idx="5">
                  <c:v>557252</c:v>
                </c:pt>
                <c:pt idx="6">
                  <c:v>494416</c:v>
                </c:pt>
                <c:pt idx="7">
                  <c:v>351883</c:v>
                </c:pt>
                <c:pt idx="8">
                  <c:v>320201</c:v>
                </c:pt>
                <c:pt idx="9">
                  <c:v>202192</c:v>
                </c:pt>
                <c:pt idx="10">
                  <c:v>220020</c:v>
                </c:pt>
                <c:pt idx="11">
                  <c:v>188798</c:v>
                </c:pt>
                <c:pt idx="12">
                  <c:v>45750</c:v>
                </c:pt>
                <c:pt idx="13">
                  <c:v>204568</c:v>
                </c:pt>
                <c:pt idx="14">
                  <c:v>160140</c:v>
                </c:pt>
                <c:pt idx="15">
                  <c:v>296510</c:v>
                </c:pt>
                <c:pt idx="16">
                  <c:v>284007</c:v>
                </c:pt>
                <c:pt idx="17">
                  <c:v>298105</c:v>
                </c:pt>
                <c:pt idx="18">
                  <c:v>321926</c:v>
                </c:pt>
                <c:pt idx="19">
                  <c:v>445486</c:v>
                </c:pt>
                <c:pt idx="20">
                  <c:v>327020</c:v>
                </c:pt>
                <c:pt idx="21">
                  <c:v>264779</c:v>
                </c:pt>
                <c:pt idx="22">
                  <c:v>265893</c:v>
                </c:pt>
                <c:pt idx="23">
                  <c:v>299989</c:v>
                </c:pt>
                <c:pt idx="24">
                  <c:v>316390</c:v>
                </c:pt>
                <c:pt idx="25">
                  <c:v>315323</c:v>
                </c:pt>
                <c:pt idx="26">
                  <c:v>254264</c:v>
                </c:pt>
                <c:pt idx="27">
                  <c:v>353230</c:v>
                </c:pt>
                <c:pt idx="28">
                  <c:v>310299</c:v>
                </c:pt>
                <c:pt idx="29">
                  <c:v>294286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4F-4552-B510-00983D522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61296"/>
        <c:axId val="259559344"/>
      </c:lineChart>
      <c:catAx>
        <c:axId val="39056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59344"/>
        <c:crosses val="autoZero"/>
        <c:auto val="1"/>
        <c:lblAlgn val="ctr"/>
        <c:lblOffset val="100"/>
        <c:noMultiLvlLbl val="0"/>
      </c:catAx>
      <c:valAx>
        <c:axId val="25955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6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398622</c:v>
                </c:pt>
                <c:pt idx="1">
                  <c:v>483769</c:v>
                </c:pt>
                <c:pt idx="2">
                  <c:v>427617</c:v>
                </c:pt>
                <c:pt idx="3">
                  <c:v>493811</c:v>
                </c:pt>
                <c:pt idx="4">
                  <c:v>541897</c:v>
                </c:pt>
                <c:pt idx="5">
                  <c:v>529655</c:v>
                </c:pt>
                <c:pt idx="6">
                  <c:v>466761</c:v>
                </c:pt>
                <c:pt idx="7">
                  <c:v>331171</c:v>
                </c:pt>
                <c:pt idx="8">
                  <c:v>304571</c:v>
                </c:pt>
                <c:pt idx="9">
                  <c:v>194204</c:v>
                </c:pt>
                <c:pt idx="10">
                  <c:v>209622</c:v>
                </c:pt>
                <c:pt idx="11">
                  <c:v>180370</c:v>
                </c:pt>
                <c:pt idx="12">
                  <c:v>39785</c:v>
                </c:pt>
                <c:pt idx="13">
                  <c:v>188703</c:v>
                </c:pt>
                <c:pt idx="14">
                  <c:v>142643</c:v>
                </c:pt>
                <c:pt idx="15">
                  <c:v>259851</c:v>
                </c:pt>
                <c:pt idx="16">
                  <c:v>258938</c:v>
                </c:pt>
                <c:pt idx="17">
                  <c:v>285631</c:v>
                </c:pt>
                <c:pt idx="18">
                  <c:v>297695</c:v>
                </c:pt>
                <c:pt idx="19">
                  <c:v>388874</c:v>
                </c:pt>
                <c:pt idx="20">
                  <c:v>304741</c:v>
                </c:pt>
                <c:pt idx="21">
                  <c:v>233992</c:v>
                </c:pt>
                <c:pt idx="22">
                  <c:v>226549</c:v>
                </c:pt>
                <c:pt idx="23">
                  <c:v>258362</c:v>
                </c:pt>
                <c:pt idx="24">
                  <c:v>278627</c:v>
                </c:pt>
                <c:pt idx="25">
                  <c:v>288174</c:v>
                </c:pt>
                <c:pt idx="26">
                  <c:v>234056</c:v>
                </c:pt>
                <c:pt idx="27">
                  <c:v>321327</c:v>
                </c:pt>
                <c:pt idx="28">
                  <c:v>282325</c:v>
                </c:pt>
                <c:pt idx="29">
                  <c:v>256768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E-45C7-8477-E9141D2F6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170264"/>
        <c:axId val="392171248"/>
      </c:lineChart>
      <c:catAx>
        <c:axId val="39217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71248"/>
        <c:crosses val="autoZero"/>
        <c:auto val="1"/>
        <c:lblAlgn val="ctr"/>
        <c:lblOffset val="100"/>
        <c:noMultiLvlLbl val="0"/>
      </c:catAx>
      <c:valAx>
        <c:axId val="39217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7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115979</c:v>
                </c:pt>
                <c:pt idx="1">
                  <c:v>116070</c:v>
                </c:pt>
                <c:pt idx="2">
                  <c:v>116199</c:v>
                </c:pt>
                <c:pt idx="3">
                  <c:v>116283</c:v>
                </c:pt>
                <c:pt idx="4">
                  <c:v>116362</c:v>
                </c:pt>
                <c:pt idx="5">
                  <c:v>116398</c:v>
                </c:pt>
                <c:pt idx="6">
                  <c:v>116429</c:v>
                </c:pt>
                <c:pt idx="7">
                  <c:v>116466</c:v>
                </c:pt>
                <c:pt idx="8">
                  <c:v>116559</c:v>
                </c:pt>
                <c:pt idx="9">
                  <c:v>116571</c:v>
                </c:pt>
                <c:pt idx="10">
                  <c:v>116582</c:v>
                </c:pt>
                <c:pt idx="11">
                  <c:v>116592</c:v>
                </c:pt>
                <c:pt idx="12">
                  <c:v>116675</c:v>
                </c:pt>
                <c:pt idx="13">
                  <c:v>117486</c:v>
                </c:pt>
                <c:pt idx="14">
                  <c:v>117899</c:v>
                </c:pt>
                <c:pt idx="15">
                  <c:v>118195</c:v>
                </c:pt>
                <c:pt idx="16">
                  <c:v>118398</c:v>
                </c:pt>
                <c:pt idx="17">
                  <c:v>118552</c:v>
                </c:pt>
                <c:pt idx="18">
                  <c:v>118737</c:v>
                </c:pt>
                <c:pt idx="19">
                  <c:v>118893</c:v>
                </c:pt>
                <c:pt idx="20">
                  <c:v>118970</c:v>
                </c:pt>
                <c:pt idx="21">
                  <c:v>118973</c:v>
                </c:pt>
                <c:pt idx="22">
                  <c:v>118981</c:v>
                </c:pt>
                <c:pt idx="23">
                  <c:v>118993</c:v>
                </c:pt>
                <c:pt idx="24">
                  <c:v>118989</c:v>
                </c:pt>
                <c:pt idx="25">
                  <c:v>119006</c:v>
                </c:pt>
                <c:pt idx="26">
                  <c:v>119008</c:v>
                </c:pt>
                <c:pt idx="27">
                  <c:v>118985</c:v>
                </c:pt>
                <c:pt idx="28">
                  <c:v>118854</c:v>
                </c:pt>
                <c:pt idx="29">
                  <c:v>118775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9D-458B-945E-E09318A57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39728"/>
        <c:axId val="389638744"/>
      </c:lineChart>
      <c:catAx>
        <c:axId val="38963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8744"/>
        <c:crosses val="autoZero"/>
        <c:auto val="1"/>
        <c:lblAlgn val="ctr"/>
        <c:lblOffset val="100"/>
        <c:noMultiLvlLbl val="0"/>
      </c:catAx>
      <c:valAx>
        <c:axId val="38963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3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138454</c:v>
                </c:pt>
                <c:pt idx="1">
                  <c:v>169113</c:v>
                </c:pt>
                <c:pt idx="2">
                  <c:v>184444</c:v>
                </c:pt>
                <c:pt idx="3">
                  <c:v>184358</c:v>
                </c:pt>
                <c:pt idx="4">
                  <c:v>226533</c:v>
                </c:pt>
                <c:pt idx="5">
                  <c:v>245308</c:v>
                </c:pt>
                <c:pt idx="6">
                  <c:v>252240</c:v>
                </c:pt>
                <c:pt idx="7">
                  <c:v>180052</c:v>
                </c:pt>
                <c:pt idx="8">
                  <c:v>147298</c:v>
                </c:pt>
                <c:pt idx="9">
                  <c:v>92894</c:v>
                </c:pt>
                <c:pt idx="10">
                  <c:v>99218</c:v>
                </c:pt>
                <c:pt idx="11">
                  <c:v>72883</c:v>
                </c:pt>
                <c:pt idx="12">
                  <c:v>125057</c:v>
                </c:pt>
                <c:pt idx="13">
                  <c:v>99935</c:v>
                </c:pt>
                <c:pt idx="14">
                  <c:v>117061</c:v>
                </c:pt>
                <c:pt idx="15">
                  <c:v>163349</c:v>
                </c:pt>
                <c:pt idx="16">
                  <c:v>151531</c:v>
                </c:pt>
                <c:pt idx="17">
                  <c:v>163767</c:v>
                </c:pt>
                <c:pt idx="18">
                  <c:v>179897</c:v>
                </c:pt>
                <c:pt idx="19">
                  <c:v>273883</c:v>
                </c:pt>
                <c:pt idx="20">
                  <c:v>197973</c:v>
                </c:pt>
                <c:pt idx="21">
                  <c:v>194740</c:v>
                </c:pt>
                <c:pt idx="22">
                  <c:v>128867</c:v>
                </c:pt>
                <c:pt idx="23">
                  <c:v>121689</c:v>
                </c:pt>
                <c:pt idx="24">
                  <c:v>102213</c:v>
                </c:pt>
                <c:pt idx="25">
                  <c:v>118786</c:v>
                </c:pt>
                <c:pt idx="26">
                  <c:v>116226</c:v>
                </c:pt>
                <c:pt idx="27">
                  <c:v>88482</c:v>
                </c:pt>
                <c:pt idx="28">
                  <c:v>103426</c:v>
                </c:pt>
                <c:pt idx="29">
                  <c:v>109513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8-4EE1-BDFA-DB68C9940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49944"/>
        <c:axId val="391551912"/>
      </c:lineChart>
      <c:catAx>
        <c:axId val="39154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1912"/>
        <c:crosses val="autoZero"/>
        <c:auto val="1"/>
        <c:lblAlgn val="ctr"/>
        <c:lblOffset val="100"/>
        <c:noMultiLvlLbl val="0"/>
      </c:catAx>
      <c:valAx>
        <c:axId val="39155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121489</c:v>
                </c:pt>
                <c:pt idx="1">
                  <c:v>151936</c:v>
                </c:pt>
                <c:pt idx="2">
                  <c:v>163274</c:v>
                </c:pt>
                <c:pt idx="3">
                  <c:v>167144</c:v>
                </c:pt>
                <c:pt idx="4">
                  <c:v>208135</c:v>
                </c:pt>
                <c:pt idx="5">
                  <c:v>218514</c:v>
                </c:pt>
                <c:pt idx="6">
                  <c:v>217718</c:v>
                </c:pt>
                <c:pt idx="7">
                  <c:v>156910</c:v>
                </c:pt>
                <c:pt idx="8">
                  <c:v>129528</c:v>
                </c:pt>
                <c:pt idx="9">
                  <c:v>79605</c:v>
                </c:pt>
                <c:pt idx="10">
                  <c:v>90090</c:v>
                </c:pt>
                <c:pt idx="11">
                  <c:v>65946</c:v>
                </c:pt>
                <c:pt idx="12">
                  <c:v>111493</c:v>
                </c:pt>
                <c:pt idx="13">
                  <c:v>90659</c:v>
                </c:pt>
                <c:pt idx="14">
                  <c:v>97213</c:v>
                </c:pt>
                <c:pt idx="15">
                  <c:v>131248</c:v>
                </c:pt>
                <c:pt idx="16">
                  <c:v>119826</c:v>
                </c:pt>
                <c:pt idx="17">
                  <c:v>124996</c:v>
                </c:pt>
                <c:pt idx="18">
                  <c:v>141591</c:v>
                </c:pt>
                <c:pt idx="19">
                  <c:v>221231</c:v>
                </c:pt>
                <c:pt idx="20">
                  <c:v>172951</c:v>
                </c:pt>
                <c:pt idx="21">
                  <c:v>169163</c:v>
                </c:pt>
                <c:pt idx="22">
                  <c:v>109094</c:v>
                </c:pt>
                <c:pt idx="23">
                  <c:v>104510</c:v>
                </c:pt>
                <c:pt idx="24">
                  <c:v>93727</c:v>
                </c:pt>
                <c:pt idx="25">
                  <c:v>102445</c:v>
                </c:pt>
                <c:pt idx="26">
                  <c:v>93213</c:v>
                </c:pt>
                <c:pt idx="27">
                  <c:v>78537</c:v>
                </c:pt>
                <c:pt idx="28">
                  <c:v>88637</c:v>
                </c:pt>
                <c:pt idx="29">
                  <c:v>98284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74-4FD5-8D3B-6F0C63739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41368"/>
        <c:axId val="76898400"/>
      </c:lineChart>
      <c:catAx>
        <c:axId val="38964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98400"/>
        <c:crosses val="autoZero"/>
        <c:auto val="1"/>
        <c:lblAlgn val="ctr"/>
        <c:lblOffset val="100"/>
        <c:noMultiLvlLbl val="0"/>
      </c:catAx>
      <c:valAx>
        <c:axId val="7689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4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674955</c:v>
                </c:pt>
                <c:pt idx="1">
                  <c:v>674885</c:v>
                </c:pt>
                <c:pt idx="2">
                  <c:v>674805</c:v>
                </c:pt>
                <c:pt idx="3">
                  <c:v>674764</c:v>
                </c:pt>
                <c:pt idx="4">
                  <c:v>674731</c:v>
                </c:pt>
                <c:pt idx="5">
                  <c:v>674713</c:v>
                </c:pt>
                <c:pt idx="6">
                  <c:v>674681</c:v>
                </c:pt>
                <c:pt idx="7">
                  <c:v>674664</c:v>
                </c:pt>
                <c:pt idx="8">
                  <c:v>674665</c:v>
                </c:pt>
                <c:pt idx="9">
                  <c:v>674644</c:v>
                </c:pt>
                <c:pt idx="10">
                  <c:v>674620</c:v>
                </c:pt>
                <c:pt idx="11">
                  <c:v>674597</c:v>
                </c:pt>
                <c:pt idx="12">
                  <c:v>674587</c:v>
                </c:pt>
                <c:pt idx="13">
                  <c:v>674578</c:v>
                </c:pt>
                <c:pt idx="14">
                  <c:v>674557</c:v>
                </c:pt>
                <c:pt idx="15">
                  <c:v>674524</c:v>
                </c:pt>
                <c:pt idx="16">
                  <c:v>674512</c:v>
                </c:pt>
                <c:pt idx="17">
                  <c:v>674500</c:v>
                </c:pt>
                <c:pt idx="18">
                  <c:v>674489</c:v>
                </c:pt>
                <c:pt idx="19">
                  <c:v>674470</c:v>
                </c:pt>
                <c:pt idx="20">
                  <c:v>674441</c:v>
                </c:pt>
                <c:pt idx="21">
                  <c:v>674408</c:v>
                </c:pt>
                <c:pt idx="22">
                  <c:v>674376</c:v>
                </c:pt>
                <c:pt idx="23">
                  <c:v>674346</c:v>
                </c:pt>
                <c:pt idx="24">
                  <c:v>674317</c:v>
                </c:pt>
                <c:pt idx="25">
                  <c:v>674297</c:v>
                </c:pt>
                <c:pt idx="26">
                  <c:v>674275</c:v>
                </c:pt>
                <c:pt idx="27">
                  <c:v>674254</c:v>
                </c:pt>
                <c:pt idx="28">
                  <c:v>674221</c:v>
                </c:pt>
                <c:pt idx="29">
                  <c:v>674196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89-4B25-945A-4D304158B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46376"/>
        <c:axId val="393346704"/>
      </c:lineChart>
      <c:catAx>
        <c:axId val="39334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6704"/>
        <c:crosses val="autoZero"/>
        <c:auto val="1"/>
        <c:lblAlgn val="ctr"/>
        <c:lblOffset val="100"/>
        <c:noMultiLvlLbl val="0"/>
      </c:catAx>
      <c:valAx>
        <c:axId val="39334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EB-4804-8C9A-19695B198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EB-4804-8C9A-19695B1988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9763001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EB-4804-8C9A-19695B198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50768"/>
        <c:axId val="499551096"/>
      </c:lineChart>
      <c:catAx>
        <c:axId val="49955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1096"/>
        <c:crosses val="autoZero"/>
        <c:auto val="1"/>
        <c:lblAlgn val="ctr"/>
        <c:lblOffset val="100"/>
        <c:noMultiLvlLbl val="0"/>
      </c:catAx>
      <c:valAx>
        <c:axId val="49955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A5-4296-893F-8BA3D5480C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A5-4296-893F-8BA3D5480C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A5-4296-893F-8BA3D5480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44536"/>
        <c:axId val="499549456"/>
      </c:lineChart>
      <c:catAx>
        <c:axId val="49954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49456"/>
        <c:crosses val="autoZero"/>
        <c:auto val="1"/>
        <c:lblAlgn val="ctr"/>
        <c:lblOffset val="100"/>
        <c:noMultiLvlLbl val="0"/>
      </c:catAx>
      <c:valAx>
        <c:axId val="49954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4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5447.6311839999998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A8-40DC-A3F8-53BDCDE3FA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14839.507197000001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A8-40DC-A3F8-53BDCDE3F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50112"/>
        <c:axId val="499550440"/>
      </c:lineChart>
      <c:catAx>
        <c:axId val="4995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0440"/>
        <c:crosses val="autoZero"/>
        <c:auto val="1"/>
        <c:lblAlgn val="ctr"/>
        <c:lblOffset val="100"/>
        <c:noMultiLvlLbl val="0"/>
      </c:catAx>
      <c:valAx>
        <c:axId val="49955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Sheet1!$A$2:$A$37</c:f>
              <c:strCache>
                <c:ptCount val="36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C2-428B-BED0-17629A252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55360"/>
        <c:axId val="499525184"/>
      </c:lineChart>
      <c:catAx>
        <c:axId val="4995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25184"/>
        <c:crosses val="autoZero"/>
        <c:auto val="1"/>
        <c:lblAlgn val="ctr"/>
        <c:lblOffset val="100"/>
        <c:noMultiLvlLbl val="0"/>
      </c:catAx>
      <c:valAx>
        <c:axId val="49952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1105261</c:v>
                </c:pt>
                <c:pt idx="4">
                  <c:v>0</c:v>
                </c:pt>
                <c:pt idx="5">
                  <c:v>0</c:v>
                </c:pt>
                <c:pt idx="6">
                  <c:v>2740</c:v>
                </c:pt>
                <c:pt idx="7">
                  <c:v>2798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946764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1567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CA-4D76-8E43-AC1954A16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25840"/>
        <c:axId val="499529448"/>
      </c:lineChart>
      <c:catAx>
        <c:axId val="49952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29448"/>
        <c:crosses val="autoZero"/>
        <c:auto val="1"/>
        <c:lblAlgn val="ctr"/>
        <c:lblOffset val="100"/>
        <c:noMultiLvlLbl val="0"/>
      </c:catAx>
      <c:valAx>
        <c:axId val="49952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2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3064</c:v>
                </c:pt>
                <c:pt idx="1">
                  <c:v>3067</c:v>
                </c:pt>
                <c:pt idx="2">
                  <c:v>3069</c:v>
                </c:pt>
                <c:pt idx="3">
                  <c:v>3067</c:v>
                </c:pt>
                <c:pt idx="4">
                  <c:v>3065</c:v>
                </c:pt>
                <c:pt idx="5">
                  <c:v>3064</c:v>
                </c:pt>
                <c:pt idx="6">
                  <c:v>3086</c:v>
                </c:pt>
                <c:pt idx="7">
                  <c:v>3121</c:v>
                </c:pt>
                <c:pt idx="8">
                  <c:v>3165</c:v>
                </c:pt>
                <c:pt idx="9">
                  <c:v>3201</c:v>
                </c:pt>
                <c:pt idx="10">
                  <c:v>3211</c:v>
                </c:pt>
                <c:pt idx="11">
                  <c:v>3232</c:v>
                </c:pt>
                <c:pt idx="12">
                  <c:v>3244</c:v>
                </c:pt>
                <c:pt idx="13">
                  <c:v>3245</c:v>
                </c:pt>
                <c:pt idx="14">
                  <c:v>3241</c:v>
                </c:pt>
                <c:pt idx="15">
                  <c:v>3236</c:v>
                </c:pt>
                <c:pt idx="16">
                  <c:v>3240</c:v>
                </c:pt>
                <c:pt idx="17">
                  <c:v>3236</c:v>
                </c:pt>
                <c:pt idx="18">
                  <c:v>3239</c:v>
                </c:pt>
                <c:pt idx="19">
                  <c:v>3238</c:v>
                </c:pt>
                <c:pt idx="20">
                  <c:v>3241</c:v>
                </c:pt>
                <c:pt idx="21">
                  <c:v>3240</c:v>
                </c:pt>
                <c:pt idx="22">
                  <c:v>3238</c:v>
                </c:pt>
                <c:pt idx="23">
                  <c:v>3258</c:v>
                </c:pt>
                <c:pt idx="24">
                  <c:v>3281</c:v>
                </c:pt>
                <c:pt idx="25">
                  <c:v>3293</c:v>
                </c:pt>
                <c:pt idx="26">
                  <c:v>3318</c:v>
                </c:pt>
                <c:pt idx="27">
                  <c:v>3335</c:v>
                </c:pt>
                <c:pt idx="28">
                  <c:v>3345</c:v>
                </c:pt>
                <c:pt idx="29">
                  <c:v>3346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B-44EE-B1A5-96D126D50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36992"/>
        <c:axId val="499535024"/>
      </c:lineChart>
      <c:catAx>
        <c:axId val="49953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35024"/>
        <c:crosses val="autoZero"/>
        <c:auto val="1"/>
        <c:lblAlgn val="ctr"/>
        <c:lblOffset val="100"/>
        <c:noMultiLvlLbl val="0"/>
      </c:catAx>
      <c:valAx>
        <c:axId val="49953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3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1105261</c:v>
                </c:pt>
                <c:pt idx="6">
                  <c:v>2740</c:v>
                </c:pt>
                <c:pt idx="7">
                  <c:v>2798</c:v>
                </c:pt>
                <c:pt idx="15">
                  <c:v>850</c:v>
                </c:pt>
                <c:pt idx="22">
                  <c:v>946764</c:v>
                </c:pt>
                <c:pt idx="26">
                  <c:v>1567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F6-42CD-A904-B993227C8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9538632"/>
        <c:axId val="499541912"/>
      </c:lineChart>
      <c:catAx>
        <c:axId val="49953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41912"/>
        <c:crosses val="autoZero"/>
        <c:auto val="1"/>
        <c:lblAlgn val="ctr"/>
        <c:lblOffset val="100"/>
        <c:noMultiLvlLbl val="0"/>
      </c:catAx>
      <c:valAx>
        <c:axId val="49954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953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43A7B-36AA-4BA1-A4FA-9EC5D26A7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00D5F-7ABD-43EF-9B08-9C89A0BF87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375568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1482E-B0BD-4587-8C5A-A0098FDF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95F5E-C857-4770-961C-AAF2BA22B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01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3C4F9-C92C-46C4-909C-256A7A439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FAA78-64FC-44B1-9B14-CEB31D0A4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334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0ADE5-DF53-4D4F-BF42-1739308B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48049-6568-4B15-8858-1EA07AC97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146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4D9A6-2CB3-45DE-A49A-9CF26DF40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AA260-E35A-416F-BB29-D277368DB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47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4C3A-C996-467C-8F26-FCF9D28C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E48F85-5C54-46E8-AD6B-765667D7D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6121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46A92-7E75-4409-9FF4-E82090B7A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F7C5-1168-451F-9B2F-58B8A0DD8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4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2FC9C-A873-4D8C-873C-D1923804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1D882-85F1-4B6E-8B59-FD30B98EF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800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77E34-467D-419C-A40E-9D5792061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7ADA6-3AB3-4194-9781-72CA6ABC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23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BB56-CABA-407A-98D7-9BDBD9BB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884E7-3CEA-4219-BB55-82E2C6B9CB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5052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5DE55-91CD-40A5-BD12-3178E16A6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E8EEB-80D7-4656-9BD2-ACD51B04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58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59C7B-0CE2-4A19-8BDC-9F3CFB9D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853AD-61A1-4201-8AEA-D71A5108B7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280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E6FBE-2797-44D9-994C-1FD151F18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A5CFA-9FA6-4A8A-BB16-6460766B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6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FA120-4938-4CF4-804C-B036D08C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E9F2C-148A-4319-B0CB-6FBBAF08B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043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8147576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7980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1992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91054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2333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49245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071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01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5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9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6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8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9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1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1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0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285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C5669-AC3D-4F98-AF90-7D09771D7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92962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B973-6B08-47AA-BCB3-170557784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78AF13-FAA7-430A-9263-B2BF870F4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266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873218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20636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74036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62920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8877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50534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8629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3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3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5447.631184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14839.507197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20292.16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11781822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3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47996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92475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140478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31545774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65594731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97141021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351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DE4CF-D2AF-487B-925D-F815F5265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413024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BCAC4-6B80-4BFA-9A0A-1DAF1148B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6918F-2355-4499-A765-447FF81FE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414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6ECCB-E633-4C0B-89C6-07F460459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01.01.2021 - 20.12.2023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29681-E4EA-4ACE-A017-483AA486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298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7905-70EA-463A-902D-AC57241BE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84CE17-3DAE-4F90-B795-FB6E8E3AA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741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C90F4-21D5-4B11-91A1-7410DD09C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99EB0-E10E-4521-90B7-F326CCD4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53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CBA00-1322-4760-8C26-43951C862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BABE1-EBC9-4884-8265-523834696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845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C0F52-5EBF-483D-B11D-3AB51844E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EFD91-967D-4CC7-969E-3A3210CD3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2FD5E-8E0A-45FB-8079-BBE6B4A1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4080F-C4B5-4D89-9BE7-FA013787A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945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E3A7D-8875-4D86-9A28-8F7327690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79C11-A3D7-4011-8BE2-F24112CE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958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47B01-94D4-4215-8596-EC93A189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A4394-7EAB-4118-A256-6CC1B73D8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780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808167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653910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54076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357014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81845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0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6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15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66ECF-FD2E-4DAA-A253-325084C15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1688376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0623-36A9-4419-B729-A543897F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8214D-0613-448A-8BA2-86DB25157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596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6CF03-BF94-4F6C-A98B-80D3B0F28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AD215-2BC2-41B4-8717-23B07B5A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97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4F7A-F0F5-4889-B3EB-3ADF4D8C6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3394D2-693D-444C-B022-CCE9296E1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130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99D60-835E-4F42-B619-721494D80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DF230-A2D7-474C-94F3-BF6E7EF9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7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80AE-1282-4DB1-A72D-2F432EDB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B6062-BC13-42C0-A93F-30C5F1FFA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7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754-6C13-47DE-8570-578030B3F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3E497-DA63-4840-A1F0-A85BADCC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16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3DE1-7BC1-4AC5-AEF4-0A17CDCA3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4FECD-4B70-46A6-B378-E2B4F8C52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906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6898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630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483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161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1261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413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517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039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9872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328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2216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3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78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5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269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9ADD3-A68B-4BA2-8BA8-47B802D16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4209471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473</Words>
  <Application>Microsoft Office PowerPoint</Application>
  <PresentationFormat>On-screen Show (4:3)</PresentationFormat>
  <Paragraphs>235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2023-12-20T08:00:58Z</dcterms:created>
  <dcterms:modified xsi:type="dcterms:W3CDTF">2023-12-20T08:01:35Z</dcterms:modified>
</cp:coreProperties>
</file>