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01.11.2023</c:v>
                </c:pt>
                <c:pt idx="1">
                  <c:v>02.11.2023</c:v>
                </c:pt>
                <c:pt idx="2">
                  <c:v>03.11.2023</c:v>
                </c:pt>
                <c:pt idx="3">
                  <c:v>04.11.2023</c:v>
                </c:pt>
                <c:pt idx="4">
                  <c:v>05.11.2023</c:v>
                </c:pt>
                <c:pt idx="5">
                  <c:v>06.11.2023</c:v>
                </c:pt>
                <c:pt idx="6">
                  <c:v>07.11.2023</c:v>
                </c:pt>
                <c:pt idx="7">
                  <c:v>08.11.2023</c:v>
                </c:pt>
                <c:pt idx="8">
                  <c:v>09.11.2023</c:v>
                </c:pt>
                <c:pt idx="9">
                  <c:v>10.11.2023</c:v>
                </c:pt>
                <c:pt idx="10">
                  <c:v>11.11.2023</c:v>
                </c:pt>
                <c:pt idx="11">
                  <c:v>12.11.2023</c:v>
                </c:pt>
                <c:pt idx="12">
                  <c:v>13.11.2023</c:v>
                </c:pt>
                <c:pt idx="13">
                  <c:v>14.11.2023</c:v>
                </c:pt>
                <c:pt idx="14">
                  <c:v>15.11.2023</c:v>
                </c:pt>
                <c:pt idx="15">
                  <c:v>16.11.2023</c:v>
                </c:pt>
                <c:pt idx="16">
                  <c:v>17.11.2023</c:v>
                </c:pt>
                <c:pt idx="17">
                  <c:v>18.11.2023</c:v>
                </c:pt>
                <c:pt idx="18">
                  <c:v>19.11.2023</c:v>
                </c:pt>
                <c:pt idx="19">
                  <c:v>20.11.2023</c:v>
                </c:pt>
                <c:pt idx="20">
                  <c:v>21.11.2023</c:v>
                </c:pt>
                <c:pt idx="21">
                  <c:v>22.11.2023</c:v>
                </c:pt>
                <c:pt idx="22">
                  <c:v>23.11.2023</c:v>
                </c:pt>
                <c:pt idx="23">
                  <c:v>24.11.2023</c:v>
                </c:pt>
                <c:pt idx="24">
                  <c:v>25.11.2023</c:v>
                </c:pt>
                <c:pt idx="25">
                  <c:v>26.11.2023</c:v>
                </c:pt>
                <c:pt idx="26">
                  <c:v>27.11.2023</c:v>
                </c:pt>
                <c:pt idx="27">
                  <c:v>28.11.2023</c:v>
                </c:pt>
                <c:pt idx="28">
                  <c:v>29.11.2023</c:v>
                </c:pt>
                <c:pt idx="29">
                  <c:v>30.11.2023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430626</c:v>
                </c:pt>
                <c:pt idx="1">
                  <c:v>552279</c:v>
                </c:pt>
                <c:pt idx="2">
                  <c:v>479671</c:v>
                </c:pt>
                <c:pt idx="3">
                  <c:v>525628</c:v>
                </c:pt>
                <c:pt idx="4">
                  <c:v>592279</c:v>
                </c:pt>
                <c:pt idx="5">
                  <c:v>557252</c:v>
                </c:pt>
                <c:pt idx="6">
                  <c:v>494416</c:v>
                </c:pt>
                <c:pt idx="7">
                  <c:v>351883</c:v>
                </c:pt>
                <c:pt idx="8">
                  <c:v>320201</c:v>
                </c:pt>
                <c:pt idx="9">
                  <c:v>202192</c:v>
                </c:pt>
                <c:pt idx="10">
                  <c:v>220020</c:v>
                </c:pt>
                <c:pt idx="11">
                  <c:v>188798</c:v>
                </c:pt>
                <c:pt idx="12">
                  <c:v>45750</c:v>
                </c:pt>
                <c:pt idx="13">
                  <c:v>204568</c:v>
                </c:pt>
                <c:pt idx="14">
                  <c:v>160140</c:v>
                </c:pt>
                <c:pt idx="15">
                  <c:v>296510</c:v>
                </c:pt>
                <c:pt idx="16">
                  <c:v>284007</c:v>
                </c:pt>
                <c:pt idx="17">
                  <c:v>298105</c:v>
                </c:pt>
                <c:pt idx="18">
                  <c:v>321926</c:v>
                </c:pt>
                <c:pt idx="19">
                  <c:v>445486</c:v>
                </c:pt>
                <c:pt idx="20">
                  <c:v>327020</c:v>
                </c:pt>
                <c:pt idx="21">
                  <c:v>264779</c:v>
                </c:pt>
                <c:pt idx="22">
                  <c:v>265893</c:v>
                </c:pt>
                <c:pt idx="23">
                  <c:v>299989</c:v>
                </c:pt>
                <c:pt idx="24">
                  <c:v>316390</c:v>
                </c:pt>
                <c:pt idx="25">
                  <c:v>315323</c:v>
                </c:pt>
                <c:pt idx="26">
                  <c:v>254264</c:v>
                </c:pt>
                <c:pt idx="27">
                  <c:v>353230</c:v>
                </c:pt>
                <c:pt idx="28">
                  <c:v>310299</c:v>
                </c:pt>
                <c:pt idx="29">
                  <c:v>294286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91-47F9-8944-8F28044829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2947848"/>
        <c:axId val="372946536"/>
      </c:lineChart>
      <c:catAx>
        <c:axId val="372947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946536"/>
        <c:crosses val="autoZero"/>
        <c:auto val="1"/>
        <c:lblAlgn val="ctr"/>
        <c:lblOffset val="100"/>
        <c:noMultiLvlLbl val="0"/>
      </c:catAx>
      <c:valAx>
        <c:axId val="372946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947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01.11.2023</c:v>
                </c:pt>
                <c:pt idx="1">
                  <c:v>02.11.2023</c:v>
                </c:pt>
                <c:pt idx="2">
                  <c:v>03.11.2023</c:v>
                </c:pt>
                <c:pt idx="3">
                  <c:v>04.11.2023</c:v>
                </c:pt>
                <c:pt idx="4">
                  <c:v>05.11.2023</c:v>
                </c:pt>
                <c:pt idx="5">
                  <c:v>06.11.2023</c:v>
                </c:pt>
                <c:pt idx="6">
                  <c:v>07.11.2023</c:v>
                </c:pt>
                <c:pt idx="7">
                  <c:v>08.11.2023</c:v>
                </c:pt>
                <c:pt idx="8">
                  <c:v>09.11.2023</c:v>
                </c:pt>
                <c:pt idx="9">
                  <c:v>10.11.2023</c:v>
                </c:pt>
                <c:pt idx="10">
                  <c:v>11.11.2023</c:v>
                </c:pt>
                <c:pt idx="11">
                  <c:v>12.11.2023</c:v>
                </c:pt>
                <c:pt idx="12">
                  <c:v>13.11.2023</c:v>
                </c:pt>
                <c:pt idx="13">
                  <c:v>14.11.2023</c:v>
                </c:pt>
                <c:pt idx="14">
                  <c:v>15.11.2023</c:v>
                </c:pt>
                <c:pt idx="15">
                  <c:v>16.11.2023</c:v>
                </c:pt>
                <c:pt idx="16">
                  <c:v>17.11.2023</c:v>
                </c:pt>
                <c:pt idx="17">
                  <c:v>18.11.2023</c:v>
                </c:pt>
                <c:pt idx="18">
                  <c:v>19.11.2023</c:v>
                </c:pt>
                <c:pt idx="19">
                  <c:v>20.11.2023</c:v>
                </c:pt>
                <c:pt idx="20">
                  <c:v>21.11.2023</c:v>
                </c:pt>
                <c:pt idx="21">
                  <c:v>22.11.2023</c:v>
                </c:pt>
                <c:pt idx="22">
                  <c:v>23.11.2023</c:v>
                </c:pt>
                <c:pt idx="23">
                  <c:v>24.11.2023</c:v>
                </c:pt>
                <c:pt idx="24">
                  <c:v>25.11.2023</c:v>
                </c:pt>
                <c:pt idx="25">
                  <c:v>26.11.2023</c:v>
                </c:pt>
                <c:pt idx="26">
                  <c:v>27.11.2023</c:v>
                </c:pt>
                <c:pt idx="27">
                  <c:v>28.11.2023</c:v>
                </c:pt>
                <c:pt idx="28">
                  <c:v>29.11.2023</c:v>
                </c:pt>
                <c:pt idx="29">
                  <c:v>30.11.2023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398622</c:v>
                </c:pt>
                <c:pt idx="1">
                  <c:v>483769</c:v>
                </c:pt>
                <c:pt idx="2">
                  <c:v>427617</c:v>
                </c:pt>
                <c:pt idx="3">
                  <c:v>493811</c:v>
                </c:pt>
                <c:pt idx="4">
                  <c:v>541897</c:v>
                </c:pt>
                <c:pt idx="5">
                  <c:v>529655</c:v>
                </c:pt>
                <c:pt idx="6">
                  <c:v>466761</c:v>
                </c:pt>
                <c:pt idx="7">
                  <c:v>331171</c:v>
                </c:pt>
                <c:pt idx="8">
                  <c:v>304571</c:v>
                </c:pt>
                <c:pt idx="9">
                  <c:v>194204</c:v>
                </c:pt>
                <c:pt idx="10">
                  <c:v>209622</c:v>
                </c:pt>
                <c:pt idx="11">
                  <c:v>180370</c:v>
                </c:pt>
                <c:pt idx="12">
                  <c:v>39785</c:v>
                </c:pt>
                <c:pt idx="13">
                  <c:v>188703</c:v>
                </c:pt>
                <c:pt idx="14">
                  <c:v>142643</c:v>
                </c:pt>
                <c:pt idx="15">
                  <c:v>259851</c:v>
                </c:pt>
                <c:pt idx="16">
                  <c:v>258938</c:v>
                </c:pt>
                <c:pt idx="17">
                  <c:v>285631</c:v>
                </c:pt>
                <c:pt idx="18">
                  <c:v>297695</c:v>
                </c:pt>
                <c:pt idx="19">
                  <c:v>388874</c:v>
                </c:pt>
                <c:pt idx="20">
                  <c:v>304741</c:v>
                </c:pt>
                <c:pt idx="21">
                  <c:v>233992</c:v>
                </c:pt>
                <c:pt idx="22">
                  <c:v>226549</c:v>
                </c:pt>
                <c:pt idx="23">
                  <c:v>258362</c:v>
                </c:pt>
                <c:pt idx="24">
                  <c:v>278627</c:v>
                </c:pt>
                <c:pt idx="25">
                  <c:v>288174</c:v>
                </c:pt>
                <c:pt idx="26">
                  <c:v>234056</c:v>
                </c:pt>
                <c:pt idx="27">
                  <c:v>321327</c:v>
                </c:pt>
                <c:pt idx="28">
                  <c:v>282325</c:v>
                </c:pt>
                <c:pt idx="29">
                  <c:v>256768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83-4FD0-B841-D3CB4A93C4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9139712"/>
        <c:axId val="71974992"/>
      </c:lineChart>
      <c:catAx>
        <c:axId val="69139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974992"/>
        <c:crosses val="autoZero"/>
        <c:auto val="1"/>
        <c:lblAlgn val="ctr"/>
        <c:lblOffset val="100"/>
        <c:noMultiLvlLbl val="0"/>
      </c:catAx>
      <c:valAx>
        <c:axId val="71974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139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01.11.2023</c:v>
                </c:pt>
                <c:pt idx="1">
                  <c:v>02.11.2023</c:v>
                </c:pt>
                <c:pt idx="2">
                  <c:v>03.11.2023</c:v>
                </c:pt>
                <c:pt idx="3">
                  <c:v>04.11.2023</c:v>
                </c:pt>
                <c:pt idx="4">
                  <c:v>05.11.2023</c:v>
                </c:pt>
                <c:pt idx="5">
                  <c:v>06.11.2023</c:v>
                </c:pt>
                <c:pt idx="6">
                  <c:v>07.11.2023</c:v>
                </c:pt>
                <c:pt idx="7">
                  <c:v>08.11.2023</c:v>
                </c:pt>
                <c:pt idx="8">
                  <c:v>09.11.2023</c:v>
                </c:pt>
                <c:pt idx="9">
                  <c:v>10.11.2023</c:v>
                </c:pt>
                <c:pt idx="10">
                  <c:v>11.11.2023</c:v>
                </c:pt>
                <c:pt idx="11">
                  <c:v>12.11.2023</c:v>
                </c:pt>
                <c:pt idx="12">
                  <c:v>13.11.2023</c:v>
                </c:pt>
                <c:pt idx="13">
                  <c:v>14.11.2023</c:v>
                </c:pt>
                <c:pt idx="14">
                  <c:v>15.11.2023</c:v>
                </c:pt>
                <c:pt idx="15">
                  <c:v>16.11.2023</c:v>
                </c:pt>
                <c:pt idx="16">
                  <c:v>17.11.2023</c:v>
                </c:pt>
                <c:pt idx="17">
                  <c:v>18.11.2023</c:v>
                </c:pt>
                <c:pt idx="18">
                  <c:v>19.11.2023</c:v>
                </c:pt>
                <c:pt idx="19">
                  <c:v>20.11.2023</c:v>
                </c:pt>
                <c:pt idx="20">
                  <c:v>21.11.2023</c:v>
                </c:pt>
                <c:pt idx="21">
                  <c:v>22.11.2023</c:v>
                </c:pt>
                <c:pt idx="22">
                  <c:v>23.11.2023</c:v>
                </c:pt>
                <c:pt idx="23">
                  <c:v>24.11.2023</c:v>
                </c:pt>
                <c:pt idx="24">
                  <c:v>25.11.2023</c:v>
                </c:pt>
                <c:pt idx="25">
                  <c:v>26.11.2023</c:v>
                </c:pt>
                <c:pt idx="26">
                  <c:v>27.11.2023</c:v>
                </c:pt>
                <c:pt idx="27">
                  <c:v>28.11.2023</c:v>
                </c:pt>
                <c:pt idx="28">
                  <c:v>29.11.2023</c:v>
                </c:pt>
                <c:pt idx="29">
                  <c:v>30.11.2023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115979</c:v>
                </c:pt>
                <c:pt idx="1">
                  <c:v>116070</c:v>
                </c:pt>
                <c:pt idx="2">
                  <c:v>116199</c:v>
                </c:pt>
                <c:pt idx="3">
                  <c:v>116283</c:v>
                </c:pt>
                <c:pt idx="4">
                  <c:v>116362</c:v>
                </c:pt>
                <c:pt idx="5">
                  <c:v>116398</c:v>
                </c:pt>
                <c:pt idx="6">
                  <c:v>116429</c:v>
                </c:pt>
                <c:pt idx="7">
                  <c:v>116466</c:v>
                </c:pt>
                <c:pt idx="8">
                  <c:v>116559</c:v>
                </c:pt>
                <c:pt idx="9">
                  <c:v>116571</c:v>
                </c:pt>
                <c:pt idx="10">
                  <c:v>116582</c:v>
                </c:pt>
                <c:pt idx="11">
                  <c:v>116592</c:v>
                </c:pt>
                <c:pt idx="12">
                  <c:v>116675</c:v>
                </c:pt>
                <c:pt idx="13">
                  <c:v>117486</c:v>
                </c:pt>
                <c:pt idx="14">
                  <c:v>117899</c:v>
                </c:pt>
                <c:pt idx="15">
                  <c:v>118195</c:v>
                </c:pt>
                <c:pt idx="16">
                  <c:v>118398</c:v>
                </c:pt>
                <c:pt idx="17">
                  <c:v>118552</c:v>
                </c:pt>
                <c:pt idx="18">
                  <c:v>118737</c:v>
                </c:pt>
                <c:pt idx="19">
                  <c:v>118893</c:v>
                </c:pt>
                <c:pt idx="20">
                  <c:v>118970</c:v>
                </c:pt>
                <c:pt idx="21">
                  <c:v>118973</c:v>
                </c:pt>
                <c:pt idx="22">
                  <c:v>118981</c:v>
                </c:pt>
                <c:pt idx="23">
                  <c:v>118993</c:v>
                </c:pt>
                <c:pt idx="24">
                  <c:v>118989</c:v>
                </c:pt>
                <c:pt idx="25">
                  <c:v>119006</c:v>
                </c:pt>
                <c:pt idx="26">
                  <c:v>119008</c:v>
                </c:pt>
                <c:pt idx="27">
                  <c:v>118985</c:v>
                </c:pt>
                <c:pt idx="28">
                  <c:v>118854</c:v>
                </c:pt>
                <c:pt idx="29">
                  <c:v>118775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B4-45D4-BF13-5BB31C2B15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5815656"/>
        <c:axId val="65814016"/>
      </c:lineChart>
      <c:catAx>
        <c:axId val="65815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814016"/>
        <c:crosses val="autoZero"/>
        <c:auto val="1"/>
        <c:lblAlgn val="ctr"/>
        <c:lblOffset val="100"/>
        <c:noMultiLvlLbl val="0"/>
      </c:catAx>
      <c:valAx>
        <c:axId val="65814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815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 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01.11.2023</c:v>
                </c:pt>
                <c:pt idx="1">
                  <c:v>02.11.2023</c:v>
                </c:pt>
                <c:pt idx="2">
                  <c:v>03.11.2023</c:v>
                </c:pt>
                <c:pt idx="3">
                  <c:v>04.11.2023</c:v>
                </c:pt>
                <c:pt idx="4">
                  <c:v>05.11.2023</c:v>
                </c:pt>
                <c:pt idx="5">
                  <c:v>06.11.2023</c:v>
                </c:pt>
                <c:pt idx="6">
                  <c:v>07.11.2023</c:v>
                </c:pt>
                <c:pt idx="7">
                  <c:v>08.11.2023</c:v>
                </c:pt>
                <c:pt idx="8">
                  <c:v>09.11.2023</c:v>
                </c:pt>
                <c:pt idx="9">
                  <c:v>10.11.2023</c:v>
                </c:pt>
                <c:pt idx="10">
                  <c:v>11.11.2023</c:v>
                </c:pt>
                <c:pt idx="11">
                  <c:v>12.11.2023</c:v>
                </c:pt>
                <c:pt idx="12">
                  <c:v>13.11.2023</c:v>
                </c:pt>
                <c:pt idx="13">
                  <c:v>14.11.2023</c:v>
                </c:pt>
                <c:pt idx="14">
                  <c:v>15.11.2023</c:v>
                </c:pt>
                <c:pt idx="15">
                  <c:v>16.11.2023</c:v>
                </c:pt>
                <c:pt idx="16">
                  <c:v>17.11.2023</c:v>
                </c:pt>
                <c:pt idx="17">
                  <c:v>18.11.2023</c:v>
                </c:pt>
                <c:pt idx="18">
                  <c:v>19.11.2023</c:v>
                </c:pt>
                <c:pt idx="19">
                  <c:v>20.11.2023</c:v>
                </c:pt>
                <c:pt idx="20">
                  <c:v>21.11.2023</c:v>
                </c:pt>
                <c:pt idx="21">
                  <c:v>22.11.2023</c:v>
                </c:pt>
                <c:pt idx="22">
                  <c:v>23.11.2023</c:v>
                </c:pt>
                <c:pt idx="23">
                  <c:v>24.11.2023</c:v>
                </c:pt>
                <c:pt idx="24">
                  <c:v>25.11.2023</c:v>
                </c:pt>
                <c:pt idx="25">
                  <c:v>26.11.2023</c:v>
                </c:pt>
                <c:pt idx="26">
                  <c:v>27.11.2023</c:v>
                </c:pt>
                <c:pt idx="27">
                  <c:v>28.11.2023</c:v>
                </c:pt>
                <c:pt idx="28">
                  <c:v>29.11.2023</c:v>
                </c:pt>
                <c:pt idx="29">
                  <c:v>30.11.2023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138454</c:v>
                </c:pt>
                <c:pt idx="1">
                  <c:v>169113</c:v>
                </c:pt>
                <c:pt idx="2">
                  <c:v>184444</c:v>
                </c:pt>
                <c:pt idx="3">
                  <c:v>184358</c:v>
                </c:pt>
                <c:pt idx="4">
                  <c:v>226533</c:v>
                </c:pt>
                <c:pt idx="5">
                  <c:v>245308</c:v>
                </c:pt>
                <c:pt idx="6">
                  <c:v>252240</c:v>
                </c:pt>
                <c:pt idx="7">
                  <c:v>180052</c:v>
                </c:pt>
                <c:pt idx="8">
                  <c:v>147298</c:v>
                </c:pt>
                <c:pt idx="9">
                  <c:v>92894</c:v>
                </c:pt>
                <c:pt idx="10">
                  <c:v>99218</c:v>
                </c:pt>
                <c:pt idx="11">
                  <c:v>72883</c:v>
                </c:pt>
                <c:pt idx="12">
                  <c:v>125057</c:v>
                </c:pt>
                <c:pt idx="13">
                  <c:v>99935</c:v>
                </c:pt>
                <c:pt idx="14">
                  <c:v>117061</c:v>
                </c:pt>
                <c:pt idx="15">
                  <c:v>163349</c:v>
                </c:pt>
                <c:pt idx="16">
                  <c:v>151531</c:v>
                </c:pt>
                <c:pt idx="17">
                  <c:v>163767</c:v>
                </c:pt>
                <c:pt idx="18">
                  <c:v>179897</c:v>
                </c:pt>
                <c:pt idx="19">
                  <c:v>273883</c:v>
                </c:pt>
                <c:pt idx="20">
                  <c:v>197973</c:v>
                </c:pt>
                <c:pt idx="21">
                  <c:v>194740</c:v>
                </c:pt>
                <c:pt idx="22">
                  <c:v>128867</c:v>
                </c:pt>
                <c:pt idx="23">
                  <c:v>121689</c:v>
                </c:pt>
                <c:pt idx="24">
                  <c:v>102213</c:v>
                </c:pt>
                <c:pt idx="25">
                  <c:v>118786</c:v>
                </c:pt>
                <c:pt idx="26">
                  <c:v>116226</c:v>
                </c:pt>
                <c:pt idx="27">
                  <c:v>88482</c:v>
                </c:pt>
                <c:pt idx="28">
                  <c:v>103426</c:v>
                </c:pt>
                <c:pt idx="29">
                  <c:v>109513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42-48D1-BAA4-789C77BB00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5815328"/>
        <c:axId val="65809096"/>
      </c:lineChart>
      <c:catAx>
        <c:axId val="65815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809096"/>
        <c:crosses val="autoZero"/>
        <c:auto val="1"/>
        <c:lblAlgn val="ctr"/>
        <c:lblOffset val="100"/>
        <c:noMultiLvlLbl val="0"/>
      </c:catAx>
      <c:valAx>
        <c:axId val="65809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815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 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01.11.2023</c:v>
                </c:pt>
                <c:pt idx="1">
                  <c:v>02.11.2023</c:v>
                </c:pt>
                <c:pt idx="2">
                  <c:v>03.11.2023</c:v>
                </c:pt>
                <c:pt idx="3">
                  <c:v>04.11.2023</c:v>
                </c:pt>
                <c:pt idx="4">
                  <c:v>05.11.2023</c:v>
                </c:pt>
                <c:pt idx="5">
                  <c:v>06.11.2023</c:v>
                </c:pt>
                <c:pt idx="6">
                  <c:v>07.11.2023</c:v>
                </c:pt>
                <c:pt idx="7">
                  <c:v>08.11.2023</c:v>
                </c:pt>
                <c:pt idx="8">
                  <c:v>09.11.2023</c:v>
                </c:pt>
                <c:pt idx="9">
                  <c:v>10.11.2023</c:v>
                </c:pt>
                <c:pt idx="10">
                  <c:v>11.11.2023</c:v>
                </c:pt>
                <c:pt idx="11">
                  <c:v>12.11.2023</c:v>
                </c:pt>
                <c:pt idx="12">
                  <c:v>13.11.2023</c:v>
                </c:pt>
                <c:pt idx="13">
                  <c:v>14.11.2023</c:v>
                </c:pt>
                <c:pt idx="14">
                  <c:v>15.11.2023</c:v>
                </c:pt>
                <c:pt idx="15">
                  <c:v>16.11.2023</c:v>
                </c:pt>
                <c:pt idx="16">
                  <c:v>17.11.2023</c:v>
                </c:pt>
                <c:pt idx="17">
                  <c:v>18.11.2023</c:v>
                </c:pt>
                <c:pt idx="18">
                  <c:v>19.11.2023</c:v>
                </c:pt>
                <c:pt idx="19">
                  <c:v>20.11.2023</c:v>
                </c:pt>
                <c:pt idx="20">
                  <c:v>21.11.2023</c:v>
                </c:pt>
                <c:pt idx="21">
                  <c:v>22.11.2023</c:v>
                </c:pt>
                <c:pt idx="22">
                  <c:v>23.11.2023</c:v>
                </c:pt>
                <c:pt idx="23">
                  <c:v>24.11.2023</c:v>
                </c:pt>
                <c:pt idx="24">
                  <c:v>25.11.2023</c:v>
                </c:pt>
                <c:pt idx="25">
                  <c:v>26.11.2023</c:v>
                </c:pt>
                <c:pt idx="26">
                  <c:v>27.11.2023</c:v>
                </c:pt>
                <c:pt idx="27">
                  <c:v>28.11.2023</c:v>
                </c:pt>
                <c:pt idx="28">
                  <c:v>29.11.2023</c:v>
                </c:pt>
                <c:pt idx="29">
                  <c:v>30.11.2023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121489</c:v>
                </c:pt>
                <c:pt idx="1">
                  <c:v>151936</c:v>
                </c:pt>
                <c:pt idx="2">
                  <c:v>163274</c:v>
                </c:pt>
                <c:pt idx="3">
                  <c:v>167144</c:v>
                </c:pt>
                <c:pt idx="4">
                  <c:v>208135</c:v>
                </c:pt>
                <c:pt idx="5">
                  <c:v>218514</c:v>
                </c:pt>
                <c:pt idx="6">
                  <c:v>217718</c:v>
                </c:pt>
                <c:pt idx="7">
                  <c:v>156910</c:v>
                </c:pt>
                <c:pt idx="8">
                  <c:v>129528</c:v>
                </c:pt>
                <c:pt idx="9">
                  <c:v>79605</c:v>
                </c:pt>
                <c:pt idx="10">
                  <c:v>90090</c:v>
                </c:pt>
                <c:pt idx="11">
                  <c:v>65946</c:v>
                </c:pt>
                <c:pt idx="12">
                  <c:v>111493</c:v>
                </c:pt>
                <c:pt idx="13">
                  <c:v>90659</c:v>
                </c:pt>
                <c:pt idx="14">
                  <c:v>97213</c:v>
                </c:pt>
                <c:pt idx="15">
                  <c:v>131248</c:v>
                </c:pt>
                <c:pt idx="16">
                  <c:v>119826</c:v>
                </c:pt>
                <c:pt idx="17">
                  <c:v>124996</c:v>
                </c:pt>
                <c:pt idx="18">
                  <c:v>141591</c:v>
                </c:pt>
                <c:pt idx="19">
                  <c:v>221231</c:v>
                </c:pt>
                <c:pt idx="20">
                  <c:v>172951</c:v>
                </c:pt>
                <c:pt idx="21">
                  <c:v>169163</c:v>
                </c:pt>
                <c:pt idx="22">
                  <c:v>109094</c:v>
                </c:pt>
                <c:pt idx="23">
                  <c:v>104510</c:v>
                </c:pt>
                <c:pt idx="24">
                  <c:v>93727</c:v>
                </c:pt>
                <c:pt idx="25">
                  <c:v>102445</c:v>
                </c:pt>
                <c:pt idx="26">
                  <c:v>93213</c:v>
                </c:pt>
                <c:pt idx="27">
                  <c:v>78537</c:v>
                </c:pt>
                <c:pt idx="28">
                  <c:v>88637</c:v>
                </c:pt>
                <c:pt idx="29">
                  <c:v>98284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93-4AA3-9F9D-1888D335BD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5364352"/>
        <c:axId val="255364680"/>
      </c:lineChart>
      <c:catAx>
        <c:axId val="255364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364680"/>
        <c:crosses val="autoZero"/>
        <c:auto val="1"/>
        <c:lblAlgn val="ctr"/>
        <c:lblOffset val="100"/>
        <c:noMultiLvlLbl val="0"/>
      </c:catAx>
      <c:valAx>
        <c:axId val="255364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364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 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01.11.2023</c:v>
                </c:pt>
                <c:pt idx="1">
                  <c:v>02.11.2023</c:v>
                </c:pt>
                <c:pt idx="2">
                  <c:v>03.11.2023</c:v>
                </c:pt>
                <c:pt idx="3">
                  <c:v>04.11.2023</c:v>
                </c:pt>
                <c:pt idx="4">
                  <c:v>05.11.2023</c:v>
                </c:pt>
                <c:pt idx="5">
                  <c:v>06.11.2023</c:v>
                </c:pt>
                <c:pt idx="6">
                  <c:v>07.11.2023</c:v>
                </c:pt>
                <c:pt idx="7">
                  <c:v>08.11.2023</c:v>
                </c:pt>
                <c:pt idx="8">
                  <c:v>09.11.2023</c:v>
                </c:pt>
                <c:pt idx="9">
                  <c:v>10.11.2023</c:v>
                </c:pt>
                <c:pt idx="10">
                  <c:v>11.11.2023</c:v>
                </c:pt>
                <c:pt idx="11">
                  <c:v>12.11.2023</c:v>
                </c:pt>
                <c:pt idx="12">
                  <c:v>13.11.2023</c:v>
                </c:pt>
                <c:pt idx="13">
                  <c:v>14.11.2023</c:v>
                </c:pt>
                <c:pt idx="14">
                  <c:v>15.11.2023</c:v>
                </c:pt>
                <c:pt idx="15">
                  <c:v>16.11.2023</c:v>
                </c:pt>
                <c:pt idx="16">
                  <c:v>17.11.2023</c:v>
                </c:pt>
                <c:pt idx="17">
                  <c:v>18.11.2023</c:v>
                </c:pt>
                <c:pt idx="18">
                  <c:v>19.11.2023</c:v>
                </c:pt>
                <c:pt idx="19">
                  <c:v>20.11.2023</c:v>
                </c:pt>
                <c:pt idx="20">
                  <c:v>21.11.2023</c:v>
                </c:pt>
                <c:pt idx="21">
                  <c:v>22.11.2023</c:v>
                </c:pt>
                <c:pt idx="22">
                  <c:v>23.11.2023</c:v>
                </c:pt>
                <c:pt idx="23">
                  <c:v>24.11.2023</c:v>
                </c:pt>
                <c:pt idx="24">
                  <c:v>25.11.2023</c:v>
                </c:pt>
                <c:pt idx="25">
                  <c:v>26.11.2023</c:v>
                </c:pt>
                <c:pt idx="26">
                  <c:v>27.11.2023</c:v>
                </c:pt>
                <c:pt idx="27">
                  <c:v>28.11.2023</c:v>
                </c:pt>
                <c:pt idx="28">
                  <c:v>29.11.2023</c:v>
                </c:pt>
                <c:pt idx="29">
                  <c:v>30.11.2023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674955</c:v>
                </c:pt>
                <c:pt idx="1">
                  <c:v>674885</c:v>
                </c:pt>
                <c:pt idx="2">
                  <c:v>674805</c:v>
                </c:pt>
                <c:pt idx="3">
                  <c:v>674764</c:v>
                </c:pt>
                <c:pt idx="4">
                  <c:v>674731</c:v>
                </c:pt>
                <c:pt idx="5">
                  <c:v>674713</c:v>
                </c:pt>
                <c:pt idx="6">
                  <c:v>674681</c:v>
                </c:pt>
                <c:pt idx="7">
                  <c:v>674664</c:v>
                </c:pt>
                <c:pt idx="8">
                  <c:v>674665</c:v>
                </c:pt>
                <c:pt idx="9">
                  <c:v>674644</c:v>
                </c:pt>
                <c:pt idx="10">
                  <c:v>674620</c:v>
                </c:pt>
                <c:pt idx="11">
                  <c:v>674597</c:v>
                </c:pt>
                <c:pt idx="12">
                  <c:v>674587</c:v>
                </c:pt>
                <c:pt idx="13">
                  <c:v>674578</c:v>
                </c:pt>
                <c:pt idx="14">
                  <c:v>674557</c:v>
                </c:pt>
                <c:pt idx="15">
                  <c:v>674524</c:v>
                </c:pt>
                <c:pt idx="16">
                  <c:v>674512</c:v>
                </c:pt>
                <c:pt idx="17">
                  <c:v>674500</c:v>
                </c:pt>
                <c:pt idx="18">
                  <c:v>674489</c:v>
                </c:pt>
                <c:pt idx="19">
                  <c:v>674470</c:v>
                </c:pt>
                <c:pt idx="20">
                  <c:v>674441</c:v>
                </c:pt>
                <c:pt idx="21">
                  <c:v>674408</c:v>
                </c:pt>
                <c:pt idx="22">
                  <c:v>674376</c:v>
                </c:pt>
                <c:pt idx="23">
                  <c:v>674346</c:v>
                </c:pt>
                <c:pt idx="24">
                  <c:v>674317</c:v>
                </c:pt>
                <c:pt idx="25">
                  <c:v>674297</c:v>
                </c:pt>
                <c:pt idx="26">
                  <c:v>674275</c:v>
                </c:pt>
                <c:pt idx="27">
                  <c:v>674254</c:v>
                </c:pt>
                <c:pt idx="28">
                  <c:v>674221</c:v>
                </c:pt>
                <c:pt idx="29">
                  <c:v>674196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A7-4210-91FB-C0E7955816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050792"/>
        <c:axId val="368059648"/>
      </c:lineChart>
      <c:catAx>
        <c:axId val="368050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059648"/>
        <c:crosses val="autoZero"/>
        <c:auto val="1"/>
        <c:lblAlgn val="ctr"/>
        <c:lblOffset val="100"/>
        <c:noMultiLvlLbl val="0"/>
      </c:catAx>
      <c:valAx>
        <c:axId val="368059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050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8193389</c:v>
                </c:pt>
                <c:pt idx="1">
                  <c:v>11930401</c:v>
                </c:pt>
                <c:pt idx="2">
                  <c:v>11653608</c:v>
                </c:pt>
                <c:pt idx="3">
                  <c:v>2467084</c:v>
                </c:pt>
                <c:pt idx="4">
                  <c:v>11310717</c:v>
                </c:pt>
                <c:pt idx="5">
                  <c:v>12405094</c:v>
                </c:pt>
                <c:pt idx="6">
                  <c:v>10178984</c:v>
                </c:pt>
                <c:pt idx="7">
                  <c:v>3169578</c:v>
                </c:pt>
                <c:pt idx="8">
                  <c:v>10530687</c:v>
                </c:pt>
                <c:pt idx="9">
                  <c:v>12963284</c:v>
                </c:pt>
                <c:pt idx="10">
                  <c:v>6261953</c:v>
                </c:pt>
                <c:pt idx="11">
                  <c:v>3481118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93-4203-832D-30C568F197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11838736</c:v>
                </c:pt>
                <c:pt idx="1">
                  <c:v>17279597</c:v>
                </c:pt>
                <c:pt idx="2">
                  <c:v>699490</c:v>
                </c:pt>
                <c:pt idx="3">
                  <c:v>213872</c:v>
                </c:pt>
                <c:pt idx="4">
                  <c:v>2347817</c:v>
                </c:pt>
                <c:pt idx="5">
                  <c:v>4338699</c:v>
                </c:pt>
                <c:pt idx="6">
                  <c:v>5246430</c:v>
                </c:pt>
                <c:pt idx="7">
                  <c:v>6122766</c:v>
                </c:pt>
                <c:pt idx="8">
                  <c:v>6664486</c:v>
                </c:pt>
                <c:pt idx="9">
                  <c:v>6873266</c:v>
                </c:pt>
                <c:pt idx="10">
                  <c:v>8189951</c:v>
                </c:pt>
                <c:pt idx="11">
                  <c:v>9532980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893-4203-832D-30C568F197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4255617</c:v>
                </c:pt>
                <c:pt idx="1">
                  <c:v>11933406</c:v>
                </c:pt>
                <c:pt idx="2">
                  <c:v>9096975</c:v>
                </c:pt>
                <c:pt idx="3">
                  <c:v>7784707</c:v>
                </c:pt>
                <c:pt idx="4">
                  <c:v>5716354</c:v>
                </c:pt>
                <c:pt idx="5">
                  <c:v>5682313</c:v>
                </c:pt>
                <c:pt idx="6">
                  <c:v>4926666</c:v>
                </c:pt>
                <c:pt idx="7">
                  <c:v>4299806</c:v>
                </c:pt>
                <c:pt idx="8">
                  <c:v>3730902</c:v>
                </c:pt>
                <c:pt idx="9">
                  <c:v>11006792</c:v>
                </c:pt>
                <c:pt idx="10">
                  <c:v>9109111</c:v>
                </c:pt>
                <c:pt idx="11">
                  <c:v>9763001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893-4203-832D-30C568F197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2605472"/>
        <c:axId val="502609080"/>
      </c:lineChart>
      <c:catAx>
        <c:axId val="502605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09080"/>
        <c:crosses val="autoZero"/>
        <c:auto val="1"/>
        <c:lblAlgn val="ctr"/>
        <c:lblOffset val="100"/>
        <c:noMultiLvlLbl val="0"/>
      </c:catAx>
      <c:valAx>
        <c:axId val="502609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05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9622431</c:v>
                </c:pt>
                <c:pt idx="1">
                  <c:v>14518079</c:v>
                </c:pt>
                <c:pt idx="2">
                  <c:v>12773722</c:v>
                </c:pt>
                <c:pt idx="3">
                  <c:v>3323349</c:v>
                </c:pt>
                <c:pt idx="4">
                  <c:v>12315778</c:v>
                </c:pt>
                <c:pt idx="5">
                  <c:v>12975264</c:v>
                </c:pt>
                <c:pt idx="6">
                  <c:v>10228369</c:v>
                </c:pt>
                <c:pt idx="7">
                  <c:v>3188210</c:v>
                </c:pt>
                <c:pt idx="8">
                  <c:v>12434339</c:v>
                </c:pt>
                <c:pt idx="9">
                  <c:v>12309709</c:v>
                </c:pt>
                <c:pt idx="10">
                  <c:v>6831419</c:v>
                </c:pt>
                <c:pt idx="11">
                  <c:v>3929617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E4-4D0E-AD0E-D99AF60468D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12898994</c:v>
                </c:pt>
                <c:pt idx="1">
                  <c:v>19294197</c:v>
                </c:pt>
                <c:pt idx="2">
                  <c:v>701810</c:v>
                </c:pt>
                <c:pt idx="3">
                  <c:v>303516</c:v>
                </c:pt>
                <c:pt idx="4">
                  <c:v>2743640</c:v>
                </c:pt>
                <c:pt idx="5">
                  <c:v>6706628</c:v>
                </c:pt>
                <c:pt idx="6">
                  <c:v>6410705</c:v>
                </c:pt>
                <c:pt idx="7">
                  <c:v>9125346</c:v>
                </c:pt>
                <c:pt idx="8">
                  <c:v>8984981</c:v>
                </c:pt>
                <c:pt idx="9">
                  <c:v>7475345</c:v>
                </c:pt>
                <c:pt idx="10">
                  <c:v>9335136</c:v>
                </c:pt>
                <c:pt idx="11">
                  <c:v>10453003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7E4-4D0E-AD0E-D99AF60468D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4790090</c:v>
                </c:pt>
                <c:pt idx="1">
                  <c:v>13358661</c:v>
                </c:pt>
                <c:pt idx="2">
                  <c:v>9691302</c:v>
                </c:pt>
                <c:pt idx="3">
                  <c:v>8254013</c:v>
                </c:pt>
                <c:pt idx="4">
                  <c:v>6025253</c:v>
                </c:pt>
                <c:pt idx="5">
                  <c:v>6236441</c:v>
                </c:pt>
                <c:pt idx="6">
                  <c:v>5314154</c:v>
                </c:pt>
                <c:pt idx="7">
                  <c:v>4317407</c:v>
                </c:pt>
                <c:pt idx="8">
                  <c:v>3595576</c:v>
                </c:pt>
                <c:pt idx="9">
                  <c:v>12017307</c:v>
                </c:pt>
                <c:pt idx="10">
                  <c:v>8990305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7E4-4D0E-AD0E-D99AF60468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2603832"/>
        <c:axId val="502605800"/>
      </c:lineChart>
      <c:catAx>
        <c:axId val="502603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05800"/>
        <c:crosses val="autoZero"/>
        <c:auto val="1"/>
        <c:lblAlgn val="ctr"/>
        <c:lblOffset val="100"/>
        <c:noMultiLvlLbl val="0"/>
      </c:catAx>
      <c:valAx>
        <c:axId val="502605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03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01.01.2023</c:v>
                </c:pt>
                <c:pt idx="1">
                  <c:v>01.02.2023</c:v>
                </c:pt>
                <c:pt idx="2">
                  <c:v>01.03.2023</c:v>
                </c:pt>
                <c:pt idx="3">
                  <c:v>01.04.2023</c:v>
                </c:pt>
                <c:pt idx="4">
                  <c:v>01.05.2023</c:v>
                </c:pt>
                <c:pt idx="5">
                  <c:v>01.06.2023</c:v>
                </c:pt>
                <c:pt idx="6">
                  <c:v>01.07.2023</c:v>
                </c:pt>
                <c:pt idx="7">
                  <c:v>01.08.2023</c:v>
                </c:pt>
                <c:pt idx="8">
                  <c:v>01.09.2023</c:v>
                </c:pt>
                <c:pt idx="9">
                  <c:v>01.10.2023</c:v>
                </c:pt>
                <c:pt idx="10">
                  <c:v>01.11.2023</c:v>
                </c:pt>
                <c:pt idx="11">
                  <c:v>01.12.2023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4487.6770669999996</c:v>
                </c:pt>
                <c:pt idx="1">
                  <c:v>5743.5886650000002</c:v>
                </c:pt>
                <c:pt idx="2">
                  <c:v>7840.1025120000004</c:v>
                </c:pt>
                <c:pt idx="3">
                  <c:v>4573.6872210000001</c:v>
                </c:pt>
                <c:pt idx="4">
                  <c:v>4282.5482679999996</c:v>
                </c:pt>
                <c:pt idx="5">
                  <c:v>3839.1481669999998</c:v>
                </c:pt>
                <c:pt idx="6">
                  <c:v>1414.8796689999999</c:v>
                </c:pt>
                <c:pt idx="7">
                  <c:v>1432.706792</c:v>
                </c:pt>
                <c:pt idx="8">
                  <c:v>2067.4463919999998</c:v>
                </c:pt>
                <c:pt idx="9">
                  <c:v>2000.082799</c:v>
                </c:pt>
                <c:pt idx="10">
                  <c:v>4866.9354380000004</c:v>
                </c:pt>
                <c:pt idx="11">
                  <c:v>5447.6311839999998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82-4642-85BA-1FA16126B4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01.01.2023</c:v>
                </c:pt>
                <c:pt idx="1">
                  <c:v>01.02.2023</c:v>
                </c:pt>
                <c:pt idx="2">
                  <c:v>01.03.2023</c:v>
                </c:pt>
                <c:pt idx="3">
                  <c:v>01.04.2023</c:v>
                </c:pt>
                <c:pt idx="4">
                  <c:v>01.05.2023</c:v>
                </c:pt>
                <c:pt idx="5">
                  <c:v>01.06.2023</c:v>
                </c:pt>
                <c:pt idx="6">
                  <c:v>01.07.2023</c:v>
                </c:pt>
                <c:pt idx="7">
                  <c:v>01.08.2023</c:v>
                </c:pt>
                <c:pt idx="8">
                  <c:v>01.09.2023</c:v>
                </c:pt>
                <c:pt idx="9">
                  <c:v>01.10.2023</c:v>
                </c:pt>
                <c:pt idx="10">
                  <c:v>01.11.2023</c:v>
                </c:pt>
                <c:pt idx="11">
                  <c:v>01.12.2023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5135.2929329999997</c:v>
                </c:pt>
                <c:pt idx="1">
                  <c:v>9558.0013350000008</c:v>
                </c:pt>
                <c:pt idx="2">
                  <c:v>6436.6274880000001</c:v>
                </c:pt>
                <c:pt idx="3">
                  <c:v>8304.3427790000005</c:v>
                </c:pt>
                <c:pt idx="4">
                  <c:v>7249.4817320000002</c:v>
                </c:pt>
                <c:pt idx="5">
                  <c:v>6971.8215700000001</c:v>
                </c:pt>
                <c:pt idx="6">
                  <c:v>5992.1503110000003</c:v>
                </c:pt>
                <c:pt idx="7">
                  <c:v>6110.6532079999997</c:v>
                </c:pt>
                <c:pt idx="8">
                  <c:v>5419.8236079999997</c:v>
                </c:pt>
                <c:pt idx="9">
                  <c:v>6775.7372009999999</c:v>
                </c:pt>
                <c:pt idx="10">
                  <c:v>9681.2245619999994</c:v>
                </c:pt>
                <c:pt idx="11">
                  <c:v>14839.507197000001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382-4642-85BA-1FA16126B4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2612360"/>
        <c:axId val="502613672"/>
      </c:lineChart>
      <c:catAx>
        <c:axId val="502612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13672"/>
        <c:crosses val="autoZero"/>
        <c:auto val="1"/>
        <c:lblAlgn val="ctr"/>
        <c:lblOffset val="100"/>
        <c:noMultiLvlLbl val="0"/>
      </c:catAx>
      <c:valAx>
        <c:axId val="502613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12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Sheet1!$A$2:$A$37</c:f>
              <c:strCache>
                <c:ptCount val="36"/>
                <c:pt idx="0">
                  <c:v>01.01.2021</c:v>
                </c:pt>
                <c:pt idx="1">
                  <c:v>01.02.2021</c:v>
                </c:pt>
                <c:pt idx="2">
                  <c:v>01.03.2021</c:v>
                </c:pt>
                <c:pt idx="3">
                  <c:v>01.04.2021</c:v>
                </c:pt>
                <c:pt idx="4">
                  <c:v>01.05.2021</c:v>
                </c:pt>
                <c:pt idx="5">
                  <c:v>01.06.2021</c:v>
                </c:pt>
                <c:pt idx="6">
                  <c:v>01.07.2021</c:v>
                </c:pt>
                <c:pt idx="7">
                  <c:v>01.08.2021</c:v>
                </c:pt>
                <c:pt idx="8">
                  <c:v>01.09.2021</c:v>
                </c:pt>
                <c:pt idx="9">
                  <c:v>01.10.2021</c:v>
                </c:pt>
                <c:pt idx="10">
                  <c:v>01.11.2021</c:v>
                </c:pt>
                <c:pt idx="11">
                  <c:v>01.12.2021</c:v>
                </c:pt>
                <c:pt idx="12">
                  <c:v>01.01.2022</c:v>
                </c:pt>
                <c:pt idx="13">
                  <c:v>01.02.2022</c:v>
                </c:pt>
                <c:pt idx="14">
                  <c:v>01.03.2022</c:v>
                </c:pt>
                <c:pt idx="15">
                  <c:v>01.04.2022</c:v>
                </c:pt>
                <c:pt idx="16">
                  <c:v>01.05.2022</c:v>
                </c:pt>
                <c:pt idx="17">
                  <c:v>01.06.2022</c:v>
                </c:pt>
                <c:pt idx="18">
                  <c:v>01.07.2022</c:v>
                </c:pt>
                <c:pt idx="19">
                  <c:v>01.08.2022</c:v>
                </c:pt>
                <c:pt idx="20">
                  <c:v>01.09.2022</c:v>
                </c:pt>
                <c:pt idx="21">
                  <c:v>01.10.2022</c:v>
                </c:pt>
                <c:pt idx="22">
                  <c:v>01.11.2022</c:v>
                </c:pt>
                <c:pt idx="23">
                  <c:v>01.12.2022</c:v>
                </c:pt>
                <c:pt idx="24">
                  <c:v>01.01.2023</c:v>
                </c:pt>
                <c:pt idx="25">
                  <c:v>01.02.2023</c:v>
                </c:pt>
                <c:pt idx="26">
                  <c:v>01.03.2023</c:v>
                </c:pt>
                <c:pt idx="27">
                  <c:v>01.04.2023</c:v>
                </c:pt>
                <c:pt idx="28">
                  <c:v>01.05.2023</c:v>
                </c:pt>
                <c:pt idx="29">
                  <c:v>01.06.2023</c:v>
                </c:pt>
                <c:pt idx="30">
                  <c:v>01.07.2023</c:v>
                </c:pt>
                <c:pt idx="31">
                  <c:v>01.08.2023</c:v>
                </c:pt>
                <c:pt idx="32">
                  <c:v>01.09.2023</c:v>
                </c:pt>
                <c:pt idx="33">
                  <c:v>01.10.2023</c:v>
                </c:pt>
                <c:pt idx="34">
                  <c:v>01.11.2023</c:v>
                </c:pt>
                <c:pt idx="35">
                  <c:v>01.12.2023</c:v>
                </c:pt>
              </c:strCache>
            </c:strRef>
          </c:cat>
          <c:val>
            <c:numRef>
              <c:f>Sheet1!$B$2:$B$37</c:f>
              <c:numCache>
                <c:formatCode>General</c:formatCode>
                <c:ptCount val="36"/>
                <c:pt idx="0">
                  <c:v>28</c:v>
                </c:pt>
                <c:pt idx="1">
                  <c:v>19</c:v>
                </c:pt>
                <c:pt idx="2">
                  <c:v>23</c:v>
                </c:pt>
                <c:pt idx="3">
                  <c:v>19</c:v>
                </c:pt>
                <c:pt idx="4">
                  <c:v>26</c:v>
                </c:pt>
                <c:pt idx="5">
                  <c:v>29</c:v>
                </c:pt>
                <c:pt idx="6">
                  <c:v>20</c:v>
                </c:pt>
                <c:pt idx="7">
                  <c:v>13</c:v>
                </c:pt>
                <c:pt idx="8">
                  <c:v>15</c:v>
                </c:pt>
                <c:pt idx="9">
                  <c:v>21</c:v>
                </c:pt>
                <c:pt idx="10">
                  <c:v>17</c:v>
                </c:pt>
                <c:pt idx="11">
                  <c:v>11</c:v>
                </c:pt>
                <c:pt idx="12">
                  <c:v>7</c:v>
                </c:pt>
                <c:pt idx="13">
                  <c:v>7</c:v>
                </c:pt>
                <c:pt idx="14">
                  <c:v>1</c:v>
                </c:pt>
                <c:pt idx="15">
                  <c:v>2</c:v>
                </c:pt>
                <c:pt idx="16">
                  <c:v>6</c:v>
                </c:pt>
                <c:pt idx="17">
                  <c:v>10</c:v>
                </c:pt>
                <c:pt idx="18">
                  <c:v>10</c:v>
                </c:pt>
                <c:pt idx="19">
                  <c:v>8</c:v>
                </c:pt>
                <c:pt idx="20">
                  <c:v>8</c:v>
                </c:pt>
                <c:pt idx="21">
                  <c:v>14</c:v>
                </c:pt>
                <c:pt idx="22">
                  <c:v>11</c:v>
                </c:pt>
                <c:pt idx="23">
                  <c:v>12</c:v>
                </c:pt>
                <c:pt idx="24">
                  <c:v>8</c:v>
                </c:pt>
                <c:pt idx="25">
                  <c:v>4</c:v>
                </c:pt>
                <c:pt idx="26">
                  <c:v>7</c:v>
                </c:pt>
                <c:pt idx="27">
                  <c:v>10</c:v>
                </c:pt>
                <c:pt idx="28">
                  <c:v>7</c:v>
                </c:pt>
                <c:pt idx="29">
                  <c:v>8</c:v>
                </c:pt>
                <c:pt idx="30">
                  <c:v>5</c:v>
                </c:pt>
                <c:pt idx="31">
                  <c:v>7</c:v>
                </c:pt>
                <c:pt idx="32">
                  <c:v>5</c:v>
                </c:pt>
                <c:pt idx="33">
                  <c:v>6</c:v>
                </c:pt>
                <c:pt idx="34">
                  <c:v>8</c:v>
                </c:pt>
                <c:pt idx="35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6F-418A-B95C-9774CA39A8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3919144"/>
        <c:axId val="373914552"/>
      </c:lineChart>
      <c:catAx>
        <c:axId val="373919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914552"/>
        <c:crosses val="autoZero"/>
        <c:auto val="1"/>
        <c:lblAlgn val="ctr"/>
        <c:lblOffset val="100"/>
        <c:noMultiLvlLbl val="0"/>
      </c:catAx>
      <c:valAx>
        <c:axId val="373914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919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@rittersport_de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01.11.2023</c:v>
                </c:pt>
                <c:pt idx="1">
                  <c:v>02.11.2023</c:v>
                </c:pt>
                <c:pt idx="2">
                  <c:v>03.11.2023</c:v>
                </c:pt>
                <c:pt idx="3">
                  <c:v>04.11.2023</c:v>
                </c:pt>
                <c:pt idx="4">
                  <c:v>05.11.2023</c:v>
                </c:pt>
                <c:pt idx="5">
                  <c:v>06.11.2023</c:v>
                </c:pt>
                <c:pt idx="6">
                  <c:v>07.11.2023</c:v>
                </c:pt>
                <c:pt idx="7">
                  <c:v>08.11.2023</c:v>
                </c:pt>
                <c:pt idx="8">
                  <c:v>09.11.2023</c:v>
                </c:pt>
                <c:pt idx="9">
                  <c:v>10.11.2023</c:v>
                </c:pt>
                <c:pt idx="10">
                  <c:v>11.11.2023</c:v>
                </c:pt>
                <c:pt idx="11">
                  <c:v>12.11.2023</c:v>
                </c:pt>
                <c:pt idx="12">
                  <c:v>13.11.2023</c:v>
                </c:pt>
                <c:pt idx="13">
                  <c:v>14.11.2023</c:v>
                </c:pt>
                <c:pt idx="14">
                  <c:v>15.11.2023</c:v>
                </c:pt>
                <c:pt idx="15">
                  <c:v>16.11.2023</c:v>
                </c:pt>
                <c:pt idx="16">
                  <c:v>17.11.2023</c:v>
                </c:pt>
                <c:pt idx="17">
                  <c:v>18.11.2023</c:v>
                </c:pt>
                <c:pt idx="18">
                  <c:v>19.11.2023</c:v>
                </c:pt>
                <c:pt idx="19">
                  <c:v>20.11.2023</c:v>
                </c:pt>
                <c:pt idx="20">
                  <c:v>21.11.2023</c:v>
                </c:pt>
                <c:pt idx="21">
                  <c:v>22.11.2023</c:v>
                </c:pt>
                <c:pt idx="22">
                  <c:v>23.11.2023</c:v>
                </c:pt>
                <c:pt idx="23">
                  <c:v>24.11.2023</c:v>
                </c:pt>
                <c:pt idx="24">
                  <c:v>25.11.2023</c:v>
                </c:pt>
                <c:pt idx="25">
                  <c:v>26.11.2023</c:v>
                </c:pt>
                <c:pt idx="26">
                  <c:v>27.11.2023</c:v>
                </c:pt>
                <c:pt idx="27">
                  <c:v>28.11.2023</c:v>
                </c:pt>
                <c:pt idx="28">
                  <c:v>29.11.2023</c:v>
                </c:pt>
                <c:pt idx="29">
                  <c:v>30.11.2023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1105261</c:v>
                </c:pt>
                <c:pt idx="4">
                  <c:v>0</c:v>
                </c:pt>
                <c:pt idx="5">
                  <c:v>0</c:v>
                </c:pt>
                <c:pt idx="6">
                  <c:v>2740</c:v>
                </c:pt>
                <c:pt idx="7">
                  <c:v>2798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850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946764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1567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53-413E-843A-2E79EE8D35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3924720"/>
        <c:axId val="373921440"/>
      </c:lineChart>
      <c:catAx>
        <c:axId val="373924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921440"/>
        <c:crosses val="autoZero"/>
        <c:auto val="1"/>
        <c:lblAlgn val="ctr"/>
        <c:lblOffset val="100"/>
        <c:noMultiLvlLbl val="0"/>
      </c:catAx>
      <c:valAx>
        <c:axId val="373921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924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@rittersport_de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01.11.2023</c:v>
                </c:pt>
                <c:pt idx="1">
                  <c:v>02.11.2023</c:v>
                </c:pt>
                <c:pt idx="2">
                  <c:v>03.11.2023</c:v>
                </c:pt>
                <c:pt idx="3">
                  <c:v>04.11.2023</c:v>
                </c:pt>
                <c:pt idx="4">
                  <c:v>05.11.2023</c:v>
                </c:pt>
                <c:pt idx="5">
                  <c:v>06.11.2023</c:v>
                </c:pt>
                <c:pt idx="6">
                  <c:v>07.11.2023</c:v>
                </c:pt>
                <c:pt idx="7">
                  <c:v>08.11.2023</c:v>
                </c:pt>
                <c:pt idx="8">
                  <c:v>09.11.2023</c:v>
                </c:pt>
                <c:pt idx="9">
                  <c:v>10.11.2023</c:v>
                </c:pt>
                <c:pt idx="10">
                  <c:v>11.11.2023</c:v>
                </c:pt>
                <c:pt idx="11">
                  <c:v>12.11.2023</c:v>
                </c:pt>
                <c:pt idx="12">
                  <c:v>13.11.2023</c:v>
                </c:pt>
                <c:pt idx="13">
                  <c:v>14.11.2023</c:v>
                </c:pt>
                <c:pt idx="14">
                  <c:v>15.11.2023</c:v>
                </c:pt>
                <c:pt idx="15">
                  <c:v>16.11.2023</c:v>
                </c:pt>
                <c:pt idx="16">
                  <c:v>17.11.2023</c:v>
                </c:pt>
                <c:pt idx="17">
                  <c:v>18.11.2023</c:v>
                </c:pt>
                <c:pt idx="18">
                  <c:v>19.11.2023</c:v>
                </c:pt>
                <c:pt idx="19">
                  <c:v>20.11.2023</c:v>
                </c:pt>
                <c:pt idx="20">
                  <c:v>21.11.2023</c:v>
                </c:pt>
                <c:pt idx="21">
                  <c:v>22.11.2023</c:v>
                </c:pt>
                <c:pt idx="22">
                  <c:v>23.11.2023</c:v>
                </c:pt>
                <c:pt idx="23">
                  <c:v>24.11.2023</c:v>
                </c:pt>
                <c:pt idx="24">
                  <c:v>25.11.2023</c:v>
                </c:pt>
                <c:pt idx="25">
                  <c:v>26.11.2023</c:v>
                </c:pt>
                <c:pt idx="26">
                  <c:v>27.11.2023</c:v>
                </c:pt>
                <c:pt idx="27">
                  <c:v>28.11.2023</c:v>
                </c:pt>
                <c:pt idx="28">
                  <c:v>29.11.2023</c:v>
                </c:pt>
                <c:pt idx="29">
                  <c:v>30.11.2023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3064</c:v>
                </c:pt>
                <c:pt idx="1">
                  <c:v>3067</c:v>
                </c:pt>
                <c:pt idx="2">
                  <c:v>3069</c:v>
                </c:pt>
                <c:pt idx="3">
                  <c:v>3067</c:v>
                </c:pt>
                <c:pt idx="4">
                  <c:v>3065</c:v>
                </c:pt>
                <c:pt idx="5">
                  <c:v>3064</c:v>
                </c:pt>
                <c:pt idx="6">
                  <c:v>3086</c:v>
                </c:pt>
                <c:pt idx="7">
                  <c:v>3121</c:v>
                </c:pt>
                <c:pt idx="8">
                  <c:v>3165</c:v>
                </c:pt>
                <c:pt idx="9">
                  <c:v>3201</c:v>
                </c:pt>
                <c:pt idx="10">
                  <c:v>3211</c:v>
                </c:pt>
                <c:pt idx="11">
                  <c:v>3232</c:v>
                </c:pt>
                <c:pt idx="12">
                  <c:v>3244</c:v>
                </c:pt>
                <c:pt idx="13">
                  <c:v>3245</c:v>
                </c:pt>
                <c:pt idx="14">
                  <c:v>3241</c:v>
                </c:pt>
                <c:pt idx="15">
                  <c:v>3236</c:v>
                </c:pt>
                <c:pt idx="16">
                  <c:v>3240</c:v>
                </c:pt>
                <c:pt idx="17">
                  <c:v>3236</c:v>
                </c:pt>
                <c:pt idx="18">
                  <c:v>3239</c:v>
                </c:pt>
                <c:pt idx="19">
                  <c:v>3238</c:v>
                </c:pt>
                <c:pt idx="20">
                  <c:v>3241</c:v>
                </c:pt>
                <c:pt idx="21">
                  <c:v>3240</c:v>
                </c:pt>
                <c:pt idx="22">
                  <c:v>3238</c:v>
                </c:pt>
                <c:pt idx="23">
                  <c:v>3258</c:v>
                </c:pt>
                <c:pt idx="24">
                  <c:v>3281</c:v>
                </c:pt>
                <c:pt idx="25">
                  <c:v>3293</c:v>
                </c:pt>
                <c:pt idx="26">
                  <c:v>3318</c:v>
                </c:pt>
                <c:pt idx="27">
                  <c:v>3335</c:v>
                </c:pt>
                <c:pt idx="28">
                  <c:v>3345</c:v>
                </c:pt>
                <c:pt idx="29">
                  <c:v>3346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BC-4BD4-8A61-CEF9980865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3920784"/>
        <c:axId val="373927344"/>
      </c:lineChart>
      <c:catAx>
        <c:axId val="373920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927344"/>
        <c:crosses val="autoZero"/>
        <c:auto val="1"/>
        <c:lblAlgn val="ctr"/>
        <c:lblOffset val="100"/>
        <c:noMultiLvlLbl val="0"/>
      </c:catAx>
      <c:valAx>
        <c:axId val="373927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920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@rittersport_de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01.11.2023</c:v>
                </c:pt>
                <c:pt idx="1">
                  <c:v>02.11.2023</c:v>
                </c:pt>
                <c:pt idx="2">
                  <c:v>03.11.2023</c:v>
                </c:pt>
                <c:pt idx="3">
                  <c:v>04.11.2023</c:v>
                </c:pt>
                <c:pt idx="4">
                  <c:v>05.11.2023</c:v>
                </c:pt>
                <c:pt idx="5">
                  <c:v>06.11.2023</c:v>
                </c:pt>
                <c:pt idx="6">
                  <c:v>07.11.2023</c:v>
                </c:pt>
                <c:pt idx="7">
                  <c:v>08.11.2023</c:v>
                </c:pt>
                <c:pt idx="8">
                  <c:v>09.11.2023</c:v>
                </c:pt>
                <c:pt idx="9">
                  <c:v>10.11.2023</c:v>
                </c:pt>
                <c:pt idx="10">
                  <c:v>11.11.2023</c:v>
                </c:pt>
                <c:pt idx="11">
                  <c:v>12.11.2023</c:v>
                </c:pt>
                <c:pt idx="12">
                  <c:v>13.11.2023</c:v>
                </c:pt>
                <c:pt idx="13">
                  <c:v>14.11.2023</c:v>
                </c:pt>
                <c:pt idx="14">
                  <c:v>15.11.2023</c:v>
                </c:pt>
                <c:pt idx="15">
                  <c:v>16.11.2023</c:v>
                </c:pt>
                <c:pt idx="16">
                  <c:v>17.11.2023</c:v>
                </c:pt>
                <c:pt idx="17">
                  <c:v>18.11.2023</c:v>
                </c:pt>
                <c:pt idx="18">
                  <c:v>19.11.2023</c:v>
                </c:pt>
                <c:pt idx="19">
                  <c:v>20.11.2023</c:v>
                </c:pt>
                <c:pt idx="20">
                  <c:v>21.11.2023</c:v>
                </c:pt>
                <c:pt idx="21">
                  <c:v>22.11.2023</c:v>
                </c:pt>
                <c:pt idx="22">
                  <c:v>23.11.2023</c:v>
                </c:pt>
                <c:pt idx="23">
                  <c:v>24.11.2023</c:v>
                </c:pt>
                <c:pt idx="24">
                  <c:v>25.11.2023</c:v>
                </c:pt>
                <c:pt idx="25">
                  <c:v>26.11.2023</c:v>
                </c:pt>
                <c:pt idx="26">
                  <c:v>27.11.2023</c:v>
                </c:pt>
                <c:pt idx="27">
                  <c:v>28.11.2023</c:v>
                </c:pt>
                <c:pt idx="28">
                  <c:v>29.11.2023</c:v>
                </c:pt>
                <c:pt idx="29">
                  <c:v>30.11.2023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3">
                  <c:v>1105261</c:v>
                </c:pt>
                <c:pt idx="6">
                  <c:v>2740</c:v>
                </c:pt>
                <c:pt idx="7">
                  <c:v>2798</c:v>
                </c:pt>
                <c:pt idx="15">
                  <c:v>850</c:v>
                </c:pt>
                <c:pt idx="22">
                  <c:v>946764</c:v>
                </c:pt>
                <c:pt idx="26">
                  <c:v>1567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FC-4AF6-981A-810AB79DA0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3925376"/>
        <c:axId val="373928984"/>
      </c:lineChart>
      <c:catAx>
        <c:axId val="373925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928984"/>
        <c:crosses val="autoZero"/>
        <c:auto val="1"/>
        <c:lblAlgn val="ctr"/>
        <c:lblOffset val="100"/>
        <c:noMultiLvlLbl val="0"/>
      </c:catAx>
      <c:valAx>
        <c:axId val="373928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925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AA1B7-EC73-4519-866D-9D7377749F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1 Monatliche Reportings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271FBE-205C-4F3E-A224-FF7F66969D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Alfred Ritter GmbH &amp; Co. KG</a:t>
            </a:r>
          </a:p>
        </p:txBody>
      </p:sp>
    </p:spTree>
    <p:extLst>
      <p:ext uri="{BB962C8B-B14F-4D97-AF65-F5344CB8AC3E}">
        <p14:creationId xmlns:p14="http://schemas.microsoft.com/office/powerpoint/2010/main" val="2866961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9FC55-7F0A-4B53-8351-14C92C8AB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IG_Impressions  | rittersport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9C8703-84E4-4395-A4AC-666CEEBD8F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32151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161C9D-B742-4A24-99D3-D0BDE5AB6F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01.11.2023 - 30.11.2023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469DFA-7636-410F-BC9E-3CB76E5A5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172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DC0C8-BB2F-40AD-98A4-F4F787764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IG_Reichweite | rittersport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4BC7DF-A4A5-48CB-9C7A-F1C128D147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1612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EEB2F6-18D0-40F4-9B18-63D32EAE10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01.11.2023 - 30.11.2023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B1B8DB-E57C-47B3-A36A-D6A906B88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800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0465F-9286-4995-9C89-8A3DFE61F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IG_ Follower_Entwicklung | rittersport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71E154-355C-4397-B145-3472D06C4F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8806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68B84F-FE89-44AF-9BF1-3BAB2D0D1F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01.11.2023 - 30.11.2023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6CA8C-13C2-47B0-A45A-6992CB2AE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723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55A13-3E33-4757-B129-501906641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FB_Impressions | Ritter 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0D7A07-CA96-4B2F-B2E9-462E25035D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12089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AAA321-5920-47AE-BFB4-454ED1B98A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01.11.2023 - 30.11.2023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B4195A-E621-43D8-A45A-F8DD0B84D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53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1C191-DA98-4D5D-9D7A-3C462D0D5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FB_Reichweite 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65C0F7-1F63-44E1-9D70-AAD40B9E05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52152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AADFDF-9D7C-49E5-A983-D67083DA07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01.11.2023 - 30.11.2023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2E4655-397A-47C7-ACD1-C38EBD3F9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59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81EC1-5546-41D4-8A4C-B0083B869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FB_Fans_Entwicklung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18C7FB-BFF1-436E-9CE4-E3A2053925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98700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C807E1-E328-4B41-A0A8-22FDC6E74E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01.11.2023 - 30.11.2023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9BDBC3-4341-4082-A31A-243BF79DD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387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B25FE-C0F8-4677-B334-4270E1F05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Meta Monthly Total Ads Performance | All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8D72CA-AB7E-470B-BB56-F5F8D8E34E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5306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70664851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4985830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4826047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7774360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7010661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7709812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89261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408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4487.677067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5135.292933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9622.97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4370147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4056698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8426845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122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5743.588665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9558.001335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15301.59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5165054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8846787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14011841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076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7840.102512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6436.627488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14276.73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4884938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4424511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9309449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734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4573.687221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8304.342779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12878.03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2635096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6371375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9006472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06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4282.548268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7249.481732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11532.06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2192962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5420547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7613515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690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3839.148167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6971.82157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1873470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5703159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7576637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499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1414.879669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5992.150311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7408.4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1210967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4820561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6032029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542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1432.706792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6110.653208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7543.36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817002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4151145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4968147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906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2067.446392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5419.823608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7487.27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1429310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3428154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4857464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847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2000.082799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6775.737201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8775.82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1179775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3999830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5179605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6105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15B402-99F6-4978-B9B6-351ECB83AA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01.01.2023 - 31.12.2023</a:t>
            </a:r>
          </a:p>
        </p:txBody>
      </p:sp>
    </p:spTree>
    <p:extLst>
      <p:ext uri="{BB962C8B-B14F-4D97-AF65-F5344CB8AC3E}">
        <p14:creationId xmlns:p14="http://schemas.microsoft.com/office/powerpoint/2010/main" val="1396155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FBB5C-E757-49DA-A4F9-48B037409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Meta Monthly Total Ads Performance | All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744544-61C4-4C42-80A4-A1D9C783D9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24566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79824100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8635324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1948949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0228733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0550416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2715131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548002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179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4866.935438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9681.224562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14548.16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2665559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5711636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8377195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829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5447.631184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14839.507197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20292.16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3121494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8660328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11781822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483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47996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92475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140478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31545774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65594731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97141021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8721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8D123D-4A3C-4222-845C-85C15C91FE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01.01.2023 - 31.12.2023</a:t>
            </a:r>
          </a:p>
        </p:txBody>
      </p:sp>
    </p:spTree>
    <p:extLst>
      <p:ext uri="{BB962C8B-B14F-4D97-AF65-F5344CB8AC3E}">
        <p14:creationId xmlns:p14="http://schemas.microsoft.com/office/powerpoint/2010/main" val="3237328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82049-E2EA-47B9-BA5E-21AA54B86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IG_Reichweite_Jahresvergleich | rittersport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79D79B-7343-4A56-931C-704F6625D4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45794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B7D3D2-505A-43E3-AD58-FB25727A3E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01.01.2021 - 20.12.2023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3F0F40-49EF-4650-8434-8730B1824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095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8A392-B56F-47F2-9631-B49AABBF9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IG_Impressionen_Jahresvergleich | 2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9CE123-01FD-44CD-B656-A79A48EC8D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77918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1E08EF-37E6-4197-A363-C242219CC1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01.01.2021 - 31.12.2023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311B5A-00B3-4AC1-9ECD-64F9700FC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026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172FF-5CB5-47D8-852E-9C0E8DE03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Meta Campaign Spend Development By Network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9C8718-A077-4FB5-BB55-8C0927D3F9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00676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4D0D43-1276-4507-9644-4128A6931C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01.01.2023 - 31.12.2023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A8499-5328-4EEB-9B2B-A67AE8A4F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531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65509-A38F-4B48-8E2B-50B851F3D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rittersport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DDE3DD-0D2E-41C3-8DB9-C86ACC7474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48724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EFFC7E-3B8B-43E8-9DE8-10605F3ED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01.01.2021 - 31.12.2023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8854BC-2606-4082-A9A6-5217FAE1F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9936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57810-88C2-443F-8951-5082D23CD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324388-4B39-4395-B554-4A0F51D29E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17642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77524992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4398624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431926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9897483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23475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00"/>
                        <a:t>Interactions per Post per Profile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931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601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-14882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2414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9EC363-0AEF-4B14-9E84-3C6C66A84A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01.11.2023 - 30.11.2023</a:t>
            </a:r>
          </a:p>
        </p:txBody>
      </p:sp>
    </p:spTree>
    <p:extLst>
      <p:ext uri="{BB962C8B-B14F-4D97-AF65-F5344CB8AC3E}">
        <p14:creationId xmlns:p14="http://schemas.microsoft.com/office/powerpoint/2010/main" val="17585353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D68FC-F774-46E9-A202-EF6302802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TT_Views-Impressions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B4EAEE-3D16-4F5D-AD96-F884AC5818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33772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147CCA-9367-4D8B-82F1-83247FA529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01.11.2023 - 30.11.2023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D95142-5B02-45C3-9A98-1C368D470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917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36E43-4A54-4193-8E32-1584824AF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Tiktok TT_Follower_Entwicklung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ADE028-2D73-4CB5-88A6-DA752FEBE9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10108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A1ADD4-47BA-4814-8727-F81E2FE810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01.11.2023 - 30.11.2023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D305EC-8AC3-41A8-98EB-63DE30CFF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6754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2C150-DC48-417A-A889-7E86D3534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Average Views Per Video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5C08A1-F0F5-4583-9ED7-F995E1883C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23321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A290-7739-4B54-BCCE-A0A2B2FA6F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01.11.2023 - 30.11.2023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DFD39-7909-4646-9F5C-580EF50F1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1631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C2FA5-6566-48DC-A798-D304780E1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Benchmark Instagram | 5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BA2C66-A725-4323-A6E4-11F19C203F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88918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8704227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931318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70556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09224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768566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36914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531798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029635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430839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18997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28342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551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rittersport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2.0854 %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095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milka_deutschland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0.6477 %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246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lindt_germany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0.6778 %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495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nucao_de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0.6738 %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704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tonyschocolonely_de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8.7188 %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1753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7E266B-64EC-4694-9584-1D28FC7562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01.11.2023 - 30.11.2023</a:t>
            </a:r>
          </a:p>
        </p:txBody>
      </p:sp>
    </p:spTree>
    <p:extLst>
      <p:ext uri="{BB962C8B-B14F-4D97-AF65-F5344CB8AC3E}">
        <p14:creationId xmlns:p14="http://schemas.microsoft.com/office/powerpoint/2010/main" val="6958045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473</Words>
  <Application>Microsoft Office PowerPoint</Application>
  <PresentationFormat>On-screen Show (4:3)</PresentationFormat>
  <Paragraphs>235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Calibri</vt:lpstr>
      <vt:lpstr>Arial</vt:lpstr>
      <vt:lpstr>quintly_template</vt:lpstr>
      <vt:lpstr>1 Monatliche Reportings</vt:lpstr>
      <vt:lpstr>Instagram IG_Impressions  | rittersport</vt:lpstr>
      <vt:lpstr>Instagram IG_Reichweite | rittersport</vt:lpstr>
      <vt:lpstr>Instagram IG_ Follower_Entwicklung | rittersport</vt:lpstr>
      <vt:lpstr>Facebook FB_Impressions | Ritter Sport</vt:lpstr>
      <vt:lpstr>Facebook FB_Reichweite  | All profiles</vt:lpstr>
      <vt:lpstr>Facebook FB_Fans_Entwicklung | All profiles</vt:lpstr>
      <vt:lpstr>Meta Monthly Total Ads Performance | All profiles - 1 of 2</vt:lpstr>
      <vt:lpstr>Meta Monthly Total Ads Performance | All profiles - 2 of 2</vt:lpstr>
      <vt:lpstr>Instagram IG_Reichweite_Jahresvergleich | rittersport</vt:lpstr>
      <vt:lpstr>Instagram IG_Impressionen_Jahresvergleich | 2 profiles</vt:lpstr>
      <vt:lpstr>Meta Campaign Spend Development By Network | All profiles</vt:lpstr>
      <vt:lpstr>Instagram Posts | rittersport</vt:lpstr>
      <vt:lpstr>Overall Network Key Metrics Table | All profiles</vt:lpstr>
      <vt:lpstr>Tiktok TT_Views-Impressions | All profiles</vt:lpstr>
      <vt:lpstr>Tiktok TT_Follower_Entwicklung | All profiles</vt:lpstr>
      <vt:lpstr>Tiktok Average Views Per Video | All profiles</vt:lpstr>
      <vt:lpstr>Instagram Benchmark Instagram | 5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Monatliche Reportings</dc:title>
  <dc:creator>Frederik Born</dc:creator>
  <cp:lastModifiedBy>Frederik Born</cp:lastModifiedBy>
  <cp:revision>1</cp:revision>
  <dcterms:created xsi:type="dcterms:W3CDTF">2023-12-20T07:53:40Z</dcterms:created>
  <dcterms:modified xsi:type="dcterms:W3CDTF">2023-12-20T07:54:17Z</dcterms:modified>
</cp:coreProperties>
</file>