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59862</c:v>
                </c:pt>
                <c:pt idx="1">
                  <c:v>58605</c:v>
                </c:pt>
                <c:pt idx="2">
                  <c:v>58409</c:v>
                </c:pt>
                <c:pt idx="3">
                  <c:v>79418</c:v>
                </c:pt>
                <c:pt idx="4">
                  <c:v>50826</c:v>
                </c:pt>
                <c:pt idx="5">
                  <c:v>52482</c:v>
                </c:pt>
                <c:pt idx="6">
                  <c:v>146637</c:v>
                </c:pt>
                <c:pt idx="7">
                  <c:v>139402</c:v>
                </c:pt>
                <c:pt idx="8">
                  <c:v>125462</c:v>
                </c:pt>
                <c:pt idx="9">
                  <c:v>127016</c:v>
                </c:pt>
                <c:pt idx="10">
                  <c:v>120687</c:v>
                </c:pt>
                <c:pt idx="11">
                  <c:v>98939</c:v>
                </c:pt>
                <c:pt idx="12">
                  <c:v>91663</c:v>
                </c:pt>
                <c:pt idx="13">
                  <c:v>94041</c:v>
                </c:pt>
                <c:pt idx="14">
                  <c:v>111590</c:v>
                </c:pt>
                <c:pt idx="15">
                  <c:v>113394</c:v>
                </c:pt>
                <c:pt idx="16">
                  <c:v>265420</c:v>
                </c:pt>
                <c:pt idx="17">
                  <c:v>315476</c:v>
                </c:pt>
                <c:pt idx="18">
                  <c:v>857701</c:v>
                </c:pt>
                <c:pt idx="19">
                  <c:v>1440168</c:v>
                </c:pt>
                <c:pt idx="20">
                  <c:v>1305983</c:v>
                </c:pt>
                <c:pt idx="21">
                  <c:v>1506546</c:v>
                </c:pt>
                <c:pt idx="22">
                  <c:v>1571669</c:v>
                </c:pt>
                <c:pt idx="23">
                  <c:v>1220977</c:v>
                </c:pt>
                <c:pt idx="24">
                  <c:v>1260731</c:v>
                </c:pt>
                <c:pt idx="25">
                  <c:v>960934</c:v>
                </c:pt>
                <c:pt idx="26">
                  <c:v>186672</c:v>
                </c:pt>
                <c:pt idx="27">
                  <c:v>183979</c:v>
                </c:pt>
                <c:pt idx="28">
                  <c:v>202537</c:v>
                </c:pt>
                <c:pt idx="29">
                  <c:v>187930</c:v>
                </c:pt>
                <c:pt idx="30">
                  <c:v>80714</c:v>
                </c:pt>
                <c:pt idx="31">
                  <c:v>804502</c:v>
                </c:pt>
                <c:pt idx="32">
                  <c:v>725838</c:v>
                </c:pt>
                <c:pt idx="33">
                  <c:v>642499</c:v>
                </c:pt>
                <c:pt idx="34">
                  <c:v>602210</c:v>
                </c:pt>
                <c:pt idx="35">
                  <c:v>1093131</c:v>
                </c:pt>
                <c:pt idx="36">
                  <c:v>697616</c:v>
                </c:pt>
                <c:pt idx="37">
                  <c:v>686858</c:v>
                </c:pt>
                <c:pt idx="38">
                  <c:v>711551</c:v>
                </c:pt>
                <c:pt idx="39">
                  <c:v>612726</c:v>
                </c:pt>
                <c:pt idx="40">
                  <c:v>598442</c:v>
                </c:pt>
                <c:pt idx="41">
                  <c:v>524871</c:v>
                </c:pt>
                <c:pt idx="42">
                  <c:v>549130</c:v>
                </c:pt>
                <c:pt idx="43">
                  <c:v>676095</c:v>
                </c:pt>
                <c:pt idx="44">
                  <c:v>735444</c:v>
                </c:pt>
                <c:pt idx="45">
                  <c:v>933410</c:v>
                </c:pt>
                <c:pt idx="46">
                  <c:v>900303</c:v>
                </c:pt>
                <c:pt idx="47">
                  <c:v>836488</c:v>
                </c:pt>
                <c:pt idx="48">
                  <c:v>1075094</c:v>
                </c:pt>
                <c:pt idx="49">
                  <c:v>1070764</c:v>
                </c:pt>
                <c:pt idx="50">
                  <c:v>1212955</c:v>
                </c:pt>
                <c:pt idx="51">
                  <c:v>1129821</c:v>
                </c:pt>
                <c:pt idx="52">
                  <c:v>1059086</c:v>
                </c:pt>
                <c:pt idx="53">
                  <c:v>991539</c:v>
                </c:pt>
                <c:pt idx="54">
                  <c:v>397099</c:v>
                </c:pt>
                <c:pt idx="55">
                  <c:v>8324</c:v>
                </c:pt>
                <c:pt idx="56">
                  <c:v>7336</c:v>
                </c:pt>
                <c:pt idx="57">
                  <c:v>5909</c:v>
                </c:pt>
                <c:pt idx="58">
                  <c:v>5156</c:v>
                </c:pt>
                <c:pt idx="59">
                  <c:v>4765</c:v>
                </c:pt>
                <c:pt idx="60">
                  <c:v>147152</c:v>
                </c:pt>
                <c:pt idx="61">
                  <c:v>128943</c:v>
                </c:pt>
                <c:pt idx="62">
                  <c:v>115920</c:v>
                </c:pt>
                <c:pt idx="63">
                  <c:v>119102</c:v>
                </c:pt>
                <c:pt idx="64">
                  <c:v>92782</c:v>
                </c:pt>
                <c:pt idx="65">
                  <c:v>2189</c:v>
                </c:pt>
                <c:pt idx="66">
                  <c:v>1697</c:v>
                </c:pt>
                <c:pt idx="67">
                  <c:v>1763</c:v>
                </c:pt>
                <c:pt idx="68">
                  <c:v>20339</c:v>
                </c:pt>
                <c:pt idx="69">
                  <c:v>26161</c:v>
                </c:pt>
                <c:pt idx="70">
                  <c:v>25998</c:v>
                </c:pt>
                <c:pt idx="71">
                  <c:v>28602</c:v>
                </c:pt>
                <c:pt idx="72">
                  <c:v>29292</c:v>
                </c:pt>
                <c:pt idx="73">
                  <c:v>25157</c:v>
                </c:pt>
                <c:pt idx="74">
                  <c:v>21719</c:v>
                </c:pt>
                <c:pt idx="75">
                  <c:v>18912</c:v>
                </c:pt>
                <c:pt idx="76">
                  <c:v>2362</c:v>
                </c:pt>
                <c:pt idx="77">
                  <c:v>1601</c:v>
                </c:pt>
                <c:pt idx="78">
                  <c:v>1899</c:v>
                </c:pt>
                <c:pt idx="79">
                  <c:v>1552</c:v>
                </c:pt>
                <c:pt idx="80">
                  <c:v>1918</c:v>
                </c:pt>
                <c:pt idx="81">
                  <c:v>2088</c:v>
                </c:pt>
                <c:pt idx="82">
                  <c:v>2519</c:v>
                </c:pt>
                <c:pt idx="83">
                  <c:v>2982</c:v>
                </c:pt>
                <c:pt idx="84">
                  <c:v>3187</c:v>
                </c:pt>
                <c:pt idx="85">
                  <c:v>3368</c:v>
                </c:pt>
                <c:pt idx="86">
                  <c:v>2562</c:v>
                </c:pt>
                <c:pt idx="87">
                  <c:v>9945</c:v>
                </c:pt>
                <c:pt idx="88">
                  <c:v>52690</c:v>
                </c:pt>
                <c:pt idx="89">
                  <c:v>83504</c:v>
                </c:pt>
                <c:pt idx="90">
                  <c:v>23680</c:v>
                </c:pt>
                <c:pt idx="91">
                  <c:v>13387</c:v>
                </c:pt>
                <c:pt idx="92">
                  <c:v>8769</c:v>
                </c:pt>
                <c:pt idx="93">
                  <c:v>5880</c:v>
                </c:pt>
                <c:pt idx="94">
                  <c:v>6876</c:v>
                </c:pt>
                <c:pt idx="95">
                  <c:v>6837</c:v>
                </c:pt>
                <c:pt idx="96">
                  <c:v>4448</c:v>
                </c:pt>
                <c:pt idx="97">
                  <c:v>3958</c:v>
                </c:pt>
                <c:pt idx="98">
                  <c:v>3183</c:v>
                </c:pt>
                <c:pt idx="99">
                  <c:v>2596</c:v>
                </c:pt>
                <c:pt idx="100">
                  <c:v>4037</c:v>
                </c:pt>
                <c:pt idx="101">
                  <c:v>2589</c:v>
                </c:pt>
                <c:pt idx="102">
                  <c:v>2800</c:v>
                </c:pt>
                <c:pt idx="103">
                  <c:v>1388</c:v>
                </c:pt>
                <c:pt idx="104">
                  <c:v>2043</c:v>
                </c:pt>
                <c:pt idx="105">
                  <c:v>1876</c:v>
                </c:pt>
                <c:pt idx="106">
                  <c:v>1308</c:v>
                </c:pt>
                <c:pt idx="107">
                  <c:v>1879</c:v>
                </c:pt>
                <c:pt idx="108">
                  <c:v>2066</c:v>
                </c:pt>
                <c:pt idx="109">
                  <c:v>38900</c:v>
                </c:pt>
                <c:pt idx="110">
                  <c:v>4407</c:v>
                </c:pt>
                <c:pt idx="111">
                  <c:v>2373</c:v>
                </c:pt>
                <c:pt idx="112">
                  <c:v>1487</c:v>
                </c:pt>
                <c:pt idx="113">
                  <c:v>1829</c:v>
                </c:pt>
                <c:pt idx="114">
                  <c:v>1997</c:v>
                </c:pt>
                <c:pt idx="115">
                  <c:v>2476</c:v>
                </c:pt>
                <c:pt idx="116">
                  <c:v>51762</c:v>
                </c:pt>
                <c:pt idx="117">
                  <c:v>55751</c:v>
                </c:pt>
                <c:pt idx="118">
                  <c:v>46063</c:v>
                </c:pt>
                <c:pt idx="119">
                  <c:v>33938</c:v>
                </c:pt>
                <c:pt idx="120">
                  <c:v>2084</c:v>
                </c:pt>
                <c:pt idx="121">
                  <c:v>89243</c:v>
                </c:pt>
                <c:pt idx="122">
                  <c:v>28104</c:v>
                </c:pt>
                <c:pt idx="123">
                  <c:v>20841</c:v>
                </c:pt>
                <c:pt idx="124">
                  <c:v>15994</c:v>
                </c:pt>
                <c:pt idx="125">
                  <c:v>27672</c:v>
                </c:pt>
                <c:pt idx="126">
                  <c:v>23032</c:v>
                </c:pt>
                <c:pt idx="127">
                  <c:v>22281</c:v>
                </c:pt>
                <c:pt idx="128">
                  <c:v>1520</c:v>
                </c:pt>
                <c:pt idx="129">
                  <c:v>93306</c:v>
                </c:pt>
                <c:pt idx="130">
                  <c:v>87291</c:v>
                </c:pt>
                <c:pt idx="131">
                  <c:v>80615</c:v>
                </c:pt>
                <c:pt idx="132">
                  <c:v>141378</c:v>
                </c:pt>
                <c:pt idx="133">
                  <c:v>185413</c:v>
                </c:pt>
                <c:pt idx="134">
                  <c:v>212016</c:v>
                </c:pt>
                <c:pt idx="135">
                  <c:v>178306</c:v>
                </c:pt>
                <c:pt idx="136">
                  <c:v>133683</c:v>
                </c:pt>
                <c:pt idx="137">
                  <c:v>153720</c:v>
                </c:pt>
                <c:pt idx="138">
                  <c:v>107594</c:v>
                </c:pt>
                <c:pt idx="139">
                  <c:v>35707</c:v>
                </c:pt>
                <c:pt idx="140">
                  <c:v>95517</c:v>
                </c:pt>
                <c:pt idx="141">
                  <c:v>127508</c:v>
                </c:pt>
                <c:pt idx="142">
                  <c:v>107969</c:v>
                </c:pt>
                <c:pt idx="143">
                  <c:v>89878</c:v>
                </c:pt>
                <c:pt idx="144">
                  <c:v>89288</c:v>
                </c:pt>
                <c:pt idx="145">
                  <c:v>78955</c:v>
                </c:pt>
                <c:pt idx="146">
                  <c:v>115917</c:v>
                </c:pt>
                <c:pt idx="147">
                  <c:v>136591</c:v>
                </c:pt>
                <c:pt idx="148">
                  <c:v>162096</c:v>
                </c:pt>
                <c:pt idx="149">
                  <c:v>116315</c:v>
                </c:pt>
                <c:pt idx="150">
                  <c:v>103237</c:v>
                </c:pt>
                <c:pt idx="151">
                  <c:v>31697</c:v>
                </c:pt>
                <c:pt idx="152">
                  <c:v>93887</c:v>
                </c:pt>
                <c:pt idx="153">
                  <c:v>120508</c:v>
                </c:pt>
                <c:pt idx="154">
                  <c:v>123736</c:v>
                </c:pt>
                <c:pt idx="155">
                  <c:v>128548</c:v>
                </c:pt>
                <c:pt idx="156">
                  <c:v>232983</c:v>
                </c:pt>
                <c:pt idx="157">
                  <c:v>201289</c:v>
                </c:pt>
                <c:pt idx="158">
                  <c:v>184554</c:v>
                </c:pt>
                <c:pt idx="159">
                  <c:v>105582</c:v>
                </c:pt>
                <c:pt idx="160">
                  <c:v>175552</c:v>
                </c:pt>
                <c:pt idx="161">
                  <c:v>188455</c:v>
                </c:pt>
                <c:pt idx="162">
                  <c:v>232684</c:v>
                </c:pt>
                <c:pt idx="163">
                  <c:v>201169</c:v>
                </c:pt>
                <c:pt idx="164">
                  <c:v>278613</c:v>
                </c:pt>
                <c:pt idx="165">
                  <c:v>420253</c:v>
                </c:pt>
                <c:pt idx="166">
                  <c:v>370524</c:v>
                </c:pt>
                <c:pt idx="167">
                  <c:v>221094</c:v>
                </c:pt>
                <c:pt idx="168">
                  <c:v>219631</c:v>
                </c:pt>
                <c:pt idx="169">
                  <c:v>288471</c:v>
                </c:pt>
                <c:pt idx="170">
                  <c:v>265389</c:v>
                </c:pt>
                <c:pt idx="171">
                  <c:v>200608</c:v>
                </c:pt>
                <c:pt idx="172">
                  <c:v>259781</c:v>
                </c:pt>
                <c:pt idx="173">
                  <c:v>194065</c:v>
                </c:pt>
                <c:pt idx="174">
                  <c:v>171271</c:v>
                </c:pt>
                <c:pt idx="175">
                  <c:v>145673</c:v>
                </c:pt>
                <c:pt idx="176">
                  <c:v>233599</c:v>
                </c:pt>
                <c:pt idx="177">
                  <c:v>304722</c:v>
                </c:pt>
                <c:pt idx="178">
                  <c:v>393752</c:v>
                </c:pt>
                <c:pt idx="179">
                  <c:v>430431</c:v>
                </c:pt>
                <c:pt idx="180">
                  <c:v>413691</c:v>
                </c:pt>
                <c:pt idx="181">
                  <c:v>89486</c:v>
                </c:pt>
                <c:pt idx="182">
                  <c:v>110475</c:v>
                </c:pt>
                <c:pt idx="183">
                  <c:v>93930</c:v>
                </c:pt>
                <c:pt idx="184">
                  <c:v>101014</c:v>
                </c:pt>
                <c:pt idx="185">
                  <c:v>236455</c:v>
                </c:pt>
                <c:pt idx="186">
                  <c:v>163372</c:v>
                </c:pt>
                <c:pt idx="187">
                  <c:v>164123</c:v>
                </c:pt>
                <c:pt idx="188">
                  <c:v>511871</c:v>
                </c:pt>
                <c:pt idx="189">
                  <c:v>393310</c:v>
                </c:pt>
                <c:pt idx="190">
                  <c:v>173230</c:v>
                </c:pt>
                <c:pt idx="191">
                  <c:v>10487</c:v>
                </c:pt>
                <c:pt idx="192">
                  <c:v>1461</c:v>
                </c:pt>
                <c:pt idx="193">
                  <c:v>1598</c:v>
                </c:pt>
                <c:pt idx="194">
                  <c:v>1819</c:v>
                </c:pt>
                <c:pt idx="195">
                  <c:v>59861</c:v>
                </c:pt>
                <c:pt idx="196">
                  <c:v>83927</c:v>
                </c:pt>
                <c:pt idx="197">
                  <c:v>106111</c:v>
                </c:pt>
                <c:pt idx="198">
                  <c:v>242271</c:v>
                </c:pt>
                <c:pt idx="199">
                  <c:v>281484</c:v>
                </c:pt>
                <c:pt idx="200">
                  <c:v>441099</c:v>
                </c:pt>
                <c:pt idx="201">
                  <c:v>402872</c:v>
                </c:pt>
                <c:pt idx="202">
                  <c:v>233643</c:v>
                </c:pt>
                <c:pt idx="203">
                  <c:v>275266</c:v>
                </c:pt>
                <c:pt idx="204">
                  <c:v>259985</c:v>
                </c:pt>
                <c:pt idx="205">
                  <c:v>541536</c:v>
                </c:pt>
                <c:pt idx="206">
                  <c:v>382401</c:v>
                </c:pt>
                <c:pt idx="207">
                  <c:v>1433</c:v>
                </c:pt>
                <c:pt idx="208">
                  <c:v>15578</c:v>
                </c:pt>
                <c:pt idx="209">
                  <c:v>262325</c:v>
                </c:pt>
                <c:pt idx="210">
                  <c:v>387406</c:v>
                </c:pt>
                <c:pt idx="211">
                  <c:v>674767</c:v>
                </c:pt>
                <c:pt idx="212">
                  <c:v>3032</c:v>
                </c:pt>
                <c:pt idx="213">
                  <c:v>170742</c:v>
                </c:pt>
                <c:pt idx="214">
                  <c:v>252359</c:v>
                </c:pt>
                <c:pt idx="215">
                  <c:v>240313</c:v>
                </c:pt>
                <c:pt idx="216">
                  <c:v>361561</c:v>
                </c:pt>
                <c:pt idx="217">
                  <c:v>380689</c:v>
                </c:pt>
                <c:pt idx="218">
                  <c:v>465125</c:v>
                </c:pt>
                <c:pt idx="219">
                  <c:v>318618</c:v>
                </c:pt>
                <c:pt idx="220">
                  <c:v>167910</c:v>
                </c:pt>
                <c:pt idx="221">
                  <c:v>135799</c:v>
                </c:pt>
                <c:pt idx="222">
                  <c:v>141555</c:v>
                </c:pt>
                <c:pt idx="223">
                  <c:v>174247</c:v>
                </c:pt>
                <c:pt idx="224">
                  <c:v>160910</c:v>
                </c:pt>
                <c:pt idx="225">
                  <c:v>171126</c:v>
                </c:pt>
                <c:pt idx="226">
                  <c:v>162390</c:v>
                </c:pt>
                <c:pt idx="227">
                  <c:v>156648</c:v>
                </c:pt>
                <c:pt idx="228">
                  <c:v>130925</c:v>
                </c:pt>
                <c:pt idx="229">
                  <c:v>195862</c:v>
                </c:pt>
                <c:pt idx="230">
                  <c:v>251566</c:v>
                </c:pt>
                <c:pt idx="231">
                  <c:v>232123</c:v>
                </c:pt>
                <c:pt idx="232">
                  <c:v>255053</c:v>
                </c:pt>
                <c:pt idx="233">
                  <c:v>204930</c:v>
                </c:pt>
                <c:pt idx="234">
                  <c:v>205657</c:v>
                </c:pt>
                <c:pt idx="235">
                  <c:v>245791</c:v>
                </c:pt>
                <c:pt idx="236">
                  <c:v>108638</c:v>
                </c:pt>
                <c:pt idx="237">
                  <c:v>669754</c:v>
                </c:pt>
                <c:pt idx="238">
                  <c:v>884100</c:v>
                </c:pt>
                <c:pt idx="239">
                  <c:v>959342</c:v>
                </c:pt>
                <c:pt idx="240">
                  <c:v>903045</c:v>
                </c:pt>
                <c:pt idx="241">
                  <c:v>449442</c:v>
                </c:pt>
                <c:pt idx="242">
                  <c:v>392227</c:v>
                </c:pt>
                <c:pt idx="243">
                  <c:v>66545</c:v>
                </c:pt>
                <c:pt idx="244">
                  <c:v>95568</c:v>
                </c:pt>
                <c:pt idx="245">
                  <c:v>110782</c:v>
                </c:pt>
                <c:pt idx="246">
                  <c:v>124592</c:v>
                </c:pt>
                <c:pt idx="247">
                  <c:v>112297</c:v>
                </c:pt>
                <c:pt idx="248">
                  <c:v>156691</c:v>
                </c:pt>
                <c:pt idx="249">
                  <c:v>145059</c:v>
                </c:pt>
                <c:pt idx="250">
                  <c:v>202184</c:v>
                </c:pt>
                <c:pt idx="251">
                  <c:v>152207</c:v>
                </c:pt>
                <c:pt idx="252">
                  <c:v>177578</c:v>
                </c:pt>
                <c:pt idx="253">
                  <c:v>186696</c:v>
                </c:pt>
                <c:pt idx="254">
                  <c:v>748559</c:v>
                </c:pt>
                <c:pt idx="255">
                  <c:v>1375958</c:v>
                </c:pt>
                <c:pt idx="256">
                  <c:v>1294794</c:v>
                </c:pt>
                <c:pt idx="257">
                  <c:v>395335</c:v>
                </c:pt>
                <c:pt idx="258">
                  <c:v>137345</c:v>
                </c:pt>
                <c:pt idx="259">
                  <c:v>144696</c:v>
                </c:pt>
                <c:pt idx="260">
                  <c:v>152994</c:v>
                </c:pt>
                <c:pt idx="261">
                  <c:v>122780</c:v>
                </c:pt>
                <c:pt idx="262">
                  <c:v>283857</c:v>
                </c:pt>
                <c:pt idx="263">
                  <c:v>405408</c:v>
                </c:pt>
                <c:pt idx="264">
                  <c:v>412943</c:v>
                </c:pt>
                <c:pt idx="265">
                  <c:v>364716</c:v>
                </c:pt>
                <c:pt idx="266">
                  <c:v>393295</c:v>
                </c:pt>
                <c:pt idx="267">
                  <c:v>384030</c:v>
                </c:pt>
                <c:pt idx="268">
                  <c:v>312690</c:v>
                </c:pt>
                <c:pt idx="269">
                  <c:v>227036</c:v>
                </c:pt>
                <c:pt idx="270">
                  <c:v>190014</c:v>
                </c:pt>
                <c:pt idx="271">
                  <c:v>132242</c:v>
                </c:pt>
                <c:pt idx="272">
                  <c:v>138203</c:v>
                </c:pt>
                <c:pt idx="273">
                  <c:v>1780</c:v>
                </c:pt>
                <c:pt idx="274">
                  <c:v>2329</c:v>
                </c:pt>
                <c:pt idx="275">
                  <c:v>2202</c:v>
                </c:pt>
                <c:pt idx="276">
                  <c:v>8106</c:v>
                </c:pt>
                <c:pt idx="277">
                  <c:v>199847</c:v>
                </c:pt>
                <c:pt idx="278">
                  <c:v>201534</c:v>
                </c:pt>
                <c:pt idx="279">
                  <c:v>177079</c:v>
                </c:pt>
                <c:pt idx="280">
                  <c:v>214142</c:v>
                </c:pt>
                <c:pt idx="281">
                  <c:v>231189</c:v>
                </c:pt>
                <c:pt idx="282">
                  <c:v>199391</c:v>
                </c:pt>
                <c:pt idx="283">
                  <c:v>146167</c:v>
                </c:pt>
                <c:pt idx="284">
                  <c:v>144517</c:v>
                </c:pt>
                <c:pt idx="285">
                  <c:v>130208</c:v>
                </c:pt>
                <c:pt idx="286">
                  <c:v>236108</c:v>
                </c:pt>
                <c:pt idx="287">
                  <c:v>298065</c:v>
                </c:pt>
                <c:pt idx="288">
                  <c:v>337573</c:v>
                </c:pt>
                <c:pt idx="289">
                  <c:v>267021</c:v>
                </c:pt>
                <c:pt idx="290">
                  <c:v>250508</c:v>
                </c:pt>
                <c:pt idx="291">
                  <c:v>259299</c:v>
                </c:pt>
                <c:pt idx="292">
                  <c:v>312239</c:v>
                </c:pt>
                <c:pt idx="293">
                  <c:v>205453</c:v>
                </c:pt>
                <c:pt idx="294">
                  <c:v>249193</c:v>
                </c:pt>
                <c:pt idx="295">
                  <c:v>435607</c:v>
                </c:pt>
                <c:pt idx="296">
                  <c:v>403747</c:v>
                </c:pt>
                <c:pt idx="297">
                  <c:v>310282</c:v>
                </c:pt>
                <c:pt idx="298">
                  <c:v>312369</c:v>
                </c:pt>
                <c:pt idx="299">
                  <c:v>194602</c:v>
                </c:pt>
                <c:pt idx="300">
                  <c:v>325591</c:v>
                </c:pt>
                <c:pt idx="301">
                  <c:v>372591</c:v>
                </c:pt>
                <c:pt idx="302">
                  <c:v>496987</c:v>
                </c:pt>
                <c:pt idx="303">
                  <c:v>555930</c:v>
                </c:pt>
                <c:pt idx="304">
                  <c:v>386480</c:v>
                </c:pt>
                <c:pt idx="305">
                  <c:v>304069</c:v>
                </c:pt>
                <c:pt idx="306">
                  <c:v>252556</c:v>
                </c:pt>
                <c:pt idx="307">
                  <c:v>372236</c:v>
                </c:pt>
                <c:pt idx="308">
                  <c:v>414281</c:v>
                </c:pt>
                <c:pt idx="309">
                  <c:v>510971</c:v>
                </c:pt>
                <c:pt idx="310">
                  <c:v>483056</c:v>
                </c:pt>
                <c:pt idx="311">
                  <c:v>565409</c:v>
                </c:pt>
                <c:pt idx="312">
                  <c:v>652796</c:v>
                </c:pt>
                <c:pt idx="313">
                  <c:v>544951</c:v>
                </c:pt>
                <c:pt idx="314">
                  <c:v>501872</c:v>
                </c:pt>
                <c:pt idx="315">
                  <c:v>668485</c:v>
                </c:pt>
                <c:pt idx="316">
                  <c:v>608362</c:v>
                </c:pt>
                <c:pt idx="317">
                  <c:v>359418</c:v>
                </c:pt>
                <c:pt idx="318">
                  <c:v>330410</c:v>
                </c:pt>
                <c:pt idx="319">
                  <c:v>372311</c:v>
                </c:pt>
                <c:pt idx="320">
                  <c:v>374280</c:v>
                </c:pt>
                <c:pt idx="321">
                  <c:v>259988</c:v>
                </c:pt>
                <c:pt idx="322">
                  <c:v>283631</c:v>
                </c:pt>
                <c:pt idx="323">
                  <c:v>277783</c:v>
                </c:pt>
                <c:pt idx="324">
                  <c:v>59779</c:v>
                </c:pt>
                <c:pt idx="325">
                  <c:v>51731</c:v>
                </c:pt>
                <c:pt idx="326">
                  <c:v>83551</c:v>
                </c:pt>
                <c:pt idx="327">
                  <c:v>71212</c:v>
                </c:pt>
                <c:pt idx="328">
                  <c:v>81807</c:v>
                </c:pt>
                <c:pt idx="329">
                  <c:v>81577</c:v>
                </c:pt>
                <c:pt idx="330">
                  <c:v>91686</c:v>
                </c:pt>
                <c:pt idx="331">
                  <c:v>369199</c:v>
                </c:pt>
                <c:pt idx="332">
                  <c:v>326012</c:v>
                </c:pt>
                <c:pt idx="333">
                  <c:v>285786</c:v>
                </c:pt>
                <c:pt idx="334">
                  <c:v>153263</c:v>
                </c:pt>
                <c:pt idx="335">
                  <c:v>171872</c:v>
                </c:pt>
                <c:pt idx="336">
                  <c:v>183408</c:v>
                </c:pt>
                <c:pt idx="337">
                  <c:v>224267</c:v>
                </c:pt>
                <c:pt idx="338">
                  <c:v>180669</c:v>
                </c:pt>
                <c:pt idx="339">
                  <c:v>215579</c:v>
                </c:pt>
                <c:pt idx="340">
                  <c:v>225665</c:v>
                </c:pt>
                <c:pt idx="341">
                  <c:v>1607855</c:v>
                </c:pt>
                <c:pt idx="342">
                  <c:v>691577</c:v>
                </c:pt>
                <c:pt idx="343">
                  <c:v>270254</c:v>
                </c:pt>
                <c:pt idx="344">
                  <c:v>300335</c:v>
                </c:pt>
                <c:pt idx="345">
                  <c:v>241861</c:v>
                </c:pt>
                <c:pt idx="346">
                  <c:v>164238</c:v>
                </c:pt>
                <c:pt idx="347">
                  <c:v>275873</c:v>
                </c:pt>
                <c:pt idx="348">
                  <c:v>275196</c:v>
                </c:pt>
                <c:pt idx="349">
                  <c:v>263762</c:v>
                </c:pt>
                <c:pt idx="350">
                  <c:v>276751</c:v>
                </c:pt>
                <c:pt idx="351">
                  <c:v>310406</c:v>
                </c:pt>
                <c:pt idx="352">
                  <c:v>411972</c:v>
                </c:pt>
                <c:pt idx="353">
                  <c:v>414444</c:v>
                </c:pt>
                <c:pt idx="354">
                  <c:v>421011</c:v>
                </c:pt>
                <c:pt idx="355">
                  <c:v>428459</c:v>
                </c:pt>
                <c:pt idx="356">
                  <c:v>424086</c:v>
                </c:pt>
                <c:pt idx="357">
                  <c:v>612130</c:v>
                </c:pt>
                <c:pt idx="358">
                  <c:v>624815</c:v>
                </c:pt>
                <c:pt idx="359">
                  <c:v>508326</c:v>
                </c:pt>
                <c:pt idx="360">
                  <c:v>269448</c:v>
                </c:pt>
                <c:pt idx="361">
                  <c:v>199941</c:v>
                </c:pt>
                <c:pt idx="362">
                  <c:v>230651</c:v>
                </c:pt>
                <c:pt idx="363">
                  <c:v>216926</c:v>
                </c:pt>
                <c:pt idx="364">
                  <c:v>166506</c:v>
                </c:pt>
                <c:pt idx="365">
                  <c:v>1628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A6-4456-BDB3-2DB16E934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36696"/>
        <c:axId val="325581680"/>
      </c:lineChart>
      <c:catAx>
        <c:axId val="38833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581680"/>
        <c:crosses val="autoZero"/>
        <c:auto val="1"/>
        <c:lblAlgn val="ctr"/>
        <c:lblOffset val="100"/>
        <c:noMultiLvlLbl val="0"/>
      </c:catAx>
      <c:valAx>
        <c:axId val="32558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3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54590</c:v>
                </c:pt>
                <c:pt idx="1">
                  <c:v>53042</c:v>
                </c:pt>
                <c:pt idx="2">
                  <c:v>51816</c:v>
                </c:pt>
                <c:pt idx="3">
                  <c:v>50437</c:v>
                </c:pt>
                <c:pt idx="4">
                  <c:v>42254</c:v>
                </c:pt>
                <c:pt idx="5">
                  <c:v>47427</c:v>
                </c:pt>
                <c:pt idx="6">
                  <c:v>120394</c:v>
                </c:pt>
                <c:pt idx="7">
                  <c:v>112446</c:v>
                </c:pt>
                <c:pt idx="8">
                  <c:v>99045</c:v>
                </c:pt>
                <c:pt idx="9">
                  <c:v>106742</c:v>
                </c:pt>
                <c:pt idx="10">
                  <c:v>99135</c:v>
                </c:pt>
                <c:pt idx="11">
                  <c:v>79835</c:v>
                </c:pt>
                <c:pt idx="12">
                  <c:v>80702</c:v>
                </c:pt>
                <c:pt idx="13">
                  <c:v>77579</c:v>
                </c:pt>
                <c:pt idx="14">
                  <c:v>92911</c:v>
                </c:pt>
                <c:pt idx="15">
                  <c:v>94856</c:v>
                </c:pt>
                <c:pt idx="16">
                  <c:v>237913</c:v>
                </c:pt>
                <c:pt idx="17">
                  <c:v>275397</c:v>
                </c:pt>
                <c:pt idx="18">
                  <c:v>793421</c:v>
                </c:pt>
                <c:pt idx="19">
                  <c:v>1319785</c:v>
                </c:pt>
                <c:pt idx="20">
                  <c:v>1247937</c:v>
                </c:pt>
                <c:pt idx="21">
                  <c:v>1357357</c:v>
                </c:pt>
                <c:pt idx="22">
                  <c:v>1469125</c:v>
                </c:pt>
                <c:pt idx="23">
                  <c:v>1109119</c:v>
                </c:pt>
                <c:pt idx="24">
                  <c:v>1153648</c:v>
                </c:pt>
                <c:pt idx="25">
                  <c:v>887581</c:v>
                </c:pt>
                <c:pt idx="26">
                  <c:v>162946</c:v>
                </c:pt>
                <c:pt idx="27">
                  <c:v>159971</c:v>
                </c:pt>
                <c:pt idx="28">
                  <c:v>175028</c:v>
                </c:pt>
                <c:pt idx="29">
                  <c:v>166236</c:v>
                </c:pt>
                <c:pt idx="30">
                  <c:v>60061</c:v>
                </c:pt>
                <c:pt idx="31">
                  <c:v>788579</c:v>
                </c:pt>
                <c:pt idx="32">
                  <c:v>699998</c:v>
                </c:pt>
                <c:pt idx="33">
                  <c:v>605096</c:v>
                </c:pt>
                <c:pt idx="34">
                  <c:v>528558</c:v>
                </c:pt>
                <c:pt idx="35">
                  <c:v>937996</c:v>
                </c:pt>
                <c:pt idx="36">
                  <c:v>622508</c:v>
                </c:pt>
                <c:pt idx="37">
                  <c:v>582669</c:v>
                </c:pt>
                <c:pt idx="38">
                  <c:v>664407</c:v>
                </c:pt>
                <c:pt idx="39">
                  <c:v>549417</c:v>
                </c:pt>
                <c:pt idx="40">
                  <c:v>549283</c:v>
                </c:pt>
                <c:pt idx="41">
                  <c:v>478667</c:v>
                </c:pt>
                <c:pt idx="42">
                  <c:v>516979</c:v>
                </c:pt>
                <c:pt idx="43">
                  <c:v>605663</c:v>
                </c:pt>
                <c:pt idx="44">
                  <c:v>666266</c:v>
                </c:pt>
                <c:pt idx="45">
                  <c:v>901723</c:v>
                </c:pt>
                <c:pt idx="46">
                  <c:v>809208</c:v>
                </c:pt>
                <c:pt idx="47">
                  <c:v>771628</c:v>
                </c:pt>
                <c:pt idx="48">
                  <c:v>926235</c:v>
                </c:pt>
                <c:pt idx="49">
                  <c:v>962205</c:v>
                </c:pt>
                <c:pt idx="50">
                  <c:v>1008607</c:v>
                </c:pt>
                <c:pt idx="51">
                  <c:v>930451</c:v>
                </c:pt>
                <c:pt idx="52">
                  <c:v>940672</c:v>
                </c:pt>
                <c:pt idx="53">
                  <c:v>868990</c:v>
                </c:pt>
                <c:pt idx="54">
                  <c:v>360141</c:v>
                </c:pt>
                <c:pt idx="55">
                  <c:v>1119</c:v>
                </c:pt>
                <c:pt idx="56">
                  <c:v>1127</c:v>
                </c:pt>
                <c:pt idx="57">
                  <c:v>792</c:v>
                </c:pt>
                <c:pt idx="58">
                  <c:v>613</c:v>
                </c:pt>
                <c:pt idx="59">
                  <c:v>912</c:v>
                </c:pt>
                <c:pt idx="60">
                  <c:v>135419</c:v>
                </c:pt>
                <c:pt idx="61">
                  <c:v>121029</c:v>
                </c:pt>
                <c:pt idx="62">
                  <c:v>105707</c:v>
                </c:pt>
                <c:pt idx="63">
                  <c:v>110656</c:v>
                </c:pt>
                <c:pt idx="64">
                  <c:v>83175</c:v>
                </c:pt>
                <c:pt idx="65">
                  <c:v>302</c:v>
                </c:pt>
                <c:pt idx="66">
                  <c:v>293</c:v>
                </c:pt>
                <c:pt idx="67">
                  <c:v>262</c:v>
                </c:pt>
                <c:pt idx="68">
                  <c:v>6075</c:v>
                </c:pt>
                <c:pt idx="69">
                  <c:v>9046</c:v>
                </c:pt>
                <c:pt idx="70">
                  <c:v>9113</c:v>
                </c:pt>
                <c:pt idx="71">
                  <c:v>10000</c:v>
                </c:pt>
                <c:pt idx="72">
                  <c:v>10165</c:v>
                </c:pt>
                <c:pt idx="73">
                  <c:v>8727</c:v>
                </c:pt>
                <c:pt idx="74">
                  <c:v>7830</c:v>
                </c:pt>
                <c:pt idx="75">
                  <c:v>6422</c:v>
                </c:pt>
                <c:pt idx="76">
                  <c:v>199</c:v>
                </c:pt>
                <c:pt idx="77">
                  <c:v>163</c:v>
                </c:pt>
                <c:pt idx="78">
                  <c:v>194</c:v>
                </c:pt>
                <c:pt idx="79">
                  <c:v>160</c:v>
                </c:pt>
                <c:pt idx="80">
                  <c:v>261</c:v>
                </c:pt>
                <c:pt idx="81">
                  <c:v>384</c:v>
                </c:pt>
                <c:pt idx="82">
                  <c:v>321</c:v>
                </c:pt>
                <c:pt idx="83">
                  <c:v>551</c:v>
                </c:pt>
                <c:pt idx="84">
                  <c:v>631</c:v>
                </c:pt>
                <c:pt idx="85">
                  <c:v>407</c:v>
                </c:pt>
                <c:pt idx="86">
                  <c:v>337</c:v>
                </c:pt>
                <c:pt idx="87">
                  <c:v>1933</c:v>
                </c:pt>
                <c:pt idx="88">
                  <c:v>28761</c:v>
                </c:pt>
                <c:pt idx="89">
                  <c:v>40055</c:v>
                </c:pt>
                <c:pt idx="90">
                  <c:v>7802</c:v>
                </c:pt>
                <c:pt idx="91">
                  <c:v>3402</c:v>
                </c:pt>
                <c:pt idx="92">
                  <c:v>1723</c:v>
                </c:pt>
                <c:pt idx="93">
                  <c:v>1240</c:v>
                </c:pt>
                <c:pt idx="94">
                  <c:v>1150</c:v>
                </c:pt>
                <c:pt idx="95">
                  <c:v>1394</c:v>
                </c:pt>
                <c:pt idx="96">
                  <c:v>801</c:v>
                </c:pt>
                <c:pt idx="97">
                  <c:v>703</c:v>
                </c:pt>
                <c:pt idx="98">
                  <c:v>615</c:v>
                </c:pt>
                <c:pt idx="99">
                  <c:v>465</c:v>
                </c:pt>
                <c:pt idx="100">
                  <c:v>426</c:v>
                </c:pt>
                <c:pt idx="101">
                  <c:v>299</c:v>
                </c:pt>
                <c:pt idx="102">
                  <c:v>303</c:v>
                </c:pt>
                <c:pt idx="103">
                  <c:v>235</c:v>
                </c:pt>
                <c:pt idx="104">
                  <c:v>277</c:v>
                </c:pt>
                <c:pt idx="105">
                  <c:v>215</c:v>
                </c:pt>
                <c:pt idx="106">
                  <c:v>214</c:v>
                </c:pt>
                <c:pt idx="107">
                  <c:v>216</c:v>
                </c:pt>
                <c:pt idx="108">
                  <c:v>354</c:v>
                </c:pt>
                <c:pt idx="109">
                  <c:v>14993</c:v>
                </c:pt>
                <c:pt idx="110">
                  <c:v>2127</c:v>
                </c:pt>
                <c:pt idx="111">
                  <c:v>974</c:v>
                </c:pt>
                <c:pt idx="112">
                  <c:v>393</c:v>
                </c:pt>
                <c:pt idx="113">
                  <c:v>329</c:v>
                </c:pt>
                <c:pt idx="114">
                  <c:v>415</c:v>
                </c:pt>
                <c:pt idx="115">
                  <c:v>285</c:v>
                </c:pt>
                <c:pt idx="116">
                  <c:v>43238</c:v>
                </c:pt>
                <c:pt idx="117">
                  <c:v>52612</c:v>
                </c:pt>
                <c:pt idx="118">
                  <c:v>43998</c:v>
                </c:pt>
                <c:pt idx="119">
                  <c:v>32674</c:v>
                </c:pt>
                <c:pt idx="120">
                  <c:v>555</c:v>
                </c:pt>
                <c:pt idx="121">
                  <c:v>33596</c:v>
                </c:pt>
                <c:pt idx="122">
                  <c:v>19517</c:v>
                </c:pt>
                <c:pt idx="123">
                  <c:v>16248</c:v>
                </c:pt>
                <c:pt idx="124">
                  <c:v>12363</c:v>
                </c:pt>
                <c:pt idx="125">
                  <c:v>22656</c:v>
                </c:pt>
                <c:pt idx="126">
                  <c:v>18453</c:v>
                </c:pt>
                <c:pt idx="127">
                  <c:v>17802</c:v>
                </c:pt>
                <c:pt idx="128">
                  <c:v>265</c:v>
                </c:pt>
                <c:pt idx="129">
                  <c:v>49179</c:v>
                </c:pt>
                <c:pt idx="130">
                  <c:v>55622</c:v>
                </c:pt>
                <c:pt idx="131">
                  <c:v>55084</c:v>
                </c:pt>
                <c:pt idx="132">
                  <c:v>115038</c:v>
                </c:pt>
                <c:pt idx="133">
                  <c:v>164670</c:v>
                </c:pt>
                <c:pt idx="134">
                  <c:v>174566</c:v>
                </c:pt>
                <c:pt idx="135">
                  <c:v>157384</c:v>
                </c:pt>
                <c:pt idx="136">
                  <c:v>121993</c:v>
                </c:pt>
                <c:pt idx="137">
                  <c:v>139814</c:v>
                </c:pt>
                <c:pt idx="138">
                  <c:v>100098</c:v>
                </c:pt>
                <c:pt idx="139">
                  <c:v>31419</c:v>
                </c:pt>
                <c:pt idx="140">
                  <c:v>82916</c:v>
                </c:pt>
                <c:pt idx="141">
                  <c:v>108508</c:v>
                </c:pt>
                <c:pt idx="142">
                  <c:v>92552</c:v>
                </c:pt>
                <c:pt idx="143">
                  <c:v>75975</c:v>
                </c:pt>
                <c:pt idx="144">
                  <c:v>75738</c:v>
                </c:pt>
                <c:pt idx="145">
                  <c:v>63654</c:v>
                </c:pt>
                <c:pt idx="146">
                  <c:v>97047</c:v>
                </c:pt>
                <c:pt idx="147">
                  <c:v>116692</c:v>
                </c:pt>
                <c:pt idx="148">
                  <c:v>139809</c:v>
                </c:pt>
                <c:pt idx="149">
                  <c:v>101290</c:v>
                </c:pt>
                <c:pt idx="150">
                  <c:v>87314</c:v>
                </c:pt>
                <c:pt idx="151">
                  <c:v>26238</c:v>
                </c:pt>
                <c:pt idx="152">
                  <c:v>64785</c:v>
                </c:pt>
                <c:pt idx="153">
                  <c:v>71818</c:v>
                </c:pt>
                <c:pt idx="154">
                  <c:v>87052</c:v>
                </c:pt>
                <c:pt idx="155">
                  <c:v>86662</c:v>
                </c:pt>
                <c:pt idx="156">
                  <c:v>131356</c:v>
                </c:pt>
                <c:pt idx="157">
                  <c:v>108897</c:v>
                </c:pt>
                <c:pt idx="158">
                  <c:v>107593</c:v>
                </c:pt>
                <c:pt idx="159">
                  <c:v>57126</c:v>
                </c:pt>
                <c:pt idx="160">
                  <c:v>113792</c:v>
                </c:pt>
                <c:pt idx="161">
                  <c:v>118188</c:v>
                </c:pt>
                <c:pt idx="162">
                  <c:v>147323</c:v>
                </c:pt>
                <c:pt idx="163">
                  <c:v>126158</c:v>
                </c:pt>
                <c:pt idx="164">
                  <c:v>201198</c:v>
                </c:pt>
                <c:pt idx="165">
                  <c:v>292907</c:v>
                </c:pt>
                <c:pt idx="166">
                  <c:v>275254</c:v>
                </c:pt>
                <c:pt idx="167">
                  <c:v>156048</c:v>
                </c:pt>
                <c:pt idx="168">
                  <c:v>145113</c:v>
                </c:pt>
                <c:pt idx="169">
                  <c:v>170267</c:v>
                </c:pt>
                <c:pt idx="170">
                  <c:v>153609</c:v>
                </c:pt>
                <c:pt idx="171">
                  <c:v>124135</c:v>
                </c:pt>
                <c:pt idx="172">
                  <c:v>125083</c:v>
                </c:pt>
                <c:pt idx="173">
                  <c:v>87240</c:v>
                </c:pt>
                <c:pt idx="174">
                  <c:v>82408</c:v>
                </c:pt>
                <c:pt idx="175">
                  <c:v>70753</c:v>
                </c:pt>
                <c:pt idx="176">
                  <c:v>138202</c:v>
                </c:pt>
                <c:pt idx="177">
                  <c:v>198854</c:v>
                </c:pt>
                <c:pt idx="178">
                  <c:v>271018</c:v>
                </c:pt>
                <c:pt idx="179">
                  <c:v>292694</c:v>
                </c:pt>
                <c:pt idx="180">
                  <c:v>306928</c:v>
                </c:pt>
                <c:pt idx="181">
                  <c:v>78252</c:v>
                </c:pt>
                <c:pt idx="182">
                  <c:v>98358</c:v>
                </c:pt>
                <c:pt idx="183">
                  <c:v>83236</c:v>
                </c:pt>
                <c:pt idx="184">
                  <c:v>90187</c:v>
                </c:pt>
                <c:pt idx="185">
                  <c:v>191313</c:v>
                </c:pt>
                <c:pt idx="186">
                  <c:v>152584</c:v>
                </c:pt>
                <c:pt idx="187">
                  <c:v>147539</c:v>
                </c:pt>
                <c:pt idx="188">
                  <c:v>430499</c:v>
                </c:pt>
                <c:pt idx="189">
                  <c:v>337193</c:v>
                </c:pt>
                <c:pt idx="190">
                  <c:v>154391</c:v>
                </c:pt>
                <c:pt idx="191">
                  <c:v>3751</c:v>
                </c:pt>
                <c:pt idx="192">
                  <c:v>257</c:v>
                </c:pt>
                <c:pt idx="193">
                  <c:v>195</c:v>
                </c:pt>
                <c:pt idx="194">
                  <c:v>210</c:v>
                </c:pt>
                <c:pt idx="195">
                  <c:v>51904</c:v>
                </c:pt>
                <c:pt idx="196">
                  <c:v>70822</c:v>
                </c:pt>
                <c:pt idx="197">
                  <c:v>94867</c:v>
                </c:pt>
                <c:pt idx="198">
                  <c:v>189677</c:v>
                </c:pt>
                <c:pt idx="199">
                  <c:v>211515</c:v>
                </c:pt>
                <c:pt idx="200">
                  <c:v>299762</c:v>
                </c:pt>
                <c:pt idx="201">
                  <c:v>274476</c:v>
                </c:pt>
                <c:pt idx="202">
                  <c:v>199919</c:v>
                </c:pt>
                <c:pt idx="203">
                  <c:v>235805</c:v>
                </c:pt>
                <c:pt idx="204">
                  <c:v>225806</c:v>
                </c:pt>
                <c:pt idx="205">
                  <c:v>288101</c:v>
                </c:pt>
                <c:pt idx="206">
                  <c:v>175624</c:v>
                </c:pt>
                <c:pt idx="207">
                  <c:v>302</c:v>
                </c:pt>
                <c:pt idx="208">
                  <c:v>14157</c:v>
                </c:pt>
                <c:pt idx="209">
                  <c:v>219922</c:v>
                </c:pt>
                <c:pt idx="210">
                  <c:v>346139</c:v>
                </c:pt>
                <c:pt idx="211">
                  <c:v>579667</c:v>
                </c:pt>
                <c:pt idx="212">
                  <c:v>1912</c:v>
                </c:pt>
                <c:pt idx="213">
                  <c:v>111110</c:v>
                </c:pt>
                <c:pt idx="214">
                  <c:v>164236</c:v>
                </c:pt>
                <c:pt idx="215">
                  <c:v>156012</c:v>
                </c:pt>
                <c:pt idx="216">
                  <c:v>257746</c:v>
                </c:pt>
                <c:pt idx="217">
                  <c:v>279716</c:v>
                </c:pt>
                <c:pt idx="218">
                  <c:v>329873</c:v>
                </c:pt>
                <c:pt idx="219">
                  <c:v>230735</c:v>
                </c:pt>
                <c:pt idx="220">
                  <c:v>145780</c:v>
                </c:pt>
                <c:pt idx="221">
                  <c:v>124637</c:v>
                </c:pt>
                <c:pt idx="222">
                  <c:v>127593</c:v>
                </c:pt>
                <c:pt idx="223">
                  <c:v>149201</c:v>
                </c:pt>
                <c:pt idx="224">
                  <c:v>147157</c:v>
                </c:pt>
                <c:pt idx="225">
                  <c:v>159132</c:v>
                </c:pt>
                <c:pt idx="226">
                  <c:v>146123</c:v>
                </c:pt>
                <c:pt idx="227">
                  <c:v>135576</c:v>
                </c:pt>
                <c:pt idx="228">
                  <c:v>107387</c:v>
                </c:pt>
                <c:pt idx="229">
                  <c:v>174007</c:v>
                </c:pt>
                <c:pt idx="230">
                  <c:v>220128</c:v>
                </c:pt>
                <c:pt idx="231">
                  <c:v>217367</c:v>
                </c:pt>
                <c:pt idx="232">
                  <c:v>236515</c:v>
                </c:pt>
                <c:pt idx="233">
                  <c:v>182916</c:v>
                </c:pt>
                <c:pt idx="234">
                  <c:v>190467</c:v>
                </c:pt>
                <c:pt idx="235">
                  <c:v>218817</c:v>
                </c:pt>
                <c:pt idx="236">
                  <c:v>96579</c:v>
                </c:pt>
                <c:pt idx="237">
                  <c:v>247677</c:v>
                </c:pt>
                <c:pt idx="238">
                  <c:v>307006</c:v>
                </c:pt>
                <c:pt idx="239">
                  <c:v>344906</c:v>
                </c:pt>
                <c:pt idx="240">
                  <c:v>322866</c:v>
                </c:pt>
                <c:pt idx="241">
                  <c:v>310148</c:v>
                </c:pt>
                <c:pt idx="242">
                  <c:v>279441</c:v>
                </c:pt>
                <c:pt idx="243">
                  <c:v>64832</c:v>
                </c:pt>
                <c:pt idx="244">
                  <c:v>95356</c:v>
                </c:pt>
                <c:pt idx="245">
                  <c:v>102525</c:v>
                </c:pt>
                <c:pt idx="246">
                  <c:v>117583</c:v>
                </c:pt>
                <c:pt idx="247">
                  <c:v>107520</c:v>
                </c:pt>
                <c:pt idx="248">
                  <c:v>140762</c:v>
                </c:pt>
                <c:pt idx="249">
                  <c:v>129333</c:v>
                </c:pt>
                <c:pt idx="250">
                  <c:v>186383</c:v>
                </c:pt>
                <c:pt idx="251">
                  <c:v>139187</c:v>
                </c:pt>
                <c:pt idx="252">
                  <c:v>162475</c:v>
                </c:pt>
                <c:pt idx="253">
                  <c:v>177795</c:v>
                </c:pt>
                <c:pt idx="254">
                  <c:v>354665</c:v>
                </c:pt>
                <c:pt idx="255">
                  <c:v>646905</c:v>
                </c:pt>
                <c:pt idx="256">
                  <c:v>639563</c:v>
                </c:pt>
                <c:pt idx="257">
                  <c:v>212779</c:v>
                </c:pt>
                <c:pt idx="258">
                  <c:v>119934</c:v>
                </c:pt>
                <c:pt idx="259">
                  <c:v>128575</c:v>
                </c:pt>
                <c:pt idx="260">
                  <c:v>136775</c:v>
                </c:pt>
                <c:pt idx="261">
                  <c:v>108863</c:v>
                </c:pt>
                <c:pt idx="262">
                  <c:v>257962</c:v>
                </c:pt>
                <c:pt idx="263">
                  <c:v>366080</c:v>
                </c:pt>
                <c:pt idx="264">
                  <c:v>372465</c:v>
                </c:pt>
                <c:pt idx="265">
                  <c:v>328737</c:v>
                </c:pt>
                <c:pt idx="266">
                  <c:v>351792</c:v>
                </c:pt>
                <c:pt idx="267">
                  <c:v>340963</c:v>
                </c:pt>
                <c:pt idx="268">
                  <c:v>290768</c:v>
                </c:pt>
                <c:pt idx="269">
                  <c:v>201577</c:v>
                </c:pt>
                <c:pt idx="270">
                  <c:v>149597</c:v>
                </c:pt>
                <c:pt idx="271">
                  <c:v>121935</c:v>
                </c:pt>
                <c:pt idx="272">
                  <c:v>110800</c:v>
                </c:pt>
                <c:pt idx="273">
                  <c:v>469</c:v>
                </c:pt>
                <c:pt idx="274">
                  <c:v>240</c:v>
                </c:pt>
                <c:pt idx="275">
                  <c:v>228</c:v>
                </c:pt>
                <c:pt idx="276">
                  <c:v>6424</c:v>
                </c:pt>
                <c:pt idx="277">
                  <c:v>171558</c:v>
                </c:pt>
                <c:pt idx="278">
                  <c:v>192144</c:v>
                </c:pt>
                <c:pt idx="279">
                  <c:v>164685</c:v>
                </c:pt>
                <c:pt idx="280">
                  <c:v>212916</c:v>
                </c:pt>
                <c:pt idx="281">
                  <c:v>219908</c:v>
                </c:pt>
                <c:pt idx="282">
                  <c:v>189333</c:v>
                </c:pt>
                <c:pt idx="283">
                  <c:v>137113</c:v>
                </c:pt>
                <c:pt idx="284">
                  <c:v>137015</c:v>
                </c:pt>
                <c:pt idx="285">
                  <c:v>130208</c:v>
                </c:pt>
                <c:pt idx="286">
                  <c:v>215662</c:v>
                </c:pt>
                <c:pt idx="287">
                  <c:v>282013</c:v>
                </c:pt>
                <c:pt idx="288">
                  <c:v>309676</c:v>
                </c:pt>
                <c:pt idx="289">
                  <c:v>248720</c:v>
                </c:pt>
                <c:pt idx="290">
                  <c:v>229254</c:v>
                </c:pt>
                <c:pt idx="291">
                  <c:v>244327</c:v>
                </c:pt>
                <c:pt idx="292">
                  <c:v>272052</c:v>
                </c:pt>
                <c:pt idx="293">
                  <c:v>183253</c:v>
                </c:pt>
                <c:pt idx="294">
                  <c:v>232254</c:v>
                </c:pt>
                <c:pt idx="295">
                  <c:v>400679</c:v>
                </c:pt>
                <c:pt idx="296">
                  <c:v>376716</c:v>
                </c:pt>
                <c:pt idx="297">
                  <c:v>275060</c:v>
                </c:pt>
                <c:pt idx="298">
                  <c:v>271618</c:v>
                </c:pt>
                <c:pt idx="299">
                  <c:v>179195</c:v>
                </c:pt>
                <c:pt idx="300">
                  <c:v>295348</c:v>
                </c:pt>
                <c:pt idx="301">
                  <c:v>340391</c:v>
                </c:pt>
                <c:pt idx="302">
                  <c:v>456089</c:v>
                </c:pt>
                <c:pt idx="303">
                  <c:v>498718</c:v>
                </c:pt>
                <c:pt idx="304">
                  <c:v>368106</c:v>
                </c:pt>
                <c:pt idx="305">
                  <c:v>280426</c:v>
                </c:pt>
                <c:pt idx="306">
                  <c:v>234919</c:v>
                </c:pt>
                <c:pt idx="307">
                  <c:v>333693</c:v>
                </c:pt>
                <c:pt idx="308">
                  <c:v>357754</c:v>
                </c:pt>
                <c:pt idx="309">
                  <c:v>444747</c:v>
                </c:pt>
                <c:pt idx="310">
                  <c:v>406243</c:v>
                </c:pt>
                <c:pt idx="311">
                  <c:v>502746</c:v>
                </c:pt>
                <c:pt idx="312">
                  <c:v>564604</c:v>
                </c:pt>
                <c:pt idx="313">
                  <c:v>485797</c:v>
                </c:pt>
                <c:pt idx="314">
                  <c:v>454771</c:v>
                </c:pt>
                <c:pt idx="315">
                  <c:v>599364</c:v>
                </c:pt>
                <c:pt idx="316">
                  <c:v>553563</c:v>
                </c:pt>
                <c:pt idx="317">
                  <c:v>320136</c:v>
                </c:pt>
                <c:pt idx="318">
                  <c:v>272728</c:v>
                </c:pt>
                <c:pt idx="319">
                  <c:v>263634</c:v>
                </c:pt>
                <c:pt idx="320">
                  <c:v>194486</c:v>
                </c:pt>
                <c:pt idx="321">
                  <c:v>149990</c:v>
                </c:pt>
                <c:pt idx="322">
                  <c:v>159957</c:v>
                </c:pt>
                <c:pt idx="323">
                  <c:v>171849</c:v>
                </c:pt>
                <c:pt idx="324">
                  <c:v>30728</c:v>
                </c:pt>
                <c:pt idx="325">
                  <c:v>27684</c:v>
                </c:pt>
                <c:pt idx="326">
                  <c:v>55763</c:v>
                </c:pt>
                <c:pt idx="327">
                  <c:v>46902</c:v>
                </c:pt>
                <c:pt idx="328">
                  <c:v>57795</c:v>
                </c:pt>
                <c:pt idx="329">
                  <c:v>56797</c:v>
                </c:pt>
                <c:pt idx="330">
                  <c:v>62284</c:v>
                </c:pt>
                <c:pt idx="331">
                  <c:v>268962</c:v>
                </c:pt>
                <c:pt idx="332">
                  <c:v>243295</c:v>
                </c:pt>
                <c:pt idx="333">
                  <c:v>220228</c:v>
                </c:pt>
                <c:pt idx="334">
                  <c:v>141682</c:v>
                </c:pt>
                <c:pt idx="335">
                  <c:v>147604</c:v>
                </c:pt>
                <c:pt idx="336">
                  <c:v>152017</c:v>
                </c:pt>
                <c:pt idx="337">
                  <c:v>195856</c:v>
                </c:pt>
                <c:pt idx="338">
                  <c:v>160420</c:v>
                </c:pt>
                <c:pt idx="339">
                  <c:v>191442</c:v>
                </c:pt>
                <c:pt idx="340">
                  <c:v>198782</c:v>
                </c:pt>
                <c:pt idx="341">
                  <c:v>1290310</c:v>
                </c:pt>
                <c:pt idx="342">
                  <c:v>564271</c:v>
                </c:pt>
                <c:pt idx="343">
                  <c:v>229363</c:v>
                </c:pt>
                <c:pt idx="344">
                  <c:v>256631</c:v>
                </c:pt>
                <c:pt idx="345">
                  <c:v>205838</c:v>
                </c:pt>
                <c:pt idx="346">
                  <c:v>139825</c:v>
                </c:pt>
                <c:pt idx="347">
                  <c:v>234319</c:v>
                </c:pt>
                <c:pt idx="348">
                  <c:v>256424</c:v>
                </c:pt>
                <c:pt idx="349">
                  <c:v>241157</c:v>
                </c:pt>
                <c:pt idx="350">
                  <c:v>258237</c:v>
                </c:pt>
                <c:pt idx="351">
                  <c:v>272666</c:v>
                </c:pt>
                <c:pt idx="352">
                  <c:v>365015</c:v>
                </c:pt>
                <c:pt idx="353">
                  <c:v>381211</c:v>
                </c:pt>
                <c:pt idx="354">
                  <c:v>375478</c:v>
                </c:pt>
                <c:pt idx="355">
                  <c:v>392184</c:v>
                </c:pt>
                <c:pt idx="356">
                  <c:v>383460</c:v>
                </c:pt>
                <c:pt idx="357">
                  <c:v>511065</c:v>
                </c:pt>
                <c:pt idx="358">
                  <c:v>555720</c:v>
                </c:pt>
                <c:pt idx="359">
                  <c:v>456405</c:v>
                </c:pt>
                <c:pt idx="360">
                  <c:v>254391</c:v>
                </c:pt>
                <c:pt idx="361">
                  <c:v>180236</c:v>
                </c:pt>
                <c:pt idx="362">
                  <c:v>212346</c:v>
                </c:pt>
                <c:pt idx="363">
                  <c:v>197269</c:v>
                </c:pt>
                <c:pt idx="364">
                  <c:v>131356</c:v>
                </c:pt>
                <c:pt idx="365">
                  <c:v>867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E-4D2B-8C25-F435AA197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64568"/>
        <c:axId val="393268504"/>
      </c:lineChart>
      <c:catAx>
        <c:axId val="39326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8504"/>
        <c:crosses val="autoZero"/>
        <c:auto val="1"/>
        <c:lblAlgn val="ctr"/>
        <c:lblOffset val="100"/>
        <c:noMultiLvlLbl val="0"/>
      </c:catAx>
      <c:valAx>
        <c:axId val="39326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6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108583</c:v>
                </c:pt>
                <c:pt idx="1">
                  <c:v>108564</c:v>
                </c:pt>
                <c:pt idx="2">
                  <c:v>108536</c:v>
                </c:pt>
                <c:pt idx="3">
                  <c:v>108501</c:v>
                </c:pt>
                <c:pt idx="4">
                  <c:v>108501</c:v>
                </c:pt>
                <c:pt idx="5">
                  <c:v>108494</c:v>
                </c:pt>
                <c:pt idx="6">
                  <c:v>108512</c:v>
                </c:pt>
                <c:pt idx="7">
                  <c:v>108526</c:v>
                </c:pt>
                <c:pt idx="8">
                  <c:v>108529</c:v>
                </c:pt>
                <c:pt idx="9">
                  <c:v>108520</c:v>
                </c:pt>
                <c:pt idx="10">
                  <c:v>108541</c:v>
                </c:pt>
                <c:pt idx="11">
                  <c:v>108563</c:v>
                </c:pt>
                <c:pt idx="12">
                  <c:v>108587</c:v>
                </c:pt>
                <c:pt idx="13">
                  <c:v>108574</c:v>
                </c:pt>
                <c:pt idx="14">
                  <c:v>108571</c:v>
                </c:pt>
                <c:pt idx="15">
                  <c:v>108548</c:v>
                </c:pt>
                <c:pt idx="16">
                  <c:v>108547</c:v>
                </c:pt>
                <c:pt idx="17">
                  <c:v>108764</c:v>
                </c:pt>
                <c:pt idx="18">
                  <c:v>108791</c:v>
                </c:pt>
                <c:pt idx="19">
                  <c:v>108797</c:v>
                </c:pt>
                <c:pt idx="20">
                  <c:v>108829</c:v>
                </c:pt>
                <c:pt idx="21">
                  <c:v>108841</c:v>
                </c:pt>
                <c:pt idx="22">
                  <c:v>108855</c:v>
                </c:pt>
                <c:pt idx="23">
                  <c:v>108864</c:v>
                </c:pt>
                <c:pt idx="24">
                  <c:v>108855</c:v>
                </c:pt>
                <c:pt idx="25">
                  <c:v>108856</c:v>
                </c:pt>
                <c:pt idx="26">
                  <c:v>108886</c:v>
                </c:pt>
                <c:pt idx="27">
                  <c:v>109594</c:v>
                </c:pt>
                <c:pt idx="28">
                  <c:v>109725</c:v>
                </c:pt>
                <c:pt idx="29">
                  <c:v>109754</c:v>
                </c:pt>
                <c:pt idx="30">
                  <c:v>109779</c:v>
                </c:pt>
                <c:pt idx="31">
                  <c:v>109818</c:v>
                </c:pt>
                <c:pt idx="32">
                  <c:v>109826</c:v>
                </c:pt>
                <c:pt idx="33">
                  <c:v>109822</c:v>
                </c:pt>
                <c:pt idx="34">
                  <c:v>109780</c:v>
                </c:pt>
                <c:pt idx="35">
                  <c:v>109753</c:v>
                </c:pt>
                <c:pt idx="36">
                  <c:v>109746</c:v>
                </c:pt>
                <c:pt idx="37">
                  <c:v>109718</c:v>
                </c:pt>
                <c:pt idx="38">
                  <c:v>109716</c:v>
                </c:pt>
                <c:pt idx="39">
                  <c:v>109725</c:v>
                </c:pt>
                <c:pt idx="40">
                  <c:v>109723</c:v>
                </c:pt>
                <c:pt idx="41">
                  <c:v>109738</c:v>
                </c:pt>
                <c:pt idx="42">
                  <c:v>109751</c:v>
                </c:pt>
                <c:pt idx="43">
                  <c:v>109780</c:v>
                </c:pt>
                <c:pt idx="44">
                  <c:v>109796</c:v>
                </c:pt>
                <c:pt idx="45">
                  <c:v>109836</c:v>
                </c:pt>
                <c:pt idx="46">
                  <c:v>109861</c:v>
                </c:pt>
                <c:pt idx="47">
                  <c:v>109905</c:v>
                </c:pt>
                <c:pt idx="48">
                  <c:v>109933</c:v>
                </c:pt>
                <c:pt idx="49">
                  <c:v>109990</c:v>
                </c:pt>
                <c:pt idx="50">
                  <c:v>110041</c:v>
                </c:pt>
                <c:pt idx="51">
                  <c:v>110085</c:v>
                </c:pt>
                <c:pt idx="52">
                  <c:v>110157</c:v>
                </c:pt>
                <c:pt idx="53">
                  <c:v>110196</c:v>
                </c:pt>
                <c:pt idx="54">
                  <c:v>110236</c:v>
                </c:pt>
                <c:pt idx="55">
                  <c:v>110258</c:v>
                </c:pt>
                <c:pt idx="56">
                  <c:v>110250</c:v>
                </c:pt>
                <c:pt idx="57">
                  <c:v>110247</c:v>
                </c:pt>
                <c:pt idx="58">
                  <c:v>110238</c:v>
                </c:pt>
                <c:pt idx="59">
                  <c:v>110253</c:v>
                </c:pt>
                <c:pt idx="60">
                  <c:v>110237</c:v>
                </c:pt>
                <c:pt idx="61">
                  <c:v>110240</c:v>
                </c:pt>
                <c:pt idx="62">
                  <c:v>110251</c:v>
                </c:pt>
                <c:pt idx="63">
                  <c:v>110263</c:v>
                </c:pt>
                <c:pt idx="64">
                  <c:v>110246</c:v>
                </c:pt>
                <c:pt idx="65">
                  <c:v>110255</c:v>
                </c:pt>
                <c:pt idx="66">
                  <c:v>110266</c:v>
                </c:pt>
                <c:pt idx="67">
                  <c:v>110263</c:v>
                </c:pt>
                <c:pt idx="68">
                  <c:v>110282</c:v>
                </c:pt>
                <c:pt idx="69">
                  <c:v>110287</c:v>
                </c:pt>
                <c:pt idx="70">
                  <c:v>110398</c:v>
                </c:pt>
                <c:pt idx="71">
                  <c:v>110423</c:v>
                </c:pt>
                <c:pt idx="72">
                  <c:v>110455</c:v>
                </c:pt>
                <c:pt idx="73">
                  <c:v>110464</c:v>
                </c:pt>
                <c:pt idx="74">
                  <c:v>110487</c:v>
                </c:pt>
                <c:pt idx="75">
                  <c:v>110502</c:v>
                </c:pt>
                <c:pt idx="76">
                  <c:v>110527</c:v>
                </c:pt>
                <c:pt idx="77">
                  <c:v>110544</c:v>
                </c:pt>
                <c:pt idx="78">
                  <c:v>110548</c:v>
                </c:pt>
                <c:pt idx="79">
                  <c:v>110547</c:v>
                </c:pt>
                <c:pt idx="80">
                  <c:v>110534</c:v>
                </c:pt>
                <c:pt idx="81">
                  <c:v>110544</c:v>
                </c:pt>
                <c:pt idx="82">
                  <c:v>110548</c:v>
                </c:pt>
                <c:pt idx="83">
                  <c:v>110560</c:v>
                </c:pt>
                <c:pt idx="84">
                  <c:v>110571</c:v>
                </c:pt>
                <c:pt idx="85">
                  <c:v>110586</c:v>
                </c:pt>
                <c:pt idx="86">
                  <c:v>110593</c:v>
                </c:pt>
                <c:pt idx="87">
                  <c:v>110622</c:v>
                </c:pt>
                <c:pt idx="88">
                  <c:v>110669</c:v>
                </c:pt>
                <c:pt idx="89">
                  <c:v>110675</c:v>
                </c:pt>
                <c:pt idx="90">
                  <c:v>110756</c:v>
                </c:pt>
                <c:pt idx="91">
                  <c:v>110832</c:v>
                </c:pt>
                <c:pt idx="92">
                  <c:v>110893</c:v>
                </c:pt>
                <c:pt idx="93">
                  <c:v>110948</c:v>
                </c:pt>
                <c:pt idx="94">
                  <c:v>110967</c:v>
                </c:pt>
                <c:pt idx="95">
                  <c:v>111000</c:v>
                </c:pt>
                <c:pt idx="96">
                  <c:v>111033</c:v>
                </c:pt>
                <c:pt idx="97">
                  <c:v>111052</c:v>
                </c:pt>
                <c:pt idx="98">
                  <c:v>111052</c:v>
                </c:pt>
                <c:pt idx="99">
                  <c:v>111078</c:v>
                </c:pt>
                <c:pt idx="100">
                  <c:v>111080</c:v>
                </c:pt>
                <c:pt idx="101">
                  <c:v>111096</c:v>
                </c:pt>
                <c:pt idx="102">
                  <c:v>111128</c:v>
                </c:pt>
                <c:pt idx="103">
                  <c:v>111149</c:v>
                </c:pt>
                <c:pt idx="104">
                  <c:v>111160</c:v>
                </c:pt>
                <c:pt idx="105">
                  <c:v>111171</c:v>
                </c:pt>
                <c:pt idx="106">
                  <c:v>111173</c:v>
                </c:pt>
                <c:pt idx="107">
                  <c:v>111165</c:v>
                </c:pt>
                <c:pt idx="108">
                  <c:v>111176</c:v>
                </c:pt>
                <c:pt idx="109">
                  <c:v>111130</c:v>
                </c:pt>
                <c:pt idx="110">
                  <c:v>111132</c:v>
                </c:pt>
                <c:pt idx="111">
                  <c:v>111155</c:v>
                </c:pt>
                <c:pt idx="112">
                  <c:v>111158</c:v>
                </c:pt>
                <c:pt idx="113">
                  <c:v>111155</c:v>
                </c:pt>
                <c:pt idx="114">
                  <c:v>111166</c:v>
                </c:pt>
                <c:pt idx="115">
                  <c:v>111193</c:v>
                </c:pt>
                <c:pt idx="116">
                  <c:v>111194</c:v>
                </c:pt>
                <c:pt idx="117">
                  <c:v>111227</c:v>
                </c:pt>
                <c:pt idx="118">
                  <c:v>111238</c:v>
                </c:pt>
                <c:pt idx="119">
                  <c:v>111250</c:v>
                </c:pt>
                <c:pt idx="120">
                  <c:v>111263</c:v>
                </c:pt>
                <c:pt idx="121">
                  <c:v>111213</c:v>
                </c:pt>
                <c:pt idx="122">
                  <c:v>111233</c:v>
                </c:pt>
                <c:pt idx="123">
                  <c:v>111240</c:v>
                </c:pt>
                <c:pt idx="124">
                  <c:v>111280</c:v>
                </c:pt>
                <c:pt idx="125">
                  <c:v>111298</c:v>
                </c:pt>
                <c:pt idx="126">
                  <c:v>111303</c:v>
                </c:pt>
                <c:pt idx="127">
                  <c:v>111311</c:v>
                </c:pt>
                <c:pt idx="128">
                  <c:v>111324</c:v>
                </c:pt>
                <c:pt idx="129">
                  <c:v>111297</c:v>
                </c:pt>
                <c:pt idx="130">
                  <c:v>111330</c:v>
                </c:pt>
                <c:pt idx="131">
                  <c:v>111365</c:v>
                </c:pt>
                <c:pt idx="132">
                  <c:v>111394</c:v>
                </c:pt>
                <c:pt idx="133">
                  <c:v>111406</c:v>
                </c:pt>
                <c:pt idx="134">
                  <c:v>111419</c:v>
                </c:pt>
                <c:pt idx="135">
                  <c:v>111452</c:v>
                </c:pt>
                <c:pt idx="136">
                  <c:v>111482</c:v>
                </c:pt>
                <c:pt idx="137">
                  <c:v>111513</c:v>
                </c:pt>
                <c:pt idx="138">
                  <c:v>111544</c:v>
                </c:pt>
                <c:pt idx="139">
                  <c:v>111543</c:v>
                </c:pt>
                <c:pt idx="140">
                  <c:v>111540</c:v>
                </c:pt>
                <c:pt idx="141">
                  <c:v>111554</c:v>
                </c:pt>
                <c:pt idx="142">
                  <c:v>111573</c:v>
                </c:pt>
                <c:pt idx="143">
                  <c:v>111570</c:v>
                </c:pt>
                <c:pt idx="144">
                  <c:v>111607</c:v>
                </c:pt>
                <c:pt idx="145">
                  <c:v>111621</c:v>
                </c:pt>
                <c:pt idx="146">
                  <c:v>111569</c:v>
                </c:pt>
                <c:pt idx="147">
                  <c:v>111511</c:v>
                </c:pt>
                <c:pt idx="148">
                  <c:v>111532</c:v>
                </c:pt>
                <c:pt idx="149">
                  <c:v>111546</c:v>
                </c:pt>
                <c:pt idx="150">
                  <c:v>111586</c:v>
                </c:pt>
                <c:pt idx="151">
                  <c:v>111620</c:v>
                </c:pt>
                <c:pt idx="152">
                  <c:v>111617</c:v>
                </c:pt>
                <c:pt idx="153">
                  <c:v>111630</c:v>
                </c:pt>
                <c:pt idx="154">
                  <c:v>111636</c:v>
                </c:pt>
                <c:pt idx="155">
                  <c:v>111662</c:v>
                </c:pt>
                <c:pt idx="156">
                  <c:v>111658</c:v>
                </c:pt>
                <c:pt idx="157">
                  <c:v>111676</c:v>
                </c:pt>
                <c:pt idx="158">
                  <c:v>111689</c:v>
                </c:pt>
                <c:pt idx="159">
                  <c:v>111687</c:v>
                </c:pt>
                <c:pt idx="160">
                  <c:v>111679</c:v>
                </c:pt>
                <c:pt idx="161">
                  <c:v>111677</c:v>
                </c:pt>
                <c:pt idx="162">
                  <c:v>111693</c:v>
                </c:pt>
                <c:pt idx="163">
                  <c:v>111692</c:v>
                </c:pt>
                <c:pt idx="164">
                  <c:v>111667</c:v>
                </c:pt>
                <c:pt idx="165">
                  <c:v>111677</c:v>
                </c:pt>
                <c:pt idx="166">
                  <c:v>111670</c:v>
                </c:pt>
                <c:pt idx="167">
                  <c:v>111666</c:v>
                </c:pt>
                <c:pt idx="168">
                  <c:v>111683</c:v>
                </c:pt>
                <c:pt idx="169">
                  <c:v>111688</c:v>
                </c:pt>
                <c:pt idx="170">
                  <c:v>111690</c:v>
                </c:pt>
                <c:pt idx="171">
                  <c:v>111696</c:v>
                </c:pt>
                <c:pt idx="172">
                  <c:v>111667</c:v>
                </c:pt>
                <c:pt idx="173">
                  <c:v>111650</c:v>
                </c:pt>
                <c:pt idx="174">
                  <c:v>111657</c:v>
                </c:pt>
                <c:pt idx="175">
                  <c:v>111649</c:v>
                </c:pt>
                <c:pt idx="176">
                  <c:v>111640</c:v>
                </c:pt>
                <c:pt idx="177">
                  <c:v>111638</c:v>
                </c:pt>
                <c:pt idx="178">
                  <c:v>111657</c:v>
                </c:pt>
                <c:pt idx="179">
                  <c:v>111658</c:v>
                </c:pt>
                <c:pt idx="180">
                  <c:v>111686</c:v>
                </c:pt>
                <c:pt idx="181">
                  <c:v>111735</c:v>
                </c:pt>
                <c:pt idx="182">
                  <c:v>111762</c:v>
                </c:pt>
                <c:pt idx="183">
                  <c:v>111781</c:v>
                </c:pt>
                <c:pt idx="184">
                  <c:v>111791</c:v>
                </c:pt>
                <c:pt idx="185">
                  <c:v>111786</c:v>
                </c:pt>
                <c:pt idx="186">
                  <c:v>111789</c:v>
                </c:pt>
                <c:pt idx="187">
                  <c:v>111751</c:v>
                </c:pt>
                <c:pt idx="188">
                  <c:v>111748</c:v>
                </c:pt>
                <c:pt idx="189">
                  <c:v>111737</c:v>
                </c:pt>
                <c:pt idx="190">
                  <c:v>111729</c:v>
                </c:pt>
                <c:pt idx="191">
                  <c:v>111726</c:v>
                </c:pt>
                <c:pt idx="192">
                  <c:v>111711</c:v>
                </c:pt>
                <c:pt idx="195">
                  <c:v>111730</c:v>
                </c:pt>
                <c:pt idx="196">
                  <c:v>111715</c:v>
                </c:pt>
                <c:pt idx="197">
                  <c:v>111699</c:v>
                </c:pt>
                <c:pt idx="198">
                  <c:v>111721</c:v>
                </c:pt>
                <c:pt idx="199">
                  <c:v>111718</c:v>
                </c:pt>
                <c:pt idx="200">
                  <c:v>111750</c:v>
                </c:pt>
                <c:pt idx="201">
                  <c:v>111787</c:v>
                </c:pt>
                <c:pt idx="202">
                  <c:v>111801</c:v>
                </c:pt>
                <c:pt idx="203">
                  <c:v>111789</c:v>
                </c:pt>
                <c:pt idx="204">
                  <c:v>111806</c:v>
                </c:pt>
                <c:pt idx="205">
                  <c:v>111780</c:v>
                </c:pt>
                <c:pt idx="206">
                  <c:v>111761</c:v>
                </c:pt>
                <c:pt idx="207">
                  <c:v>111787</c:v>
                </c:pt>
                <c:pt idx="208">
                  <c:v>111774</c:v>
                </c:pt>
                <c:pt idx="209">
                  <c:v>111752</c:v>
                </c:pt>
                <c:pt idx="210">
                  <c:v>111753</c:v>
                </c:pt>
                <c:pt idx="211">
                  <c:v>111759</c:v>
                </c:pt>
                <c:pt idx="212">
                  <c:v>111743</c:v>
                </c:pt>
                <c:pt idx="213">
                  <c:v>111719</c:v>
                </c:pt>
                <c:pt idx="214">
                  <c:v>111707</c:v>
                </c:pt>
                <c:pt idx="215">
                  <c:v>111708</c:v>
                </c:pt>
                <c:pt idx="216">
                  <c:v>111696</c:v>
                </c:pt>
                <c:pt idx="217">
                  <c:v>111700</c:v>
                </c:pt>
                <c:pt idx="218">
                  <c:v>111697</c:v>
                </c:pt>
                <c:pt idx="219">
                  <c:v>111695</c:v>
                </c:pt>
                <c:pt idx="220">
                  <c:v>111697</c:v>
                </c:pt>
                <c:pt idx="221">
                  <c:v>111687</c:v>
                </c:pt>
                <c:pt idx="222">
                  <c:v>111685</c:v>
                </c:pt>
                <c:pt idx="223">
                  <c:v>111676</c:v>
                </c:pt>
                <c:pt idx="224">
                  <c:v>111643</c:v>
                </c:pt>
                <c:pt idx="225">
                  <c:v>111661</c:v>
                </c:pt>
                <c:pt idx="226">
                  <c:v>111657</c:v>
                </c:pt>
                <c:pt idx="227">
                  <c:v>111652</c:v>
                </c:pt>
                <c:pt idx="228">
                  <c:v>111650</c:v>
                </c:pt>
                <c:pt idx="229">
                  <c:v>111644</c:v>
                </c:pt>
                <c:pt idx="230">
                  <c:v>111609</c:v>
                </c:pt>
                <c:pt idx="231">
                  <c:v>111611</c:v>
                </c:pt>
                <c:pt idx="232">
                  <c:v>111598</c:v>
                </c:pt>
                <c:pt idx="233">
                  <c:v>111568</c:v>
                </c:pt>
                <c:pt idx="234">
                  <c:v>111563</c:v>
                </c:pt>
                <c:pt idx="235">
                  <c:v>111572</c:v>
                </c:pt>
                <c:pt idx="236">
                  <c:v>111579</c:v>
                </c:pt>
                <c:pt idx="237">
                  <c:v>111570</c:v>
                </c:pt>
                <c:pt idx="238">
                  <c:v>111569</c:v>
                </c:pt>
                <c:pt idx="239">
                  <c:v>111543</c:v>
                </c:pt>
                <c:pt idx="240">
                  <c:v>111541</c:v>
                </c:pt>
                <c:pt idx="241">
                  <c:v>111529</c:v>
                </c:pt>
                <c:pt idx="242">
                  <c:v>111518</c:v>
                </c:pt>
                <c:pt idx="243">
                  <c:v>111515</c:v>
                </c:pt>
                <c:pt idx="244">
                  <c:v>111506</c:v>
                </c:pt>
                <c:pt idx="245">
                  <c:v>111521</c:v>
                </c:pt>
                <c:pt idx="246">
                  <c:v>111516</c:v>
                </c:pt>
                <c:pt idx="247">
                  <c:v>111509</c:v>
                </c:pt>
                <c:pt idx="248">
                  <c:v>111510</c:v>
                </c:pt>
                <c:pt idx="249">
                  <c:v>111523</c:v>
                </c:pt>
                <c:pt idx="250">
                  <c:v>111515</c:v>
                </c:pt>
                <c:pt idx="251">
                  <c:v>111495</c:v>
                </c:pt>
                <c:pt idx="252">
                  <c:v>111505</c:v>
                </c:pt>
                <c:pt idx="253">
                  <c:v>111502</c:v>
                </c:pt>
                <c:pt idx="254">
                  <c:v>111504</c:v>
                </c:pt>
                <c:pt idx="255">
                  <c:v>111505</c:v>
                </c:pt>
                <c:pt idx="256">
                  <c:v>111515</c:v>
                </c:pt>
                <c:pt idx="257">
                  <c:v>111490</c:v>
                </c:pt>
                <c:pt idx="258">
                  <c:v>111473</c:v>
                </c:pt>
                <c:pt idx="259">
                  <c:v>111509</c:v>
                </c:pt>
                <c:pt idx="260">
                  <c:v>111513</c:v>
                </c:pt>
                <c:pt idx="261">
                  <c:v>111519</c:v>
                </c:pt>
                <c:pt idx="262">
                  <c:v>111541</c:v>
                </c:pt>
                <c:pt idx="263">
                  <c:v>111556</c:v>
                </c:pt>
                <c:pt idx="264">
                  <c:v>111570</c:v>
                </c:pt>
                <c:pt idx="265">
                  <c:v>111563</c:v>
                </c:pt>
                <c:pt idx="266">
                  <c:v>111578</c:v>
                </c:pt>
                <c:pt idx="267">
                  <c:v>111568</c:v>
                </c:pt>
                <c:pt idx="268">
                  <c:v>111572</c:v>
                </c:pt>
                <c:pt idx="269">
                  <c:v>111587</c:v>
                </c:pt>
                <c:pt idx="270">
                  <c:v>111586</c:v>
                </c:pt>
                <c:pt idx="271">
                  <c:v>111550</c:v>
                </c:pt>
                <c:pt idx="272">
                  <c:v>111600</c:v>
                </c:pt>
                <c:pt idx="273">
                  <c:v>111600</c:v>
                </c:pt>
                <c:pt idx="274">
                  <c:v>111595</c:v>
                </c:pt>
                <c:pt idx="275">
                  <c:v>111617</c:v>
                </c:pt>
                <c:pt idx="276">
                  <c:v>111623</c:v>
                </c:pt>
                <c:pt idx="277">
                  <c:v>111619</c:v>
                </c:pt>
                <c:pt idx="278">
                  <c:v>111607</c:v>
                </c:pt>
                <c:pt idx="279">
                  <c:v>111619</c:v>
                </c:pt>
                <c:pt idx="280">
                  <c:v>111629</c:v>
                </c:pt>
                <c:pt idx="281">
                  <c:v>111629</c:v>
                </c:pt>
                <c:pt idx="282">
                  <c:v>111629</c:v>
                </c:pt>
                <c:pt idx="283">
                  <c:v>111629</c:v>
                </c:pt>
                <c:pt idx="284">
                  <c:v>111632</c:v>
                </c:pt>
                <c:pt idx="285">
                  <c:v>111636</c:v>
                </c:pt>
                <c:pt idx="286">
                  <c:v>111642</c:v>
                </c:pt>
                <c:pt idx="287">
                  <c:v>111667</c:v>
                </c:pt>
                <c:pt idx="288">
                  <c:v>111674</c:v>
                </c:pt>
                <c:pt idx="289">
                  <c:v>111673</c:v>
                </c:pt>
                <c:pt idx="290">
                  <c:v>111704</c:v>
                </c:pt>
                <c:pt idx="291">
                  <c:v>111721</c:v>
                </c:pt>
                <c:pt idx="292">
                  <c:v>111734</c:v>
                </c:pt>
                <c:pt idx="293">
                  <c:v>111752</c:v>
                </c:pt>
                <c:pt idx="294">
                  <c:v>111773</c:v>
                </c:pt>
                <c:pt idx="295">
                  <c:v>111792</c:v>
                </c:pt>
                <c:pt idx="296">
                  <c:v>111797</c:v>
                </c:pt>
                <c:pt idx="297">
                  <c:v>111786</c:v>
                </c:pt>
                <c:pt idx="298">
                  <c:v>111807</c:v>
                </c:pt>
                <c:pt idx="299">
                  <c:v>111830</c:v>
                </c:pt>
                <c:pt idx="300">
                  <c:v>111872</c:v>
                </c:pt>
                <c:pt idx="301">
                  <c:v>111876</c:v>
                </c:pt>
                <c:pt idx="302">
                  <c:v>111882</c:v>
                </c:pt>
                <c:pt idx="303">
                  <c:v>111544</c:v>
                </c:pt>
                <c:pt idx="304">
                  <c:v>111882</c:v>
                </c:pt>
                <c:pt idx="305">
                  <c:v>111930</c:v>
                </c:pt>
                <c:pt idx="306">
                  <c:v>112004</c:v>
                </c:pt>
                <c:pt idx="307">
                  <c:v>112039</c:v>
                </c:pt>
                <c:pt idx="308">
                  <c:v>112047</c:v>
                </c:pt>
                <c:pt idx="309">
                  <c:v>112046</c:v>
                </c:pt>
                <c:pt idx="310">
                  <c:v>112074</c:v>
                </c:pt>
                <c:pt idx="311">
                  <c:v>112096</c:v>
                </c:pt>
                <c:pt idx="312">
                  <c:v>112141</c:v>
                </c:pt>
                <c:pt idx="313">
                  <c:v>112171</c:v>
                </c:pt>
                <c:pt idx="314">
                  <c:v>112185</c:v>
                </c:pt>
                <c:pt idx="315">
                  <c:v>112204</c:v>
                </c:pt>
                <c:pt idx="316">
                  <c:v>112211</c:v>
                </c:pt>
                <c:pt idx="317">
                  <c:v>112220</c:v>
                </c:pt>
                <c:pt idx="318">
                  <c:v>112250</c:v>
                </c:pt>
                <c:pt idx="319">
                  <c:v>112289</c:v>
                </c:pt>
                <c:pt idx="320">
                  <c:v>112286</c:v>
                </c:pt>
                <c:pt idx="321">
                  <c:v>112290</c:v>
                </c:pt>
                <c:pt idx="322">
                  <c:v>112304</c:v>
                </c:pt>
                <c:pt idx="323">
                  <c:v>112315</c:v>
                </c:pt>
                <c:pt idx="324">
                  <c:v>112319</c:v>
                </c:pt>
                <c:pt idx="325">
                  <c:v>112333</c:v>
                </c:pt>
                <c:pt idx="326">
                  <c:v>112335</c:v>
                </c:pt>
                <c:pt idx="327">
                  <c:v>112349</c:v>
                </c:pt>
                <c:pt idx="328">
                  <c:v>112368</c:v>
                </c:pt>
                <c:pt idx="329">
                  <c:v>112376</c:v>
                </c:pt>
                <c:pt idx="330">
                  <c:v>112385</c:v>
                </c:pt>
                <c:pt idx="331">
                  <c:v>112391</c:v>
                </c:pt>
                <c:pt idx="332">
                  <c:v>112409</c:v>
                </c:pt>
                <c:pt idx="333">
                  <c:v>112444</c:v>
                </c:pt>
                <c:pt idx="334">
                  <c:v>112467</c:v>
                </c:pt>
                <c:pt idx="335">
                  <c:v>112475</c:v>
                </c:pt>
                <c:pt idx="336">
                  <c:v>112475</c:v>
                </c:pt>
                <c:pt idx="337">
                  <c:v>112495</c:v>
                </c:pt>
                <c:pt idx="338">
                  <c:v>112493</c:v>
                </c:pt>
                <c:pt idx="339">
                  <c:v>112516</c:v>
                </c:pt>
                <c:pt idx="340">
                  <c:v>112532</c:v>
                </c:pt>
                <c:pt idx="341">
                  <c:v>112539</c:v>
                </c:pt>
                <c:pt idx="342">
                  <c:v>112593</c:v>
                </c:pt>
                <c:pt idx="343">
                  <c:v>112606</c:v>
                </c:pt>
                <c:pt idx="344">
                  <c:v>112625</c:v>
                </c:pt>
                <c:pt idx="345">
                  <c:v>112639</c:v>
                </c:pt>
                <c:pt idx="346">
                  <c:v>112653</c:v>
                </c:pt>
                <c:pt idx="347">
                  <c:v>112663</c:v>
                </c:pt>
                <c:pt idx="348">
                  <c:v>112652</c:v>
                </c:pt>
                <c:pt idx="349">
                  <c:v>112676</c:v>
                </c:pt>
                <c:pt idx="350">
                  <c:v>112687</c:v>
                </c:pt>
                <c:pt idx="351">
                  <c:v>112702</c:v>
                </c:pt>
                <c:pt idx="352">
                  <c:v>112687</c:v>
                </c:pt>
                <c:pt idx="353">
                  <c:v>112701</c:v>
                </c:pt>
                <c:pt idx="354">
                  <c:v>112710</c:v>
                </c:pt>
                <c:pt idx="355">
                  <c:v>112784</c:v>
                </c:pt>
                <c:pt idx="356">
                  <c:v>112819</c:v>
                </c:pt>
                <c:pt idx="357">
                  <c:v>112821</c:v>
                </c:pt>
                <c:pt idx="358">
                  <c:v>112831</c:v>
                </c:pt>
                <c:pt idx="359">
                  <c:v>112826</c:v>
                </c:pt>
                <c:pt idx="360">
                  <c:v>112835</c:v>
                </c:pt>
                <c:pt idx="361">
                  <c:v>112822</c:v>
                </c:pt>
                <c:pt idx="362">
                  <c:v>112814</c:v>
                </c:pt>
                <c:pt idx="363">
                  <c:v>112806</c:v>
                </c:pt>
                <c:pt idx="364">
                  <c:v>112805</c:v>
                </c:pt>
                <c:pt idx="365">
                  <c:v>112797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D6-49B7-81D7-0FAB575E3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907816"/>
        <c:axId val="393906176"/>
      </c:lineChart>
      <c:catAx>
        <c:axId val="39390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6176"/>
        <c:crosses val="autoZero"/>
        <c:auto val="1"/>
        <c:lblAlgn val="ctr"/>
        <c:lblOffset val="100"/>
        <c:noMultiLvlLbl val="0"/>
      </c:catAx>
      <c:valAx>
        <c:axId val="3939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0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67950</c:v>
                </c:pt>
                <c:pt idx="1">
                  <c:v>58521</c:v>
                </c:pt>
                <c:pt idx="2">
                  <c:v>57569</c:v>
                </c:pt>
                <c:pt idx="3">
                  <c:v>124867</c:v>
                </c:pt>
                <c:pt idx="4">
                  <c:v>120783</c:v>
                </c:pt>
                <c:pt idx="5">
                  <c:v>144696</c:v>
                </c:pt>
                <c:pt idx="6">
                  <c:v>230808</c:v>
                </c:pt>
                <c:pt idx="7">
                  <c:v>187474</c:v>
                </c:pt>
                <c:pt idx="8">
                  <c:v>173208</c:v>
                </c:pt>
                <c:pt idx="9">
                  <c:v>183030</c:v>
                </c:pt>
                <c:pt idx="10">
                  <c:v>168523</c:v>
                </c:pt>
                <c:pt idx="11">
                  <c:v>143539</c:v>
                </c:pt>
                <c:pt idx="12">
                  <c:v>137018</c:v>
                </c:pt>
                <c:pt idx="13">
                  <c:v>135056</c:v>
                </c:pt>
                <c:pt idx="14">
                  <c:v>170200</c:v>
                </c:pt>
                <c:pt idx="15">
                  <c:v>170896</c:v>
                </c:pt>
                <c:pt idx="16">
                  <c:v>288982</c:v>
                </c:pt>
                <c:pt idx="17">
                  <c:v>338464</c:v>
                </c:pt>
                <c:pt idx="18">
                  <c:v>878717</c:v>
                </c:pt>
                <c:pt idx="19">
                  <c:v>1452674</c:v>
                </c:pt>
                <c:pt idx="20">
                  <c:v>1323368</c:v>
                </c:pt>
                <c:pt idx="21">
                  <c:v>1523194</c:v>
                </c:pt>
                <c:pt idx="22">
                  <c:v>1589043</c:v>
                </c:pt>
                <c:pt idx="23">
                  <c:v>1218948</c:v>
                </c:pt>
                <c:pt idx="24">
                  <c:v>1193339</c:v>
                </c:pt>
                <c:pt idx="25">
                  <c:v>943887</c:v>
                </c:pt>
                <c:pt idx="26">
                  <c:v>212700</c:v>
                </c:pt>
                <c:pt idx="27">
                  <c:v>208143</c:v>
                </c:pt>
                <c:pt idx="28">
                  <c:v>228270</c:v>
                </c:pt>
                <c:pt idx="29">
                  <c:v>212377</c:v>
                </c:pt>
                <c:pt idx="30">
                  <c:v>99537</c:v>
                </c:pt>
                <c:pt idx="31">
                  <c:v>828698</c:v>
                </c:pt>
                <c:pt idx="32">
                  <c:v>745644</c:v>
                </c:pt>
                <c:pt idx="33">
                  <c:v>655801</c:v>
                </c:pt>
                <c:pt idx="34">
                  <c:v>555668</c:v>
                </c:pt>
                <c:pt idx="35">
                  <c:v>1341253</c:v>
                </c:pt>
                <c:pt idx="36">
                  <c:v>703679</c:v>
                </c:pt>
                <c:pt idx="37">
                  <c:v>646635</c:v>
                </c:pt>
                <c:pt idx="38">
                  <c:v>705573</c:v>
                </c:pt>
                <c:pt idx="39">
                  <c:v>658182</c:v>
                </c:pt>
                <c:pt idx="40">
                  <c:v>616361</c:v>
                </c:pt>
                <c:pt idx="41">
                  <c:v>505676</c:v>
                </c:pt>
                <c:pt idx="42">
                  <c:v>534066</c:v>
                </c:pt>
                <c:pt idx="43">
                  <c:v>649106</c:v>
                </c:pt>
                <c:pt idx="44">
                  <c:v>733132</c:v>
                </c:pt>
                <c:pt idx="45">
                  <c:v>1015301</c:v>
                </c:pt>
                <c:pt idx="46">
                  <c:v>991027</c:v>
                </c:pt>
                <c:pt idx="47">
                  <c:v>909886</c:v>
                </c:pt>
                <c:pt idx="48">
                  <c:v>1189722</c:v>
                </c:pt>
                <c:pt idx="49">
                  <c:v>1142817</c:v>
                </c:pt>
                <c:pt idx="50">
                  <c:v>1287252</c:v>
                </c:pt>
                <c:pt idx="51">
                  <c:v>1194801</c:v>
                </c:pt>
                <c:pt idx="52">
                  <c:v>1081169</c:v>
                </c:pt>
                <c:pt idx="53">
                  <c:v>1045665</c:v>
                </c:pt>
                <c:pt idx="54">
                  <c:v>431177</c:v>
                </c:pt>
                <c:pt idx="55">
                  <c:v>1507</c:v>
                </c:pt>
                <c:pt idx="56">
                  <c:v>1087</c:v>
                </c:pt>
                <c:pt idx="57">
                  <c:v>1201</c:v>
                </c:pt>
                <c:pt idx="58">
                  <c:v>1187</c:v>
                </c:pt>
                <c:pt idx="59">
                  <c:v>1128</c:v>
                </c:pt>
                <c:pt idx="60">
                  <c:v>200130</c:v>
                </c:pt>
                <c:pt idx="61">
                  <c:v>171482</c:v>
                </c:pt>
                <c:pt idx="62">
                  <c:v>153356</c:v>
                </c:pt>
                <c:pt idx="63">
                  <c:v>165390</c:v>
                </c:pt>
                <c:pt idx="64">
                  <c:v>135873</c:v>
                </c:pt>
                <c:pt idx="65">
                  <c:v>640</c:v>
                </c:pt>
                <c:pt idx="66">
                  <c:v>490</c:v>
                </c:pt>
                <c:pt idx="67">
                  <c:v>521</c:v>
                </c:pt>
                <c:pt idx="68">
                  <c:v>8589</c:v>
                </c:pt>
                <c:pt idx="69">
                  <c:v>10951</c:v>
                </c:pt>
                <c:pt idx="70">
                  <c:v>12487</c:v>
                </c:pt>
                <c:pt idx="72">
                  <c:v>12005</c:v>
                </c:pt>
                <c:pt idx="73">
                  <c:v>10740</c:v>
                </c:pt>
                <c:pt idx="74">
                  <c:v>8865</c:v>
                </c:pt>
                <c:pt idx="75">
                  <c:v>8599</c:v>
                </c:pt>
                <c:pt idx="76">
                  <c:v>669</c:v>
                </c:pt>
                <c:pt idx="77">
                  <c:v>1014</c:v>
                </c:pt>
                <c:pt idx="78">
                  <c:v>3217</c:v>
                </c:pt>
                <c:pt idx="79">
                  <c:v>1063</c:v>
                </c:pt>
                <c:pt idx="80">
                  <c:v>938</c:v>
                </c:pt>
                <c:pt idx="81">
                  <c:v>1037</c:v>
                </c:pt>
                <c:pt idx="82">
                  <c:v>774</c:v>
                </c:pt>
                <c:pt idx="83">
                  <c:v>3053</c:v>
                </c:pt>
                <c:pt idx="84">
                  <c:v>3187</c:v>
                </c:pt>
                <c:pt idx="85">
                  <c:v>2450</c:v>
                </c:pt>
                <c:pt idx="86">
                  <c:v>2475</c:v>
                </c:pt>
                <c:pt idx="87">
                  <c:v>19757</c:v>
                </c:pt>
                <c:pt idx="88">
                  <c:v>179850</c:v>
                </c:pt>
                <c:pt idx="89">
                  <c:v>202038</c:v>
                </c:pt>
                <c:pt idx="90">
                  <c:v>275504</c:v>
                </c:pt>
                <c:pt idx="91">
                  <c:v>326273</c:v>
                </c:pt>
                <c:pt idx="92">
                  <c:v>401625</c:v>
                </c:pt>
                <c:pt idx="93">
                  <c:v>269174</c:v>
                </c:pt>
                <c:pt idx="94">
                  <c:v>125902</c:v>
                </c:pt>
                <c:pt idx="95">
                  <c:v>131996</c:v>
                </c:pt>
                <c:pt idx="96">
                  <c:v>23291</c:v>
                </c:pt>
                <c:pt idx="97">
                  <c:v>6157</c:v>
                </c:pt>
                <c:pt idx="98">
                  <c:v>4634</c:v>
                </c:pt>
                <c:pt idx="99">
                  <c:v>3024</c:v>
                </c:pt>
                <c:pt idx="100">
                  <c:v>35621</c:v>
                </c:pt>
                <c:pt idx="101">
                  <c:v>8194</c:v>
                </c:pt>
                <c:pt idx="102">
                  <c:v>3786</c:v>
                </c:pt>
                <c:pt idx="103">
                  <c:v>3869</c:v>
                </c:pt>
                <c:pt idx="104">
                  <c:v>2902</c:v>
                </c:pt>
                <c:pt idx="105">
                  <c:v>1809</c:v>
                </c:pt>
                <c:pt idx="106">
                  <c:v>1604</c:v>
                </c:pt>
                <c:pt idx="107">
                  <c:v>1411</c:v>
                </c:pt>
                <c:pt idx="108">
                  <c:v>1641</c:v>
                </c:pt>
                <c:pt idx="109">
                  <c:v>18293</c:v>
                </c:pt>
                <c:pt idx="110">
                  <c:v>7181</c:v>
                </c:pt>
                <c:pt idx="111">
                  <c:v>3244</c:v>
                </c:pt>
                <c:pt idx="112">
                  <c:v>2587</c:v>
                </c:pt>
                <c:pt idx="113">
                  <c:v>3872</c:v>
                </c:pt>
                <c:pt idx="114">
                  <c:v>28562</c:v>
                </c:pt>
                <c:pt idx="115">
                  <c:v>21432</c:v>
                </c:pt>
                <c:pt idx="116">
                  <c:v>51526</c:v>
                </c:pt>
                <c:pt idx="117">
                  <c:v>58980</c:v>
                </c:pt>
                <c:pt idx="118">
                  <c:v>60099</c:v>
                </c:pt>
                <c:pt idx="119">
                  <c:v>45085</c:v>
                </c:pt>
                <c:pt idx="120">
                  <c:v>1257</c:v>
                </c:pt>
                <c:pt idx="121">
                  <c:v>56394</c:v>
                </c:pt>
                <c:pt idx="122">
                  <c:v>34152</c:v>
                </c:pt>
                <c:pt idx="123">
                  <c:v>35099</c:v>
                </c:pt>
                <c:pt idx="124">
                  <c:v>26833</c:v>
                </c:pt>
                <c:pt idx="125">
                  <c:v>49261</c:v>
                </c:pt>
                <c:pt idx="126">
                  <c:v>37567</c:v>
                </c:pt>
                <c:pt idx="127">
                  <c:v>34168</c:v>
                </c:pt>
                <c:pt idx="128">
                  <c:v>2330</c:v>
                </c:pt>
                <c:pt idx="129">
                  <c:v>130852</c:v>
                </c:pt>
                <c:pt idx="130">
                  <c:v>177443</c:v>
                </c:pt>
                <c:pt idx="131">
                  <c:v>163880</c:v>
                </c:pt>
                <c:pt idx="132">
                  <c:v>222838</c:v>
                </c:pt>
                <c:pt idx="133">
                  <c:v>276415</c:v>
                </c:pt>
                <c:pt idx="134">
                  <c:v>312494</c:v>
                </c:pt>
                <c:pt idx="135">
                  <c:v>260888</c:v>
                </c:pt>
                <c:pt idx="136">
                  <c:v>215521</c:v>
                </c:pt>
                <c:pt idx="137">
                  <c:v>228995</c:v>
                </c:pt>
                <c:pt idx="138">
                  <c:v>193005</c:v>
                </c:pt>
                <c:pt idx="139">
                  <c:v>117000</c:v>
                </c:pt>
                <c:pt idx="140">
                  <c:v>203574</c:v>
                </c:pt>
                <c:pt idx="141">
                  <c:v>278039</c:v>
                </c:pt>
                <c:pt idx="142">
                  <c:v>247790</c:v>
                </c:pt>
                <c:pt idx="143">
                  <c:v>258023</c:v>
                </c:pt>
                <c:pt idx="144">
                  <c:v>244050</c:v>
                </c:pt>
                <c:pt idx="145">
                  <c:v>234890</c:v>
                </c:pt>
                <c:pt idx="146">
                  <c:v>247595</c:v>
                </c:pt>
                <c:pt idx="147">
                  <c:v>290895</c:v>
                </c:pt>
                <c:pt idx="148">
                  <c:v>317986</c:v>
                </c:pt>
                <c:pt idx="149">
                  <c:v>268784</c:v>
                </c:pt>
                <c:pt idx="150">
                  <c:v>236444</c:v>
                </c:pt>
                <c:pt idx="151">
                  <c:v>119721</c:v>
                </c:pt>
                <c:pt idx="152">
                  <c:v>177383</c:v>
                </c:pt>
                <c:pt idx="153">
                  <c:v>191458</c:v>
                </c:pt>
                <c:pt idx="154">
                  <c:v>220482</c:v>
                </c:pt>
                <c:pt idx="155">
                  <c:v>265568</c:v>
                </c:pt>
                <c:pt idx="156">
                  <c:v>260389</c:v>
                </c:pt>
                <c:pt idx="157">
                  <c:v>206421</c:v>
                </c:pt>
                <c:pt idx="158">
                  <c:v>194684</c:v>
                </c:pt>
                <c:pt idx="159">
                  <c:v>112995</c:v>
                </c:pt>
                <c:pt idx="160">
                  <c:v>177253</c:v>
                </c:pt>
                <c:pt idx="161">
                  <c:v>192817</c:v>
                </c:pt>
                <c:pt idx="162">
                  <c:v>241083</c:v>
                </c:pt>
                <c:pt idx="163">
                  <c:v>195454</c:v>
                </c:pt>
                <c:pt idx="164">
                  <c:v>320189</c:v>
                </c:pt>
                <c:pt idx="165">
                  <c:v>538769</c:v>
                </c:pt>
                <c:pt idx="166">
                  <c:v>715374</c:v>
                </c:pt>
                <c:pt idx="167">
                  <c:v>531186</c:v>
                </c:pt>
                <c:pt idx="168">
                  <c:v>254786</c:v>
                </c:pt>
                <c:pt idx="169">
                  <c:v>297967</c:v>
                </c:pt>
                <c:pt idx="170">
                  <c:v>266636</c:v>
                </c:pt>
                <c:pt idx="171">
                  <c:v>203573</c:v>
                </c:pt>
                <c:pt idx="172">
                  <c:v>176959</c:v>
                </c:pt>
                <c:pt idx="173">
                  <c:v>116988</c:v>
                </c:pt>
                <c:pt idx="174">
                  <c:v>147557</c:v>
                </c:pt>
                <c:pt idx="175">
                  <c:v>132926</c:v>
                </c:pt>
                <c:pt idx="176">
                  <c:v>218761</c:v>
                </c:pt>
                <c:pt idx="177">
                  <c:v>325888</c:v>
                </c:pt>
                <c:pt idx="178">
                  <c:v>429404</c:v>
                </c:pt>
                <c:pt idx="179">
                  <c:v>470720</c:v>
                </c:pt>
                <c:pt idx="180">
                  <c:v>481824</c:v>
                </c:pt>
                <c:pt idx="181">
                  <c:v>169066</c:v>
                </c:pt>
                <c:pt idx="182">
                  <c:v>242101</c:v>
                </c:pt>
                <c:pt idx="183">
                  <c:v>269430</c:v>
                </c:pt>
                <c:pt idx="184">
                  <c:v>301238</c:v>
                </c:pt>
                <c:pt idx="185">
                  <c:v>429814</c:v>
                </c:pt>
                <c:pt idx="186">
                  <c:v>378524</c:v>
                </c:pt>
                <c:pt idx="187">
                  <c:v>276003</c:v>
                </c:pt>
                <c:pt idx="188">
                  <c:v>673391</c:v>
                </c:pt>
                <c:pt idx="189">
                  <c:v>543556</c:v>
                </c:pt>
                <c:pt idx="190">
                  <c:v>244920</c:v>
                </c:pt>
                <c:pt idx="191">
                  <c:v>5252</c:v>
                </c:pt>
                <c:pt idx="192">
                  <c:v>1284</c:v>
                </c:pt>
                <c:pt idx="193">
                  <c:v>61250</c:v>
                </c:pt>
                <c:pt idx="194">
                  <c:v>43702</c:v>
                </c:pt>
                <c:pt idx="195">
                  <c:v>140699</c:v>
                </c:pt>
                <c:pt idx="196">
                  <c:v>202692</c:v>
                </c:pt>
                <c:pt idx="197">
                  <c:v>250655</c:v>
                </c:pt>
                <c:pt idx="198">
                  <c:v>761321</c:v>
                </c:pt>
                <c:pt idx="199">
                  <c:v>937852</c:v>
                </c:pt>
                <c:pt idx="200">
                  <c:v>848082</c:v>
                </c:pt>
                <c:pt idx="201">
                  <c:v>676420</c:v>
                </c:pt>
                <c:pt idx="202">
                  <c:v>433425</c:v>
                </c:pt>
                <c:pt idx="203">
                  <c:v>482901</c:v>
                </c:pt>
                <c:pt idx="204">
                  <c:v>404330</c:v>
                </c:pt>
                <c:pt idx="205">
                  <c:v>371369</c:v>
                </c:pt>
                <c:pt idx="206">
                  <c:v>231928</c:v>
                </c:pt>
                <c:pt idx="207">
                  <c:v>65327</c:v>
                </c:pt>
                <c:pt idx="208">
                  <c:v>88776</c:v>
                </c:pt>
                <c:pt idx="209">
                  <c:v>551456</c:v>
                </c:pt>
                <c:pt idx="210">
                  <c:v>734955</c:v>
                </c:pt>
                <c:pt idx="211">
                  <c:v>1223703</c:v>
                </c:pt>
                <c:pt idx="212">
                  <c:v>5333</c:v>
                </c:pt>
                <c:pt idx="213">
                  <c:v>112868</c:v>
                </c:pt>
                <c:pt idx="214">
                  <c:v>166177</c:v>
                </c:pt>
                <c:pt idx="215">
                  <c:v>157623</c:v>
                </c:pt>
                <c:pt idx="216">
                  <c:v>406657</c:v>
                </c:pt>
                <c:pt idx="217">
                  <c:v>463458</c:v>
                </c:pt>
                <c:pt idx="218">
                  <c:v>570826</c:v>
                </c:pt>
                <c:pt idx="219">
                  <c:v>410878</c:v>
                </c:pt>
                <c:pt idx="220">
                  <c:v>325089</c:v>
                </c:pt>
                <c:pt idx="221">
                  <c:v>251105</c:v>
                </c:pt>
                <c:pt idx="222">
                  <c:v>225688</c:v>
                </c:pt>
                <c:pt idx="223">
                  <c:v>261738</c:v>
                </c:pt>
                <c:pt idx="224">
                  <c:v>281880</c:v>
                </c:pt>
                <c:pt idx="225">
                  <c:v>309583</c:v>
                </c:pt>
                <c:pt idx="226">
                  <c:v>325368</c:v>
                </c:pt>
                <c:pt idx="227">
                  <c:v>363386</c:v>
                </c:pt>
                <c:pt idx="228">
                  <c:v>332461</c:v>
                </c:pt>
                <c:pt idx="229">
                  <c:v>345526</c:v>
                </c:pt>
                <c:pt idx="230">
                  <c:v>476290</c:v>
                </c:pt>
                <c:pt idx="231">
                  <c:v>440082</c:v>
                </c:pt>
                <c:pt idx="232">
                  <c:v>464325</c:v>
                </c:pt>
                <c:pt idx="233">
                  <c:v>349195</c:v>
                </c:pt>
                <c:pt idx="234">
                  <c:v>365986</c:v>
                </c:pt>
                <c:pt idx="235">
                  <c:v>357869</c:v>
                </c:pt>
                <c:pt idx="236">
                  <c:v>235810</c:v>
                </c:pt>
                <c:pt idx="237">
                  <c:v>561553</c:v>
                </c:pt>
                <c:pt idx="238">
                  <c:v>652165</c:v>
                </c:pt>
                <c:pt idx="239">
                  <c:v>713488</c:v>
                </c:pt>
                <c:pt idx="240">
                  <c:v>680632</c:v>
                </c:pt>
                <c:pt idx="241">
                  <c:v>613774</c:v>
                </c:pt>
                <c:pt idx="242">
                  <c:v>477863</c:v>
                </c:pt>
                <c:pt idx="243">
                  <c:v>87874</c:v>
                </c:pt>
                <c:pt idx="244">
                  <c:v>115018</c:v>
                </c:pt>
                <c:pt idx="245">
                  <c:v>154289</c:v>
                </c:pt>
                <c:pt idx="246">
                  <c:v>171182</c:v>
                </c:pt>
                <c:pt idx="247">
                  <c:v>158169</c:v>
                </c:pt>
                <c:pt idx="248">
                  <c:v>246069</c:v>
                </c:pt>
                <c:pt idx="249">
                  <c:v>222106</c:v>
                </c:pt>
                <c:pt idx="250">
                  <c:v>275036</c:v>
                </c:pt>
                <c:pt idx="251">
                  <c:v>240681</c:v>
                </c:pt>
                <c:pt idx="252">
                  <c:v>253268</c:v>
                </c:pt>
                <c:pt idx="253">
                  <c:v>232382</c:v>
                </c:pt>
                <c:pt idx="254">
                  <c:v>410024</c:v>
                </c:pt>
                <c:pt idx="255">
                  <c:v>709672</c:v>
                </c:pt>
                <c:pt idx="256">
                  <c:v>711611</c:v>
                </c:pt>
                <c:pt idx="257">
                  <c:v>283923</c:v>
                </c:pt>
                <c:pt idx="258">
                  <c:v>227389</c:v>
                </c:pt>
                <c:pt idx="259">
                  <c:v>282055</c:v>
                </c:pt>
                <c:pt idx="260">
                  <c:v>297851</c:v>
                </c:pt>
                <c:pt idx="261">
                  <c:v>242814</c:v>
                </c:pt>
                <c:pt idx="262">
                  <c:v>366255</c:v>
                </c:pt>
                <c:pt idx="263">
                  <c:v>655747</c:v>
                </c:pt>
                <c:pt idx="264">
                  <c:v>661095</c:v>
                </c:pt>
                <c:pt idx="265">
                  <c:v>538776</c:v>
                </c:pt>
                <c:pt idx="266">
                  <c:v>585431</c:v>
                </c:pt>
                <c:pt idx="267">
                  <c:v>622847</c:v>
                </c:pt>
                <c:pt idx="268">
                  <c:v>611929</c:v>
                </c:pt>
                <c:pt idx="269">
                  <c:v>416277</c:v>
                </c:pt>
                <c:pt idx="270">
                  <c:v>291398</c:v>
                </c:pt>
                <c:pt idx="271">
                  <c:v>211511</c:v>
                </c:pt>
                <c:pt idx="272">
                  <c:v>187206</c:v>
                </c:pt>
                <c:pt idx="273">
                  <c:v>1399</c:v>
                </c:pt>
                <c:pt idx="274">
                  <c:v>2308</c:v>
                </c:pt>
                <c:pt idx="275">
                  <c:v>1286</c:v>
                </c:pt>
                <c:pt idx="276">
                  <c:v>7129</c:v>
                </c:pt>
                <c:pt idx="277">
                  <c:v>254521</c:v>
                </c:pt>
                <c:pt idx="278">
                  <c:v>257787</c:v>
                </c:pt>
                <c:pt idx="279">
                  <c:v>249368</c:v>
                </c:pt>
                <c:pt idx="280">
                  <c:v>296972</c:v>
                </c:pt>
                <c:pt idx="281">
                  <c:v>313762</c:v>
                </c:pt>
                <c:pt idx="282">
                  <c:v>288049</c:v>
                </c:pt>
                <c:pt idx="283">
                  <c:v>199238</c:v>
                </c:pt>
                <c:pt idx="284">
                  <c:v>181989</c:v>
                </c:pt>
                <c:pt idx="285">
                  <c:v>180689</c:v>
                </c:pt>
                <c:pt idx="286">
                  <c:v>313459</c:v>
                </c:pt>
                <c:pt idx="287">
                  <c:v>451649</c:v>
                </c:pt>
                <c:pt idx="288">
                  <c:v>520751</c:v>
                </c:pt>
                <c:pt idx="289">
                  <c:v>431708</c:v>
                </c:pt>
                <c:pt idx="290">
                  <c:v>402517</c:v>
                </c:pt>
                <c:pt idx="291">
                  <c:v>336167</c:v>
                </c:pt>
                <c:pt idx="292">
                  <c:v>175100</c:v>
                </c:pt>
                <c:pt idx="293">
                  <c:v>142128</c:v>
                </c:pt>
                <c:pt idx="294">
                  <c:v>132907</c:v>
                </c:pt>
                <c:pt idx="295">
                  <c:v>165679</c:v>
                </c:pt>
                <c:pt idx="296">
                  <c:v>214075</c:v>
                </c:pt>
                <c:pt idx="297">
                  <c:v>223920</c:v>
                </c:pt>
                <c:pt idx="298">
                  <c:v>246002</c:v>
                </c:pt>
                <c:pt idx="299">
                  <c:v>186991</c:v>
                </c:pt>
                <c:pt idx="300">
                  <c:v>346271</c:v>
                </c:pt>
                <c:pt idx="302">
                  <c:v>306036</c:v>
                </c:pt>
                <c:pt idx="303">
                  <c:v>351689</c:v>
                </c:pt>
                <c:pt idx="304">
                  <c:v>219547</c:v>
                </c:pt>
                <c:pt idx="305">
                  <c:v>188531</c:v>
                </c:pt>
                <c:pt idx="306">
                  <c:v>124192</c:v>
                </c:pt>
                <c:pt idx="307">
                  <c:v>437512</c:v>
                </c:pt>
                <c:pt idx="308">
                  <c:v>308437</c:v>
                </c:pt>
                <c:pt idx="309">
                  <c:v>366667</c:v>
                </c:pt>
                <c:pt idx="310">
                  <c:v>397329</c:v>
                </c:pt>
                <c:pt idx="311">
                  <c:v>557979</c:v>
                </c:pt>
                <c:pt idx="312">
                  <c:v>709147</c:v>
                </c:pt>
                <c:pt idx="313">
                  <c:v>650042</c:v>
                </c:pt>
                <c:pt idx="314">
                  <c:v>620059</c:v>
                </c:pt>
                <c:pt idx="315">
                  <c:v>616259</c:v>
                </c:pt>
                <c:pt idx="316">
                  <c:v>563649</c:v>
                </c:pt>
                <c:pt idx="317">
                  <c:v>401676</c:v>
                </c:pt>
                <c:pt idx="318">
                  <c:v>299274</c:v>
                </c:pt>
                <c:pt idx="319">
                  <c:v>285901</c:v>
                </c:pt>
                <c:pt idx="320">
                  <c:v>237197</c:v>
                </c:pt>
                <c:pt idx="321">
                  <c:v>212544</c:v>
                </c:pt>
                <c:pt idx="322">
                  <c:v>182440</c:v>
                </c:pt>
                <c:pt idx="323">
                  <c:v>208236</c:v>
                </c:pt>
                <c:pt idx="324">
                  <c:v>27411</c:v>
                </c:pt>
                <c:pt idx="325">
                  <c:v>12991</c:v>
                </c:pt>
                <c:pt idx="326">
                  <c:v>31244</c:v>
                </c:pt>
                <c:pt idx="327">
                  <c:v>27633</c:v>
                </c:pt>
                <c:pt idx="328">
                  <c:v>32416</c:v>
                </c:pt>
                <c:pt idx="329">
                  <c:v>30444</c:v>
                </c:pt>
                <c:pt idx="330">
                  <c:v>32995</c:v>
                </c:pt>
                <c:pt idx="331">
                  <c:v>232356</c:v>
                </c:pt>
                <c:pt idx="332">
                  <c:v>251236</c:v>
                </c:pt>
                <c:pt idx="333">
                  <c:v>184475</c:v>
                </c:pt>
                <c:pt idx="334">
                  <c:v>109008</c:v>
                </c:pt>
                <c:pt idx="335">
                  <c:v>101098</c:v>
                </c:pt>
                <c:pt idx="336">
                  <c:v>107426</c:v>
                </c:pt>
                <c:pt idx="337">
                  <c:v>98055</c:v>
                </c:pt>
                <c:pt idx="338">
                  <c:v>118896</c:v>
                </c:pt>
                <c:pt idx="339">
                  <c:v>170522</c:v>
                </c:pt>
                <c:pt idx="340">
                  <c:v>159901</c:v>
                </c:pt>
                <c:pt idx="341">
                  <c:v>165278</c:v>
                </c:pt>
                <c:pt idx="342">
                  <c:v>165612</c:v>
                </c:pt>
                <c:pt idx="343">
                  <c:v>164044</c:v>
                </c:pt>
                <c:pt idx="344">
                  <c:v>179925</c:v>
                </c:pt>
                <c:pt idx="345">
                  <c:v>176073</c:v>
                </c:pt>
                <c:pt idx="346">
                  <c:v>129790</c:v>
                </c:pt>
                <c:pt idx="347">
                  <c:v>190122</c:v>
                </c:pt>
                <c:pt idx="348">
                  <c:v>179504</c:v>
                </c:pt>
                <c:pt idx="349">
                  <c:v>171639</c:v>
                </c:pt>
                <c:pt idx="350">
                  <c:v>192946</c:v>
                </c:pt>
                <c:pt idx="351">
                  <c:v>247246</c:v>
                </c:pt>
                <c:pt idx="352">
                  <c:v>221105</c:v>
                </c:pt>
                <c:pt idx="353">
                  <c:v>241892</c:v>
                </c:pt>
                <c:pt idx="354">
                  <c:v>279073</c:v>
                </c:pt>
                <c:pt idx="355">
                  <c:v>268540</c:v>
                </c:pt>
                <c:pt idx="356">
                  <c:v>281255</c:v>
                </c:pt>
                <c:pt idx="357">
                  <c:v>520061</c:v>
                </c:pt>
                <c:pt idx="358">
                  <c:v>556421</c:v>
                </c:pt>
                <c:pt idx="359">
                  <c:v>479280</c:v>
                </c:pt>
                <c:pt idx="360">
                  <c:v>220761</c:v>
                </c:pt>
                <c:pt idx="361">
                  <c:v>138218</c:v>
                </c:pt>
                <c:pt idx="362">
                  <c:v>124861</c:v>
                </c:pt>
                <c:pt idx="363">
                  <c:v>121448</c:v>
                </c:pt>
                <c:pt idx="364">
                  <c:v>135589</c:v>
                </c:pt>
                <c:pt idx="365">
                  <c:v>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04-4D7C-BFC2-2BC83DFA3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92896"/>
        <c:axId val="388587976"/>
      </c:lineChart>
      <c:catAx>
        <c:axId val="3885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87976"/>
        <c:crosses val="autoZero"/>
        <c:auto val="1"/>
        <c:lblAlgn val="ctr"/>
        <c:lblOffset val="100"/>
        <c:noMultiLvlLbl val="0"/>
      </c:catAx>
      <c:valAx>
        <c:axId val="38858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9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67589</c:v>
                </c:pt>
                <c:pt idx="1">
                  <c:v>56356</c:v>
                </c:pt>
                <c:pt idx="2">
                  <c:v>55351</c:v>
                </c:pt>
                <c:pt idx="3">
                  <c:v>111813</c:v>
                </c:pt>
                <c:pt idx="4">
                  <c:v>110729</c:v>
                </c:pt>
                <c:pt idx="5">
                  <c:v>128298</c:v>
                </c:pt>
                <c:pt idx="6">
                  <c:v>203814</c:v>
                </c:pt>
                <c:pt idx="7">
                  <c:v>166718</c:v>
                </c:pt>
                <c:pt idx="8">
                  <c:v>152684</c:v>
                </c:pt>
                <c:pt idx="9">
                  <c:v>163911</c:v>
                </c:pt>
                <c:pt idx="10">
                  <c:v>152302</c:v>
                </c:pt>
                <c:pt idx="11">
                  <c:v>126623</c:v>
                </c:pt>
                <c:pt idx="12">
                  <c:v>127745</c:v>
                </c:pt>
                <c:pt idx="13">
                  <c:v>124305</c:v>
                </c:pt>
                <c:pt idx="14">
                  <c:v>148401</c:v>
                </c:pt>
                <c:pt idx="15">
                  <c:v>152359</c:v>
                </c:pt>
                <c:pt idx="16">
                  <c:v>266143</c:v>
                </c:pt>
                <c:pt idx="17">
                  <c:v>316327</c:v>
                </c:pt>
                <c:pt idx="18">
                  <c:v>817928</c:v>
                </c:pt>
                <c:pt idx="19">
                  <c:v>1420011</c:v>
                </c:pt>
                <c:pt idx="20">
                  <c:v>1244927</c:v>
                </c:pt>
                <c:pt idx="21">
                  <c:v>1500138</c:v>
                </c:pt>
                <c:pt idx="22">
                  <c:v>1589144</c:v>
                </c:pt>
                <c:pt idx="23">
                  <c:v>1210968</c:v>
                </c:pt>
                <c:pt idx="24">
                  <c:v>1189748</c:v>
                </c:pt>
                <c:pt idx="25">
                  <c:v>940838</c:v>
                </c:pt>
                <c:pt idx="26">
                  <c:v>203693</c:v>
                </c:pt>
                <c:pt idx="27">
                  <c:v>194129</c:v>
                </c:pt>
                <c:pt idx="28">
                  <c:v>214689</c:v>
                </c:pt>
                <c:pt idx="29">
                  <c:v>195301</c:v>
                </c:pt>
                <c:pt idx="30">
                  <c:v>93238</c:v>
                </c:pt>
                <c:pt idx="31">
                  <c:v>795045</c:v>
                </c:pt>
                <c:pt idx="32">
                  <c:v>725578</c:v>
                </c:pt>
                <c:pt idx="33">
                  <c:v>616553</c:v>
                </c:pt>
                <c:pt idx="34">
                  <c:v>555921</c:v>
                </c:pt>
                <c:pt idx="35">
                  <c:v>1172391</c:v>
                </c:pt>
                <c:pt idx="36">
                  <c:v>683757</c:v>
                </c:pt>
                <c:pt idx="37">
                  <c:v>596226</c:v>
                </c:pt>
                <c:pt idx="38">
                  <c:v>674707</c:v>
                </c:pt>
                <c:pt idx="39">
                  <c:v>635534</c:v>
                </c:pt>
                <c:pt idx="40">
                  <c:v>607224</c:v>
                </c:pt>
                <c:pt idx="41">
                  <c:v>504553</c:v>
                </c:pt>
                <c:pt idx="42">
                  <c:v>528679</c:v>
                </c:pt>
                <c:pt idx="43">
                  <c:v>645334</c:v>
                </c:pt>
                <c:pt idx="44">
                  <c:v>721421</c:v>
                </c:pt>
                <c:pt idx="45">
                  <c:v>939817</c:v>
                </c:pt>
                <c:pt idx="46">
                  <c:v>973482</c:v>
                </c:pt>
                <c:pt idx="47">
                  <c:v>893408</c:v>
                </c:pt>
                <c:pt idx="48">
                  <c:v>1149498</c:v>
                </c:pt>
                <c:pt idx="49">
                  <c:v>1113317</c:v>
                </c:pt>
                <c:pt idx="50">
                  <c:v>1236628</c:v>
                </c:pt>
                <c:pt idx="51">
                  <c:v>1156524</c:v>
                </c:pt>
                <c:pt idx="52">
                  <c:v>1037169</c:v>
                </c:pt>
                <c:pt idx="53">
                  <c:v>1010409</c:v>
                </c:pt>
                <c:pt idx="54">
                  <c:v>412235</c:v>
                </c:pt>
                <c:pt idx="55">
                  <c:v>878</c:v>
                </c:pt>
                <c:pt idx="56">
                  <c:v>692</c:v>
                </c:pt>
                <c:pt idx="57">
                  <c:v>672</c:v>
                </c:pt>
                <c:pt idx="58">
                  <c:v>643</c:v>
                </c:pt>
                <c:pt idx="59">
                  <c:v>854</c:v>
                </c:pt>
                <c:pt idx="60">
                  <c:v>190768</c:v>
                </c:pt>
                <c:pt idx="61">
                  <c:v>167519</c:v>
                </c:pt>
                <c:pt idx="62">
                  <c:v>150414</c:v>
                </c:pt>
                <c:pt idx="63">
                  <c:v>161906</c:v>
                </c:pt>
                <c:pt idx="64">
                  <c:v>136541</c:v>
                </c:pt>
                <c:pt idx="65">
                  <c:v>373</c:v>
                </c:pt>
                <c:pt idx="66">
                  <c:v>296</c:v>
                </c:pt>
                <c:pt idx="67">
                  <c:v>240</c:v>
                </c:pt>
                <c:pt idx="68">
                  <c:v>6381</c:v>
                </c:pt>
                <c:pt idx="69">
                  <c:v>8953</c:v>
                </c:pt>
                <c:pt idx="70">
                  <c:v>10757</c:v>
                </c:pt>
                <c:pt idx="72">
                  <c:v>10781</c:v>
                </c:pt>
                <c:pt idx="73">
                  <c:v>9044</c:v>
                </c:pt>
                <c:pt idx="74">
                  <c:v>7503</c:v>
                </c:pt>
                <c:pt idx="75">
                  <c:v>6722</c:v>
                </c:pt>
                <c:pt idx="76">
                  <c:v>412</c:v>
                </c:pt>
                <c:pt idx="77">
                  <c:v>507</c:v>
                </c:pt>
                <c:pt idx="78">
                  <c:v>1845</c:v>
                </c:pt>
                <c:pt idx="79">
                  <c:v>583</c:v>
                </c:pt>
                <c:pt idx="80">
                  <c:v>457</c:v>
                </c:pt>
                <c:pt idx="81">
                  <c:v>535</c:v>
                </c:pt>
                <c:pt idx="82">
                  <c:v>284</c:v>
                </c:pt>
                <c:pt idx="83">
                  <c:v>803</c:v>
                </c:pt>
                <c:pt idx="84">
                  <c:v>948</c:v>
                </c:pt>
                <c:pt idx="85">
                  <c:v>1016</c:v>
                </c:pt>
                <c:pt idx="86">
                  <c:v>770</c:v>
                </c:pt>
                <c:pt idx="87">
                  <c:v>3867</c:v>
                </c:pt>
                <c:pt idx="88">
                  <c:v>152618</c:v>
                </c:pt>
                <c:pt idx="89">
                  <c:v>163338</c:v>
                </c:pt>
                <c:pt idx="90">
                  <c:v>258906</c:v>
                </c:pt>
                <c:pt idx="91">
                  <c:v>303295</c:v>
                </c:pt>
                <c:pt idx="92">
                  <c:v>389224</c:v>
                </c:pt>
                <c:pt idx="93">
                  <c:v>258752</c:v>
                </c:pt>
                <c:pt idx="94">
                  <c:v>126174</c:v>
                </c:pt>
                <c:pt idx="95">
                  <c:v>130128</c:v>
                </c:pt>
                <c:pt idx="96">
                  <c:v>19959</c:v>
                </c:pt>
                <c:pt idx="97">
                  <c:v>3589</c:v>
                </c:pt>
                <c:pt idx="98">
                  <c:v>2670</c:v>
                </c:pt>
                <c:pt idx="99">
                  <c:v>1823</c:v>
                </c:pt>
                <c:pt idx="100">
                  <c:v>33688</c:v>
                </c:pt>
                <c:pt idx="101">
                  <c:v>7055</c:v>
                </c:pt>
                <c:pt idx="102">
                  <c:v>2685</c:v>
                </c:pt>
                <c:pt idx="103">
                  <c:v>2719</c:v>
                </c:pt>
                <c:pt idx="104">
                  <c:v>1493</c:v>
                </c:pt>
                <c:pt idx="105">
                  <c:v>921</c:v>
                </c:pt>
                <c:pt idx="106">
                  <c:v>943</c:v>
                </c:pt>
                <c:pt idx="107">
                  <c:v>857</c:v>
                </c:pt>
                <c:pt idx="108">
                  <c:v>738</c:v>
                </c:pt>
                <c:pt idx="109">
                  <c:v>16603</c:v>
                </c:pt>
                <c:pt idx="110">
                  <c:v>6724</c:v>
                </c:pt>
                <c:pt idx="111">
                  <c:v>2511</c:v>
                </c:pt>
                <c:pt idx="112">
                  <c:v>1982</c:v>
                </c:pt>
                <c:pt idx="113">
                  <c:v>2001</c:v>
                </c:pt>
                <c:pt idx="114">
                  <c:v>24989</c:v>
                </c:pt>
                <c:pt idx="115">
                  <c:v>17291</c:v>
                </c:pt>
                <c:pt idx="116">
                  <c:v>40771</c:v>
                </c:pt>
                <c:pt idx="117">
                  <c:v>56636</c:v>
                </c:pt>
                <c:pt idx="118">
                  <c:v>54089</c:v>
                </c:pt>
                <c:pt idx="119">
                  <c:v>43345</c:v>
                </c:pt>
                <c:pt idx="120">
                  <c:v>875</c:v>
                </c:pt>
                <c:pt idx="121">
                  <c:v>48677</c:v>
                </c:pt>
                <c:pt idx="122">
                  <c:v>32125</c:v>
                </c:pt>
                <c:pt idx="123">
                  <c:v>32033</c:v>
                </c:pt>
                <c:pt idx="124">
                  <c:v>23823</c:v>
                </c:pt>
                <c:pt idx="125">
                  <c:v>45532</c:v>
                </c:pt>
                <c:pt idx="126">
                  <c:v>34407</c:v>
                </c:pt>
                <c:pt idx="127">
                  <c:v>32160</c:v>
                </c:pt>
                <c:pt idx="128">
                  <c:v>2077</c:v>
                </c:pt>
                <c:pt idx="129">
                  <c:v>124045</c:v>
                </c:pt>
                <c:pt idx="130">
                  <c:v>172870</c:v>
                </c:pt>
                <c:pt idx="131">
                  <c:v>156537</c:v>
                </c:pt>
                <c:pt idx="132">
                  <c:v>219206</c:v>
                </c:pt>
                <c:pt idx="133">
                  <c:v>262968</c:v>
                </c:pt>
                <c:pt idx="134">
                  <c:v>304352</c:v>
                </c:pt>
                <c:pt idx="135">
                  <c:v>242857</c:v>
                </c:pt>
                <c:pt idx="136">
                  <c:v>205142</c:v>
                </c:pt>
                <c:pt idx="137">
                  <c:v>220738</c:v>
                </c:pt>
                <c:pt idx="138">
                  <c:v>179998</c:v>
                </c:pt>
                <c:pt idx="139">
                  <c:v>111647</c:v>
                </c:pt>
                <c:pt idx="140">
                  <c:v>173838</c:v>
                </c:pt>
                <c:pt idx="141">
                  <c:v>244412</c:v>
                </c:pt>
                <c:pt idx="142">
                  <c:v>216136</c:v>
                </c:pt>
                <c:pt idx="143">
                  <c:v>237346</c:v>
                </c:pt>
                <c:pt idx="144">
                  <c:v>231422</c:v>
                </c:pt>
                <c:pt idx="145">
                  <c:v>219156</c:v>
                </c:pt>
                <c:pt idx="146">
                  <c:v>223958</c:v>
                </c:pt>
                <c:pt idx="147">
                  <c:v>253392</c:v>
                </c:pt>
                <c:pt idx="148">
                  <c:v>289745</c:v>
                </c:pt>
                <c:pt idx="149">
                  <c:v>244242</c:v>
                </c:pt>
                <c:pt idx="150">
                  <c:v>224380</c:v>
                </c:pt>
                <c:pt idx="151">
                  <c:v>114163</c:v>
                </c:pt>
                <c:pt idx="152">
                  <c:v>172471</c:v>
                </c:pt>
                <c:pt idx="153">
                  <c:v>180712</c:v>
                </c:pt>
                <c:pt idx="154">
                  <c:v>208163</c:v>
                </c:pt>
                <c:pt idx="155">
                  <c:v>244510</c:v>
                </c:pt>
                <c:pt idx="156">
                  <c:v>234201</c:v>
                </c:pt>
                <c:pt idx="157">
                  <c:v>189470</c:v>
                </c:pt>
                <c:pt idx="158">
                  <c:v>179895</c:v>
                </c:pt>
                <c:pt idx="159">
                  <c:v>102626</c:v>
                </c:pt>
                <c:pt idx="160">
                  <c:v>158570</c:v>
                </c:pt>
                <c:pt idx="161">
                  <c:v>164242</c:v>
                </c:pt>
                <c:pt idx="162">
                  <c:v>212486</c:v>
                </c:pt>
                <c:pt idx="163">
                  <c:v>174370</c:v>
                </c:pt>
                <c:pt idx="164">
                  <c:v>290486</c:v>
                </c:pt>
                <c:pt idx="165">
                  <c:v>422889</c:v>
                </c:pt>
                <c:pt idx="166">
                  <c:v>552088</c:v>
                </c:pt>
                <c:pt idx="167">
                  <c:v>425244</c:v>
                </c:pt>
                <c:pt idx="168">
                  <c:v>213680</c:v>
                </c:pt>
                <c:pt idx="169">
                  <c:v>258318</c:v>
                </c:pt>
                <c:pt idx="170">
                  <c:v>227746</c:v>
                </c:pt>
                <c:pt idx="171">
                  <c:v>183065</c:v>
                </c:pt>
                <c:pt idx="172">
                  <c:v>151313</c:v>
                </c:pt>
                <c:pt idx="173">
                  <c:v>99677</c:v>
                </c:pt>
                <c:pt idx="174">
                  <c:v>134533</c:v>
                </c:pt>
                <c:pt idx="175">
                  <c:v>118488</c:v>
                </c:pt>
                <c:pt idx="176">
                  <c:v>196074</c:v>
                </c:pt>
                <c:pt idx="177">
                  <c:v>286320</c:v>
                </c:pt>
                <c:pt idx="178">
                  <c:v>388014</c:v>
                </c:pt>
                <c:pt idx="179">
                  <c:v>419777</c:v>
                </c:pt>
                <c:pt idx="180">
                  <c:v>424111</c:v>
                </c:pt>
                <c:pt idx="181">
                  <c:v>141750</c:v>
                </c:pt>
                <c:pt idx="182">
                  <c:v>218644</c:v>
                </c:pt>
                <c:pt idx="183">
                  <c:v>232974</c:v>
                </c:pt>
                <c:pt idx="184">
                  <c:v>274604</c:v>
                </c:pt>
                <c:pt idx="185">
                  <c:v>401828</c:v>
                </c:pt>
                <c:pt idx="186">
                  <c:v>362332</c:v>
                </c:pt>
                <c:pt idx="187">
                  <c:v>264604</c:v>
                </c:pt>
                <c:pt idx="188">
                  <c:v>619032</c:v>
                </c:pt>
                <c:pt idx="189">
                  <c:v>515275</c:v>
                </c:pt>
                <c:pt idx="190">
                  <c:v>241011</c:v>
                </c:pt>
                <c:pt idx="191">
                  <c:v>4588</c:v>
                </c:pt>
                <c:pt idx="192">
                  <c:v>634</c:v>
                </c:pt>
                <c:pt idx="193">
                  <c:v>58396</c:v>
                </c:pt>
                <c:pt idx="194">
                  <c:v>40658</c:v>
                </c:pt>
                <c:pt idx="195">
                  <c:v>123156</c:v>
                </c:pt>
                <c:pt idx="196">
                  <c:v>172381</c:v>
                </c:pt>
                <c:pt idx="197">
                  <c:v>223718</c:v>
                </c:pt>
                <c:pt idx="198">
                  <c:v>628103</c:v>
                </c:pt>
                <c:pt idx="199">
                  <c:v>830906</c:v>
                </c:pt>
                <c:pt idx="200">
                  <c:v>740720</c:v>
                </c:pt>
                <c:pt idx="201">
                  <c:v>584717</c:v>
                </c:pt>
                <c:pt idx="202">
                  <c:v>382320</c:v>
                </c:pt>
                <c:pt idx="203">
                  <c:v>430492</c:v>
                </c:pt>
                <c:pt idx="204">
                  <c:v>368341</c:v>
                </c:pt>
                <c:pt idx="205">
                  <c:v>326571</c:v>
                </c:pt>
                <c:pt idx="206">
                  <c:v>214409</c:v>
                </c:pt>
                <c:pt idx="207">
                  <c:v>61384</c:v>
                </c:pt>
                <c:pt idx="208">
                  <c:v>78684</c:v>
                </c:pt>
                <c:pt idx="209">
                  <c:v>498093</c:v>
                </c:pt>
                <c:pt idx="210">
                  <c:v>678873</c:v>
                </c:pt>
                <c:pt idx="211">
                  <c:v>1140585</c:v>
                </c:pt>
                <c:pt idx="212">
                  <c:v>4434</c:v>
                </c:pt>
                <c:pt idx="213">
                  <c:v>112790</c:v>
                </c:pt>
                <c:pt idx="214">
                  <c:v>165953</c:v>
                </c:pt>
                <c:pt idx="215">
                  <c:v>155739</c:v>
                </c:pt>
                <c:pt idx="216">
                  <c:v>390718</c:v>
                </c:pt>
                <c:pt idx="217">
                  <c:v>448085</c:v>
                </c:pt>
                <c:pt idx="218">
                  <c:v>549819</c:v>
                </c:pt>
                <c:pt idx="219">
                  <c:v>386584</c:v>
                </c:pt>
                <c:pt idx="220">
                  <c:v>310992</c:v>
                </c:pt>
                <c:pt idx="221">
                  <c:v>244069</c:v>
                </c:pt>
                <c:pt idx="222">
                  <c:v>209549</c:v>
                </c:pt>
                <c:pt idx="223">
                  <c:v>258951</c:v>
                </c:pt>
                <c:pt idx="224">
                  <c:v>265897</c:v>
                </c:pt>
                <c:pt idx="225">
                  <c:v>295530</c:v>
                </c:pt>
                <c:pt idx="226">
                  <c:v>293047</c:v>
                </c:pt>
                <c:pt idx="227">
                  <c:v>346989</c:v>
                </c:pt>
                <c:pt idx="228">
                  <c:v>313545</c:v>
                </c:pt>
                <c:pt idx="229">
                  <c:v>320343</c:v>
                </c:pt>
                <c:pt idx="230">
                  <c:v>459018</c:v>
                </c:pt>
                <c:pt idx="231">
                  <c:v>408420</c:v>
                </c:pt>
                <c:pt idx="232">
                  <c:v>459746</c:v>
                </c:pt>
                <c:pt idx="233">
                  <c:v>343221</c:v>
                </c:pt>
                <c:pt idx="234">
                  <c:v>365410</c:v>
                </c:pt>
                <c:pt idx="235">
                  <c:v>343251</c:v>
                </c:pt>
                <c:pt idx="236">
                  <c:v>211881</c:v>
                </c:pt>
                <c:pt idx="237">
                  <c:v>517332</c:v>
                </c:pt>
                <c:pt idx="238">
                  <c:v>602009</c:v>
                </c:pt>
                <c:pt idx="239">
                  <c:v>665082</c:v>
                </c:pt>
                <c:pt idx="240">
                  <c:v>615371</c:v>
                </c:pt>
                <c:pt idx="241">
                  <c:v>580527</c:v>
                </c:pt>
                <c:pt idx="242">
                  <c:v>454730</c:v>
                </c:pt>
                <c:pt idx="243">
                  <c:v>87061</c:v>
                </c:pt>
                <c:pt idx="244">
                  <c:v>109464</c:v>
                </c:pt>
                <c:pt idx="245">
                  <c:v>147877</c:v>
                </c:pt>
                <c:pt idx="246">
                  <c:v>165134</c:v>
                </c:pt>
                <c:pt idx="247">
                  <c:v>158156</c:v>
                </c:pt>
                <c:pt idx="248">
                  <c:v>232316</c:v>
                </c:pt>
                <c:pt idx="249">
                  <c:v>202480</c:v>
                </c:pt>
                <c:pt idx="250">
                  <c:v>274033</c:v>
                </c:pt>
                <c:pt idx="251">
                  <c:v>231663</c:v>
                </c:pt>
                <c:pt idx="252">
                  <c:v>251650</c:v>
                </c:pt>
                <c:pt idx="253">
                  <c:v>222075</c:v>
                </c:pt>
                <c:pt idx="254">
                  <c:v>382056</c:v>
                </c:pt>
                <c:pt idx="255">
                  <c:v>652950</c:v>
                </c:pt>
                <c:pt idx="256">
                  <c:v>689186</c:v>
                </c:pt>
                <c:pt idx="257">
                  <c:v>270540</c:v>
                </c:pt>
                <c:pt idx="258">
                  <c:v>213415</c:v>
                </c:pt>
                <c:pt idx="259">
                  <c:v>273652</c:v>
                </c:pt>
                <c:pt idx="260">
                  <c:v>296042</c:v>
                </c:pt>
                <c:pt idx="261">
                  <c:v>240999</c:v>
                </c:pt>
                <c:pt idx="262">
                  <c:v>357029</c:v>
                </c:pt>
                <c:pt idx="263">
                  <c:v>626911</c:v>
                </c:pt>
                <c:pt idx="264">
                  <c:v>649986</c:v>
                </c:pt>
                <c:pt idx="265">
                  <c:v>530473</c:v>
                </c:pt>
                <c:pt idx="266">
                  <c:v>556781</c:v>
                </c:pt>
                <c:pt idx="267">
                  <c:v>620267</c:v>
                </c:pt>
                <c:pt idx="268">
                  <c:v>577406</c:v>
                </c:pt>
                <c:pt idx="269">
                  <c:v>411219</c:v>
                </c:pt>
                <c:pt idx="270">
                  <c:v>284631</c:v>
                </c:pt>
                <c:pt idx="271">
                  <c:v>216618</c:v>
                </c:pt>
                <c:pt idx="272">
                  <c:v>184862</c:v>
                </c:pt>
                <c:pt idx="273">
                  <c:v>789</c:v>
                </c:pt>
                <c:pt idx="274">
                  <c:v>1148</c:v>
                </c:pt>
                <c:pt idx="275">
                  <c:v>679</c:v>
                </c:pt>
                <c:pt idx="276">
                  <c:v>6364</c:v>
                </c:pt>
                <c:pt idx="277">
                  <c:v>244078</c:v>
                </c:pt>
                <c:pt idx="278">
                  <c:v>257302</c:v>
                </c:pt>
                <c:pt idx="279">
                  <c:v>243721</c:v>
                </c:pt>
                <c:pt idx="280">
                  <c:v>297617</c:v>
                </c:pt>
                <c:pt idx="281">
                  <c:v>297610</c:v>
                </c:pt>
                <c:pt idx="282">
                  <c:v>270723</c:v>
                </c:pt>
                <c:pt idx="283">
                  <c:v>193762</c:v>
                </c:pt>
                <c:pt idx="284">
                  <c:v>178263</c:v>
                </c:pt>
                <c:pt idx="285">
                  <c:v>175835</c:v>
                </c:pt>
                <c:pt idx="286">
                  <c:v>298137</c:v>
                </c:pt>
                <c:pt idx="287">
                  <c:v>423180</c:v>
                </c:pt>
                <c:pt idx="288">
                  <c:v>504431</c:v>
                </c:pt>
                <c:pt idx="289">
                  <c:v>415876</c:v>
                </c:pt>
                <c:pt idx="290">
                  <c:v>394112</c:v>
                </c:pt>
                <c:pt idx="291">
                  <c:v>328969</c:v>
                </c:pt>
                <c:pt idx="292">
                  <c:v>169630</c:v>
                </c:pt>
                <c:pt idx="293">
                  <c:v>130705</c:v>
                </c:pt>
                <c:pt idx="294">
                  <c:v>129358</c:v>
                </c:pt>
                <c:pt idx="295">
                  <c:v>153506</c:v>
                </c:pt>
                <c:pt idx="296">
                  <c:v>197912</c:v>
                </c:pt>
                <c:pt idx="297">
                  <c:v>204816</c:v>
                </c:pt>
                <c:pt idx="298">
                  <c:v>226095</c:v>
                </c:pt>
                <c:pt idx="299">
                  <c:v>168680</c:v>
                </c:pt>
                <c:pt idx="300">
                  <c:v>313911</c:v>
                </c:pt>
                <c:pt idx="302">
                  <c:v>290262</c:v>
                </c:pt>
                <c:pt idx="303">
                  <c:v>319040</c:v>
                </c:pt>
                <c:pt idx="304">
                  <c:v>203075</c:v>
                </c:pt>
                <c:pt idx="305">
                  <c:v>176505</c:v>
                </c:pt>
                <c:pt idx="306">
                  <c:v>115589</c:v>
                </c:pt>
                <c:pt idx="307">
                  <c:v>406128</c:v>
                </c:pt>
                <c:pt idx="308">
                  <c:v>289858</c:v>
                </c:pt>
                <c:pt idx="309">
                  <c:v>332099</c:v>
                </c:pt>
                <c:pt idx="310">
                  <c:v>354766</c:v>
                </c:pt>
                <c:pt idx="311">
                  <c:v>503432</c:v>
                </c:pt>
                <c:pt idx="312">
                  <c:v>638042</c:v>
                </c:pt>
                <c:pt idx="313">
                  <c:v>608999</c:v>
                </c:pt>
                <c:pt idx="314">
                  <c:v>566253</c:v>
                </c:pt>
                <c:pt idx="315">
                  <c:v>568996</c:v>
                </c:pt>
                <c:pt idx="316">
                  <c:v>516999</c:v>
                </c:pt>
                <c:pt idx="317">
                  <c:v>381278</c:v>
                </c:pt>
                <c:pt idx="318">
                  <c:v>273597</c:v>
                </c:pt>
                <c:pt idx="319">
                  <c:v>260598</c:v>
                </c:pt>
                <c:pt idx="320">
                  <c:v>222029</c:v>
                </c:pt>
                <c:pt idx="321">
                  <c:v>200957</c:v>
                </c:pt>
                <c:pt idx="322">
                  <c:v>170232</c:v>
                </c:pt>
                <c:pt idx="323">
                  <c:v>198673</c:v>
                </c:pt>
                <c:pt idx="324">
                  <c:v>26185</c:v>
                </c:pt>
                <c:pt idx="325">
                  <c:v>12152</c:v>
                </c:pt>
                <c:pt idx="326">
                  <c:v>28629</c:v>
                </c:pt>
                <c:pt idx="327">
                  <c:v>23931</c:v>
                </c:pt>
                <c:pt idx="328">
                  <c:v>29606</c:v>
                </c:pt>
                <c:pt idx="329">
                  <c:v>27217</c:v>
                </c:pt>
                <c:pt idx="330">
                  <c:v>29203</c:v>
                </c:pt>
                <c:pt idx="331">
                  <c:v>198057</c:v>
                </c:pt>
                <c:pt idx="332">
                  <c:v>230308</c:v>
                </c:pt>
                <c:pt idx="333">
                  <c:v>178736</c:v>
                </c:pt>
                <c:pt idx="334">
                  <c:v>102450</c:v>
                </c:pt>
                <c:pt idx="335">
                  <c:v>96891</c:v>
                </c:pt>
                <c:pt idx="336">
                  <c:v>101024</c:v>
                </c:pt>
                <c:pt idx="337">
                  <c:v>97313</c:v>
                </c:pt>
                <c:pt idx="338">
                  <c:v>111399</c:v>
                </c:pt>
                <c:pt idx="339">
                  <c:v>162392</c:v>
                </c:pt>
                <c:pt idx="340">
                  <c:v>150250</c:v>
                </c:pt>
                <c:pt idx="341">
                  <c:v>150881</c:v>
                </c:pt>
                <c:pt idx="342">
                  <c:v>152318</c:v>
                </c:pt>
                <c:pt idx="343">
                  <c:v>151589</c:v>
                </c:pt>
                <c:pt idx="344">
                  <c:v>171101</c:v>
                </c:pt>
                <c:pt idx="345">
                  <c:v>170541</c:v>
                </c:pt>
                <c:pt idx="346">
                  <c:v>124688</c:v>
                </c:pt>
                <c:pt idx="347">
                  <c:v>173403</c:v>
                </c:pt>
                <c:pt idx="348">
                  <c:v>165134</c:v>
                </c:pt>
                <c:pt idx="349">
                  <c:v>165141</c:v>
                </c:pt>
                <c:pt idx="350">
                  <c:v>185958</c:v>
                </c:pt>
                <c:pt idx="351">
                  <c:v>234495</c:v>
                </c:pt>
                <c:pt idx="352">
                  <c:v>216338</c:v>
                </c:pt>
                <c:pt idx="353">
                  <c:v>230919</c:v>
                </c:pt>
                <c:pt idx="354">
                  <c:v>249974</c:v>
                </c:pt>
                <c:pt idx="355">
                  <c:v>235632</c:v>
                </c:pt>
                <c:pt idx="356">
                  <c:v>247424</c:v>
                </c:pt>
                <c:pt idx="357">
                  <c:v>458100</c:v>
                </c:pt>
                <c:pt idx="358">
                  <c:v>487307</c:v>
                </c:pt>
                <c:pt idx="359">
                  <c:v>442662</c:v>
                </c:pt>
                <c:pt idx="360">
                  <c:v>211626</c:v>
                </c:pt>
                <c:pt idx="361">
                  <c:v>136515</c:v>
                </c:pt>
                <c:pt idx="362">
                  <c:v>122896</c:v>
                </c:pt>
                <c:pt idx="363">
                  <c:v>116323</c:v>
                </c:pt>
                <c:pt idx="364">
                  <c:v>125878</c:v>
                </c:pt>
                <c:pt idx="365">
                  <c:v>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B-4409-ABE0-87CF30509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93880"/>
        <c:axId val="388594208"/>
      </c:lineChart>
      <c:catAx>
        <c:axId val="38859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94208"/>
        <c:crosses val="autoZero"/>
        <c:auto val="1"/>
        <c:lblAlgn val="ctr"/>
        <c:lblOffset val="100"/>
        <c:noMultiLvlLbl val="0"/>
      </c:catAx>
      <c:valAx>
        <c:axId val="38859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9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686335</c:v>
                </c:pt>
                <c:pt idx="1">
                  <c:v>686272</c:v>
                </c:pt>
                <c:pt idx="2">
                  <c:v>686224</c:v>
                </c:pt>
                <c:pt idx="3">
                  <c:v>686187</c:v>
                </c:pt>
                <c:pt idx="4">
                  <c:v>686122</c:v>
                </c:pt>
                <c:pt idx="5">
                  <c:v>686084</c:v>
                </c:pt>
                <c:pt idx="6">
                  <c:v>685962</c:v>
                </c:pt>
                <c:pt idx="7">
                  <c:v>685907</c:v>
                </c:pt>
                <c:pt idx="8">
                  <c:v>685873</c:v>
                </c:pt>
                <c:pt idx="9">
                  <c:v>685824</c:v>
                </c:pt>
                <c:pt idx="10">
                  <c:v>685787</c:v>
                </c:pt>
                <c:pt idx="11">
                  <c:v>685742</c:v>
                </c:pt>
                <c:pt idx="12">
                  <c:v>685698</c:v>
                </c:pt>
                <c:pt idx="13">
                  <c:v>685649</c:v>
                </c:pt>
                <c:pt idx="14">
                  <c:v>685612</c:v>
                </c:pt>
                <c:pt idx="15">
                  <c:v>685567</c:v>
                </c:pt>
                <c:pt idx="16">
                  <c:v>685526</c:v>
                </c:pt>
                <c:pt idx="17">
                  <c:v>685491</c:v>
                </c:pt>
                <c:pt idx="18">
                  <c:v>685427</c:v>
                </c:pt>
                <c:pt idx="19">
                  <c:v>685387</c:v>
                </c:pt>
                <c:pt idx="20">
                  <c:v>685361</c:v>
                </c:pt>
                <c:pt idx="21">
                  <c:v>685340</c:v>
                </c:pt>
                <c:pt idx="22">
                  <c:v>685306</c:v>
                </c:pt>
                <c:pt idx="23">
                  <c:v>685278</c:v>
                </c:pt>
                <c:pt idx="24">
                  <c:v>685243</c:v>
                </c:pt>
                <c:pt idx="25">
                  <c:v>685218</c:v>
                </c:pt>
                <c:pt idx="26">
                  <c:v>685146</c:v>
                </c:pt>
                <c:pt idx="27">
                  <c:v>685122</c:v>
                </c:pt>
                <c:pt idx="28">
                  <c:v>685102</c:v>
                </c:pt>
                <c:pt idx="29">
                  <c:v>685068</c:v>
                </c:pt>
                <c:pt idx="30">
                  <c:v>685046</c:v>
                </c:pt>
                <c:pt idx="31">
                  <c:v>684959</c:v>
                </c:pt>
                <c:pt idx="32">
                  <c:v>684912</c:v>
                </c:pt>
                <c:pt idx="33">
                  <c:v>684878</c:v>
                </c:pt>
                <c:pt idx="34">
                  <c:v>684830</c:v>
                </c:pt>
                <c:pt idx="35">
                  <c:v>684799</c:v>
                </c:pt>
                <c:pt idx="36">
                  <c:v>684771</c:v>
                </c:pt>
                <c:pt idx="37">
                  <c:v>684738</c:v>
                </c:pt>
                <c:pt idx="38">
                  <c:v>684695</c:v>
                </c:pt>
                <c:pt idx="39">
                  <c:v>684655</c:v>
                </c:pt>
                <c:pt idx="40">
                  <c:v>684633</c:v>
                </c:pt>
                <c:pt idx="41">
                  <c:v>684610</c:v>
                </c:pt>
                <c:pt idx="42">
                  <c:v>684559</c:v>
                </c:pt>
                <c:pt idx="43">
                  <c:v>684534</c:v>
                </c:pt>
                <c:pt idx="44">
                  <c:v>684500</c:v>
                </c:pt>
                <c:pt idx="45">
                  <c:v>684472</c:v>
                </c:pt>
                <c:pt idx="46">
                  <c:v>684440</c:v>
                </c:pt>
                <c:pt idx="47">
                  <c:v>684404</c:v>
                </c:pt>
                <c:pt idx="48">
                  <c:v>684381</c:v>
                </c:pt>
                <c:pt idx="49">
                  <c:v>684371</c:v>
                </c:pt>
                <c:pt idx="50">
                  <c:v>684323</c:v>
                </c:pt>
                <c:pt idx="51">
                  <c:v>684286</c:v>
                </c:pt>
                <c:pt idx="52">
                  <c:v>684276</c:v>
                </c:pt>
                <c:pt idx="53">
                  <c:v>684230</c:v>
                </c:pt>
                <c:pt idx="54">
                  <c:v>684205</c:v>
                </c:pt>
                <c:pt idx="55">
                  <c:v>684175</c:v>
                </c:pt>
                <c:pt idx="56">
                  <c:v>684146</c:v>
                </c:pt>
                <c:pt idx="57">
                  <c:v>684107</c:v>
                </c:pt>
                <c:pt idx="58">
                  <c:v>684092</c:v>
                </c:pt>
                <c:pt idx="59">
                  <c:v>684054</c:v>
                </c:pt>
                <c:pt idx="60">
                  <c:v>684040</c:v>
                </c:pt>
                <c:pt idx="61">
                  <c:v>684016</c:v>
                </c:pt>
                <c:pt idx="62">
                  <c:v>683979</c:v>
                </c:pt>
                <c:pt idx="63">
                  <c:v>683948</c:v>
                </c:pt>
                <c:pt idx="64">
                  <c:v>683893</c:v>
                </c:pt>
                <c:pt idx="65">
                  <c:v>683841</c:v>
                </c:pt>
                <c:pt idx="66">
                  <c:v>683825</c:v>
                </c:pt>
                <c:pt idx="67">
                  <c:v>683790</c:v>
                </c:pt>
                <c:pt idx="68">
                  <c:v>683761</c:v>
                </c:pt>
                <c:pt idx="69">
                  <c:v>683699</c:v>
                </c:pt>
                <c:pt idx="70">
                  <c:v>683604</c:v>
                </c:pt>
                <c:pt idx="72">
                  <c:v>683581</c:v>
                </c:pt>
                <c:pt idx="73">
                  <c:v>683531</c:v>
                </c:pt>
                <c:pt idx="74">
                  <c:v>683503</c:v>
                </c:pt>
                <c:pt idx="75">
                  <c:v>683397</c:v>
                </c:pt>
                <c:pt idx="76">
                  <c:v>683442</c:v>
                </c:pt>
                <c:pt idx="77">
                  <c:v>683419</c:v>
                </c:pt>
                <c:pt idx="78">
                  <c:v>683370</c:v>
                </c:pt>
                <c:pt idx="79">
                  <c:v>683351</c:v>
                </c:pt>
                <c:pt idx="80">
                  <c:v>683316</c:v>
                </c:pt>
                <c:pt idx="81">
                  <c:v>683279</c:v>
                </c:pt>
                <c:pt idx="82">
                  <c:v>683234</c:v>
                </c:pt>
                <c:pt idx="83">
                  <c:v>683190</c:v>
                </c:pt>
                <c:pt idx="84">
                  <c:v>683165</c:v>
                </c:pt>
                <c:pt idx="85">
                  <c:v>683122</c:v>
                </c:pt>
                <c:pt idx="86">
                  <c:v>683080</c:v>
                </c:pt>
                <c:pt idx="87">
                  <c:v>683075</c:v>
                </c:pt>
                <c:pt idx="88">
                  <c:v>683065</c:v>
                </c:pt>
                <c:pt idx="89">
                  <c:v>683407</c:v>
                </c:pt>
                <c:pt idx="90">
                  <c:v>683655</c:v>
                </c:pt>
                <c:pt idx="91">
                  <c:v>683901</c:v>
                </c:pt>
                <c:pt idx="92">
                  <c:v>684120</c:v>
                </c:pt>
                <c:pt idx="93">
                  <c:v>684219</c:v>
                </c:pt>
                <c:pt idx="94">
                  <c:v>684271</c:v>
                </c:pt>
                <c:pt idx="95">
                  <c:v>684328</c:v>
                </c:pt>
                <c:pt idx="96">
                  <c:v>684339</c:v>
                </c:pt>
                <c:pt idx="97">
                  <c:v>684334</c:v>
                </c:pt>
                <c:pt idx="98">
                  <c:v>684301</c:v>
                </c:pt>
                <c:pt idx="99">
                  <c:v>684281</c:v>
                </c:pt>
                <c:pt idx="100">
                  <c:v>684230</c:v>
                </c:pt>
                <c:pt idx="101">
                  <c:v>684167</c:v>
                </c:pt>
                <c:pt idx="102">
                  <c:v>684147</c:v>
                </c:pt>
                <c:pt idx="103">
                  <c:v>684123</c:v>
                </c:pt>
                <c:pt idx="104">
                  <c:v>684104</c:v>
                </c:pt>
                <c:pt idx="105">
                  <c:v>684088</c:v>
                </c:pt>
                <c:pt idx="106">
                  <c:v>684066</c:v>
                </c:pt>
                <c:pt idx="107">
                  <c:v>684040</c:v>
                </c:pt>
                <c:pt idx="108">
                  <c:v>683997</c:v>
                </c:pt>
                <c:pt idx="109">
                  <c:v>683975</c:v>
                </c:pt>
                <c:pt idx="110">
                  <c:v>683950</c:v>
                </c:pt>
                <c:pt idx="111">
                  <c:v>683927</c:v>
                </c:pt>
                <c:pt idx="112">
                  <c:v>683919</c:v>
                </c:pt>
                <c:pt idx="113">
                  <c:v>683887</c:v>
                </c:pt>
                <c:pt idx="114">
                  <c:v>683858</c:v>
                </c:pt>
                <c:pt idx="115">
                  <c:v>683834</c:v>
                </c:pt>
                <c:pt idx="116">
                  <c:v>683807</c:v>
                </c:pt>
                <c:pt idx="117">
                  <c:v>683765</c:v>
                </c:pt>
                <c:pt idx="118">
                  <c:v>683723</c:v>
                </c:pt>
                <c:pt idx="119">
                  <c:v>683699</c:v>
                </c:pt>
                <c:pt idx="120">
                  <c:v>683666</c:v>
                </c:pt>
                <c:pt idx="121">
                  <c:v>683640</c:v>
                </c:pt>
                <c:pt idx="122">
                  <c:v>683615</c:v>
                </c:pt>
                <c:pt idx="123">
                  <c:v>683597</c:v>
                </c:pt>
                <c:pt idx="124">
                  <c:v>683559</c:v>
                </c:pt>
                <c:pt idx="125">
                  <c:v>683527</c:v>
                </c:pt>
                <c:pt idx="126">
                  <c:v>683516</c:v>
                </c:pt>
                <c:pt idx="127">
                  <c:v>683492</c:v>
                </c:pt>
                <c:pt idx="128">
                  <c:v>683479</c:v>
                </c:pt>
                <c:pt idx="129">
                  <c:v>683461</c:v>
                </c:pt>
                <c:pt idx="130">
                  <c:v>683420</c:v>
                </c:pt>
                <c:pt idx="131">
                  <c:v>683397</c:v>
                </c:pt>
                <c:pt idx="132">
                  <c:v>683374</c:v>
                </c:pt>
                <c:pt idx="133">
                  <c:v>683390</c:v>
                </c:pt>
                <c:pt idx="134">
                  <c:v>683377</c:v>
                </c:pt>
                <c:pt idx="135">
                  <c:v>683364</c:v>
                </c:pt>
                <c:pt idx="136">
                  <c:v>683334</c:v>
                </c:pt>
                <c:pt idx="137">
                  <c:v>683263</c:v>
                </c:pt>
                <c:pt idx="138">
                  <c:v>683242</c:v>
                </c:pt>
                <c:pt idx="139">
                  <c:v>683208</c:v>
                </c:pt>
                <c:pt idx="140">
                  <c:v>683201</c:v>
                </c:pt>
                <c:pt idx="141">
                  <c:v>683176</c:v>
                </c:pt>
                <c:pt idx="142">
                  <c:v>683162</c:v>
                </c:pt>
                <c:pt idx="143">
                  <c:v>683149</c:v>
                </c:pt>
                <c:pt idx="144">
                  <c:v>683130</c:v>
                </c:pt>
                <c:pt idx="145">
                  <c:v>683047</c:v>
                </c:pt>
                <c:pt idx="146">
                  <c:v>682933</c:v>
                </c:pt>
                <c:pt idx="147">
                  <c:v>682896</c:v>
                </c:pt>
                <c:pt idx="148">
                  <c:v>682856</c:v>
                </c:pt>
                <c:pt idx="149">
                  <c:v>682822</c:v>
                </c:pt>
                <c:pt idx="150">
                  <c:v>682797</c:v>
                </c:pt>
                <c:pt idx="151">
                  <c:v>682786</c:v>
                </c:pt>
                <c:pt idx="152">
                  <c:v>682776</c:v>
                </c:pt>
                <c:pt idx="153">
                  <c:v>682760</c:v>
                </c:pt>
                <c:pt idx="154">
                  <c:v>682735</c:v>
                </c:pt>
                <c:pt idx="155">
                  <c:v>682712</c:v>
                </c:pt>
                <c:pt idx="156">
                  <c:v>682691</c:v>
                </c:pt>
                <c:pt idx="157">
                  <c:v>682675</c:v>
                </c:pt>
                <c:pt idx="158">
                  <c:v>682675</c:v>
                </c:pt>
                <c:pt idx="159">
                  <c:v>682648</c:v>
                </c:pt>
                <c:pt idx="160">
                  <c:v>682626</c:v>
                </c:pt>
                <c:pt idx="161">
                  <c:v>682611</c:v>
                </c:pt>
                <c:pt idx="162">
                  <c:v>682610</c:v>
                </c:pt>
                <c:pt idx="163">
                  <c:v>682572</c:v>
                </c:pt>
                <c:pt idx="164">
                  <c:v>682562</c:v>
                </c:pt>
                <c:pt idx="165">
                  <c:v>682550</c:v>
                </c:pt>
                <c:pt idx="166">
                  <c:v>682543</c:v>
                </c:pt>
                <c:pt idx="167">
                  <c:v>682526</c:v>
                </c:pt>
                <c:pt idx="168">
                  <c:v>682505</c:v>
                </c:pt>
                <c:pt idx="169">
                  <c:v>682486</c:v>
                </c:pt>
                <c:pt idx="170">
                  <c:v>682475</c:v>
                </c:pt>
                <c:pt idx="171">
                  <c:v>682454</c:v>
                </c:pt>
                <c:pt idx="172">
                  <c:v>682426</c:v>
                </c:pt>
                <c:pt idx="173">
                  <c:v>682400</c:v>
                </c:pt>
                <c:pt idx="174">
                  <c:v>682373</c:v>
                </c:pt>
                <c:pt idx="175">
                  <c:v>682361</c:v>
                </c:pt>
                <c:pt idx="176">
                  <c:v>682317</c:v>
                </c:pt>
                <c:pt idx="177">
                  <c:v>682311</c:v>
                </c:pt>
                <c:pt idx="178">
                  <c:v>683150</c:v>
                </c:pt>
                <c:pt idx="179">
                  <c:v>683112</c:v>
                </c:pt>
                <c:pt idx="180">
                  <c:v>683081</c:v>
                </c:pt>
                <c:pt idx="181">
                  <c:v>683059</c:v>
                </c:pt>
                <c:pt idx="182">
                  <c:v>683020</c:v>
                </c:pt>
                <c:pt idx="183">
                  <c:v>682997</c:v>
                </c:pt>
                <c:pt idx="184">
                  <c:v>682974</c:v>
                </c:pt>
                <c:pt idx="185">
                  <c:v>682961</c:v>
                </c:pt>
                <c:pt idx="186">
                  <c:v>682934</c:v>
                </c:pt>
                <c:pt idx="187">
                  <c:v>682920</c:v>
                </c:pt>
                <c:pt idx="188">
                  <c:v>682900</c:v>
                </c:pt>
                <c:pt idx="189">
                  <c:v>682873</c:v>
                </c:pt>
                <c:pt idx="190">
                  <c:v>682854</c:v>
                </c:pt>
                <c:pt idx="191">
                  <c:v>682846</c:v>
                </c:pt>
                <c:pt idx="192">
                  <c:v>682851</c:v>
                </c:pt>
                <c:pt idx="193">
                  <c:v>682829</c:v>
                </c:pt>
                <c:pt idx="194">
                  <c:v>682825</c:v>
                </c:pt>
                <c:pt idx="195">
                  <c:v>682803</c:v>
                </c:pt>
                <c:pt idx="196">
                  <c:v>682776</c:v>
                </c:pt>
                <c:pt idx="197">
                  <c:v>682771</c:v>
                </c:pt>
                <c:pt idx="198">
                  <c:v>682766</c:v>
                </c:pt>
                <c:pt idx="199">
                  <c:v>682803</c:v>
                </c:pt>
                <c:pt idx="200">
                  <c:v>682826</c:v>
                </c:pt>
                <c:pt idx="201">
                  <c:v>682826</c:v>
                </c:pt>
                <c:pt idx="202">
                  <c:v>682862</c:v>
                </c:pt>
                <c:pt idx="203">
                  <c:v>682856</c:v>
                </c:pt>
                <c:pt idx="204">
                  <c:v>682846</c:v>
                </c:pt>
                <c:pt idx="205">
                  <c:v>682820</c:v>
                </c:pt>
                <c:pt idx="206">
                  <c:v>682812</c:v>
                </c:pt>
                <c:pt idx="207">
                  <c:v>682788</c:v>
                </c:pt>
                <c:pt idx="208">
                  <c:v>682773</c:v>
                </c:pt>
                <c:pt idx="209">
                  <c:v>682763</c:v>
                </c:pt>
                <c:pt idx="210">
                  <c:v>682768</c:v>
                </c:pt>
                <c:pt idx="211">
                  <c:v>682750</c:v>
                </c:pt>
                <c:pt idx="212">
                  <c:v>682735</c:v>
                </c:pt>
                <c:pt idx="213">
                  <c:v>682704</c:v>
                </c:pt>
                <c:pt idx="214">
                  <c:v>682662</c:v>
                </c:pt>
                <c:pt idx="215">
                  <c:v>682647</c:v>
                </c:pt>
                <c:pt idx="216">
                  <c:v>682636</c:v>
                </c:pt>
                <c:pt idx="217">
                  <c:v>682614</c:v>
                </c:pt>
                <c:pt idx="218">
                  <c:v>682594</c:v>
                </c:pt>
                <c:pt idx="219">
                  <c:v>682596</c:v>
                </c:pt>
                <c:pt idx="220">
                  <c:v>682580</c:v>
                </c:pt>
                <c:pt idx="221">
                  <c:v>682556</c:v>
                </c:pt>
                <c:pt idx="222">
                  <c:v>682539</c:v>
                </c:pt>
                <c:pt idx="223">
                  <c:v>682516</c:v>
                </c:pt>
                <c:pt idx="224">
                  <c:v>682490</c:v>
                </c:pt>
                <c:pt idx="225">
                  <c:v>682483</c:v>
                </c:pt>
                <c:pt idx="226">
                  <c:v>682498</c:v>
                </c:pt>
                <c:pt idx="227">
                  <c:v>682470</c:v>
                </c:pt>
                <c:pt idx="228">
                  <c:v>682463</c:v>
                </c:pt>
                <c:pt idx="229">
                  <c:v>682449</c:v>
                </c:pt>
                <c:pt idx="230">
                  <c:v>682455</c:v>
                </c:pt>
                <c:pt idx="231">
                  <c:v>682454</c:v>
                </c:pt>
                <c:pt idx="232">
                  <c:v>682429</c:v>
                </c:pt>
                <c:pt idx="233">
                  <c:v>682423</c:v>
                </c:pt>
                <c:pt idx="234">
                  <c:v>682427</c:v>
                </c:pt>
                <c:pt idx="235">
                  <c:v>682400</c:v>
                </c:pt>
                <c:pt idx="236">
                  <c:v>682408</c:v>
                </c:pt>
                <c:pt idx="237">
                  <c:v>682387</c:v>
                </c:pt>
                <c:pt idx="238">
                  <c:v>682408</c:v>
                </c:pt>
                <c:pt idx="239">
                  <c:v>682403</c:v>
                </c:pt>
                <c:pt idx="240">
                  <c:v>682433</c:v>
                </c:pt>
                <c:pt idx="241">
                  <c:v>682463</c:v>
                </c:pt>
                <c:pt idx="242">
                  <c:v>682485</c:v>
                </c:pt>
                <c:pt idx="243">
                  <c:v>682508</c:v>
                </c:pt>
                <c:pt idx="244">
                  <c:v>682513</c:v>
                </c:pt>
                <c:pt idx="245">
                  <c:v>682510</c:v>
                </c:pt>
                <c:pt idx="246">
                  <c:v>682505</c:v>
                </c:pt>
                <c:pt idx="247">
                  <c:v>682505</c:v>
                </c:pt>
                <c:pt idx="248">
                  <c:v>682517</c:v>
                </c:pt>
                <c:pt idx="249">
                  <c:v>682529</c:v>
                </c:pt>
                <c:pt idx="250">
                  <c:v>682551</c:v>
                </c:pt>
                <c:pt idx="251">
                  <c:v>682616</c:v>
                </c:pt>
                <c:pt idx="252">
                  <c:v>682617</c:v>
                </c:pt>
                <c:pt idx="253">
                  <c:v>682604</c:v>
                </c:pt>
                <c:pt idx="254">
                  <c:v>682494</c:v>
                </c:pt>
                <c:pt idx="255">
                  <c:v>682467</c:v>
                </c:pt>
                <c:pt idx="256">
                  <c:v>682434</c:v>
                </c:pt>
                <c:pt idx="257">
                  <c:v>682405</c:v>
                </c:pt>
                <c:pt idx="258">
                  <c:v>682380</c:v>
                </c:pt>
                <c:pt idx="259">
                  <c:v>682369</c:v>
                </c:pt>
                <c:pt idx="260">
                  <c:v>682337</c:v>
                </c:pt>
                <c:pt idx="261">
                  <c:v>682327</c:v>
                </c:pt>
                <c:pt idx="262">
                  <c:v>682297</c:v>
                </c:pt>
                <c:pt idx="263">
                  <c:v>682284</c:v>
                </c:pt>
                <c:pt idx="264">
                  <c:v>682268</c:v>
                </c:pt>
                <c:pt idx="265">
                  <c:v>682255</c:v>
                </c:pt>
                <c:pt idx="266">
                  <c:v>682226</c:v>
                </c:pt>
                <c:pt idx="267">
                  <c:v>682217</c:v>
                </c:pt>
                <c:pt idx="268">
                  <c:v>682213</c:v>
                </c:pt>
                <c:pt idx="269">
                  <c:v>682236</c:v>
                </c:pt>
                <c:pt idx="270">
                  <c:v>682235</c:v>
                </c:pt>
                <c:pt idx="271">
                  <c:v>682218</c:v>
                </c:pt>
                <c:pt idx="272">
                  <c:v>682197</c:v>
                </c:pt>
                <c:pt idx="273">
                  <c:v>682194</c:v>
                </c:pt>
                <c:pt idx="274">
                  <c:v>682197</c:v>
                </c:pt>
                <c:pt idx="275">
                  <c:v>682017</c:v>
                </c:pt>
                <c:pt idx="276">
                  <c:v>681823</c:v>
                </c:pt>
                <c:pt idx="277">
                  <c:v>681646</c:v>
                </c:pt>
                <c:pt idx="278">
                  <c:v>681525</c:v>
                </c:pt>
                <c:pt idx="279">
                  <c:v>681471</c:v>
                </c:pt>
                <c:pt idx="280">
                  <c:v>681433</c:v>
                </c:pt>
                <c:pt idx="281">
                  <c:v>681393</c:v>
                </c:pt>
                <c:pt idx="282">
                  <c:v>681368</c:v>
                </c:pt>
                <c:pt idx="283">
                  <c:v>681338</c:v>
                </c:pt>
                <c:pt idx="284">
                  <c:v>681311</c:v>
                </c:pt>
                <c:pt idx="285">
                  <c:v>681291</c:v>
                </c:pt>
                <c:pt idx="286">
                  <c:v>681254</c:v>
                </c:pt>
                <c:pt idx="287">
                  <c:v>681238</c:v>
                </c:pt>
                <c:pt idx="288">
                  <c:v>681218</c:v>
                </c:pt>
                <c:pt idx="289">
                  <c:v>681221</c:v>
                </c:pt>
                <c:pt idx="290">
                  <c:v>681173</c:v>
                </c:pt>
                <c:pt idx="291">
                  <c:v>681152</c:v>
                </c:pt>
                <c:pt idx="292">
                  <c:v>681085</c:v>
                </c:pt>
                <c:pt idx="293">
                  <c:v>681078</c:v>
                </c:pt>
                <c:pt idx="294">
                  <c:v>681062</c:v>
                </c:pt>
                <c:pt idx="295">
                  <c:v>681043</c:v>
                </c:pt>
                <c:pt idx="296">
                  <c:v>681014</c:v>
                </c:pt>
                <c:pt idx="297">
                  <c:v>680983</c:v>
                </c:pt>
                <c:pt idx="298">
                  <c:v>680948</c:v>
                </c:pt>
                <c:pt idx="299">
                  <c:v>680896</c:v>
                </c:pt>
                <c:pt idx="300">
                  <c:v>680879</c:v>
                </c:pt>
                <c:pt idx="302">
                  <c:v>680847</c:v>
                </c:pt>
                <c:pt idx="303">
                  <c:v>680833</c:v>
                </c:pt>
                <c:pt idx="304">
                  <c:v>680814</c:v>
                </c:pt>
                <c:pt idx="305">
                  <c:v>680810</c:v>
                </c:pt>
                <c:pt idx="306">
                  <c:v>680801</c:v>
                </c:pt>
                <c:pt idx="307">
                  <c:v>680802</c:v>
                </c:pt>
                <c:pt idx="308">
                  <c:v>680803</c:v>
                </c:pt>
                <c:pt idx="309">
                  <c:v>680815</c:v>
                </c:pt>
                <c:pt idx="310">
                  <c:v>680781</c:v>
                </c:pt>
                <c:pt idx="311">
                  <c:v>680628</c:v>
                </c:pt>
                <c:pt idx="312">
                  <c:v>680602</c:v>
                </c:pt>
                <c:pt idx="313">
                  <c:v>680562</c:v>
                </c:pt>
                <c:pt idx="314">
                  <c:v>680541</c:v>
                </c:pt>
                <c:pt idx="315">
                  <c:v>680525</c:v>
                </c:pt>
                <c:pt idx="316">
                  <c:v>680488</c:v>
                </c:pt>
                <c:pt idx="317">
                  <c:v>680463</c:v>
                </c:pt>
                <c:pt idx="318">
                  <c:v>680453</c:v>
                </c:pt>
                <c:pt idx="319">
                  <c:v>680715</c:v>
                </c:pt>
                <c:pt idx="320">
                  <c:v>680723</c:v>
                </c:pt>
                <c:pt idx="321">
                  <c:v>680742</c:v>
                </c:pt>
                <c:pt idx="322">
                  <c:v>680758</c:v>
                </c:pt>
                <c:pt idx="323">
                  <c:v>680752</c:v>
                </c:pt>
                <c:pt idx="324">
                  <c:v>680754</c:v>
                </c:pt>
                <c:pt idx="325">
                  <c:v>680745</c:v>
                </c:pt>
                <c:pt idx="326">
                  <c:v>680756</c:v>
                </c:pt>
                <c:pt idx="327">
                  <c:v>680777</c:v>
                </c:pt>
                <c:pt idx="328">
                  <c:v>680771</c:v>
                </c:pt>
                <c:pt idx="329">
                  <c:v>680777</c:v>
                </c:pt>
                <c:pt idx="330">
                  <c:v>680780</c:v>
                </c:pt>
                <c:pt idx="331">
                  <c:v>680804</c:v>
                </c:pt>
                <c:pt idx="332">
                  <c:v>680815</c:v>
                </c:pt>
                <c:pt idx="333">
                  <c:v>680816</c:v>
                </c:pt>
                <c:pt idx="334">
                  <c:v>680802</c:v>
                </c:pt>
                <c:pt idx="335">
                  <c:v>680773</c:v>
                </c:pt>
                <c:pt idx="336">
                  <c:v>680781</c:v>
                </c:pt>
                <c:pt idx="337">
                  <c:v>680777</c:v>
                </c:pt>
                <c:pt idx="338">
                  <c:v>680770</c:v>
                </c:pt>
                <c:pt idx="339">
                  <c:v>680789</c:v>
                </c:pt>
                <c:pt idx="340">
                  <c:v>680776</c:v>
                </c:pt>
                <c:pt idx="341">
                  <c:v>680769</c:v>
                </c:pt>
                <c:pt idx="342">
                  <c:v>680769</c:v>
                </c:pt>
                <c:pt idx="343">
                  <c:v>680754</c:v>
                </c:pt>
                <c:pt idx="344">
                  <c:v>680734</c:v>
                </c:pt>
                <c:pt idx="345">
                  <c:v>680704</c:v>
                </c:pt>
                <c:pt idx="346">
                  <c:v>680708</c:v>
                </c:pt>
                <c:pt idx="347">
                  <c:v>680690</c:v>
                </c:pt>
                <c:pt idx="348">
                  <c:v>680678</c:v>
                </c:pt>
                <c:pt idx="349">
                  <c:v>680674</c:v>
                </c:pt>
                <c:pt idx="350">
                  <c:v>680658</c:v>
                </c:pt>
                <c:pt idx="351">
                  <c:v>680671</c:v>
                </c:pt>
                <c:pt idx="352">
                  <c:v>680667</c:v>
                </c:pt>
                <c:pt idx="353">
                  <c:v>680681</c:v>
                </c:pt>
                <c:pt idx="354">
                  <c:v>680665</c:v>
                </c:pt>
                <c:pt idx="355">
                  <c:v>680667</c:v>
                </c:pt>
                <c:pt idx="356">
                  <c:v>680676</c:v>
                </c:pt>
                <c:pt idx="357">
                  <c:v>680667</c:v>
                </c:pt>
                <c:pt idx="358">
                  <c:v>680685</c:v>
                </c:pt>
                <c:pt idx="359">
                  <c:v>680686</c:v>
                </c:pt>
                <c:pt idx="360">
                  <c:v>680679</c:v>
                </c:pt>
                <c:pt idx="361">
                  <c:v>680662</c:v>
                </c:pt>
                <c:pt idx="362">
                  <c:v>680654</c:v>
                </c:pt>
                <c:pt idx="363">
                  <c:v>680631</c:v>
                </c:pt>
                <c:pt idx="364">
                  <c:v>680603</c:v>
                </c:pt>
                <c:pt idx="365">
                  <c:v>680602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73-40E6-B78B-4F93C2FD0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0544"/>
        <c:axId val="79248904"/>
      </c:lineChart>
      <c:catAx>
        <c:axId val="7925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48904"/>
        <c:crosses val="autoZero"/>
        <c:auto val="1"/>
        <c:lblAlgn val="ctr"/>
        <c:lblOffset val="100"/>
        <c:noMultiLvlLbl val="0"/>
      </c:catAx>
      <c:valAx>
        <c:axId val="7924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FF-43A4-AA56-2510790B38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FF-43A4-AA56-2510790B38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9083273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FF-43A4-AA56-2510790B3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81736"/>
        <c:axId val="503777800"/>
      </c:lineChart>
      <c:catAx>
        <c:axId val="50378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77800"/>
        <c:crosses val="autoZero"/>
        <c:auto val="1"/>
        <c:lblAlgn val="ctr"/>
        <c:lblOffset val="100"/>
        <c:noMultiLvlLbl val="0"/>
      </c:catAx>
      <c:valAx>
        <c:axId val="50377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8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C0-4ED2-A913-867455068C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C0-4ED2-A913-867455068C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C0-4ED2-A913-867455068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76816"/>
        <c:axId val="503778128"/>
      </c:lineChart>
      <c:catAx>
        <c:axId val="50377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78128"/>
        <c:crosses val="autoZero"/>
        <c:auto val="1"/>
        <c:lblAlgn val="ctr"/>
        <c:lblOffset val="100"/>
        <c:noMultiLvlLbl val="0"/>
      </c:catAx>
      <c:valAx>
        <c:axId val="50377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5035.9889400000002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A-4E26-9091-D352528667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13759.941564999999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5A-4E26-9091-D35252866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82392"/>
        <c:axId val="503783376"/>
      </c:lineChart>
      <c:catAx>
        <c:axId val="50378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83376"/>
        <c:crosses val="autoZero"/>
        <c:auto val="1"/>
        <c:lblAlgn val="ctr"/>
        <c:lblOffset val="100"/>
        <c:noMultiLvlLbl val="0"/>
      </c:catAx>
      <c:valAx>
        <c:axId val="50378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8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Sheet1!$A$2:$A$37</c:f>
              <c:strCache>
                <c:ptCount val="36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</c:strCache>
            </c:str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B2-48C6-B66B-5F03DB47E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86984"/>
        <c:axId val="503794200"/>
      </c:lineChart>
      <c:catAx>
        <c:axId val="50378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94200"/>
        <c:crosses val="autoZero"/>
        <c:auto val="1"/>
        <c:lblAlgn val="ctr"/>
        <c:lblOffset val="100"/>
        <c:noMultiLvlLbl val="0"/>
      </c:catAx>
      <c:valAx>
        <c:axId val="50379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8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11-4878-9F0B-7214973FF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71568"/>
        <c:axId val="503767960"/>
      </c:lineChart>
      <c:catAx>
        <c:axId val="50377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67960"/>
        <c:crosses val="autoZero"/>
        <c:auto val="1"/>
        <c:lblAlgn val="ctr"/>
        <c:lblOffset val="100"/>
        <c:noMultiLvlLbl val="0"/>
      </c:catAx>
      <c:valAx>
        <c:axId val="50376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7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52-40F4-AD78-4167A3149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72880"/>
        <c:axId val="503764352"/>
      </c:lineChart>
      <c:catAx>
        <c:axId val="50377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64352"/>
        <c:crosses val="autoZero"/>
        <c:auto val="1"/>
        <c:lblAlgn val="ctr"/>
        <c:lblOffset val="100"/>
        <c:noMultiLvlLbl val="0"/>
      </c:catAx>
      <c:valAx>
        <c:axId val="50376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7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01.01.2022</c:v>
                </c:pt>
                <c:pt idx="1">
                  <c:v>02.01.2022</c:v>
                </c:pt>
                <c:pt idx="2">
                  <c:v>03.01.2022</c:v>
                </c:pt>
                <c:pt idx="3">
                  <c:v>04.01.2022</c:v>
                </c:pt>
                <c:pt idx="4">
                  <c:v>05.01.2022</c:v>
                </c:pt>
                <c:pt idx="5">
                  <c:v>06.01.2022</c:v>
                </c:pt>
                <c:pt idx="6">
                  <c:v>07.01.2022</c:v>
                </c:pt>
                <c:pt idx="7">
                  <c:v>08.01.2022</c:v>
                </c:pt>
                <c:pt idx="8">
                  <c:v>09.01.2022</c:v>
                </c:pt>
                <c:pt idx="9">
                  <c:v>10.01.2022</c:v>
                </c:pt>
                <c:pt idx="10">
                  <c:v>11.01.2022</c:v>
                </c:pt>
                <c:pt idx="11">
                  <c:v>12.01.2022</c:v>
                </c:pt>
                <c:pt idx="12">
                  <c:v>13.01.2022</c:v>
                </c:pt>
                <c:pt idx="13">
                  <c:v>14.01.2022</c:v>
                </c:pt>
                <c:pt idx="14">
                  <c:v>15.01.2022</c:v>
                </c:pt>
                <c:pt idx="15">
                  <c:v>16.01.2022</c:v>
                </c:pt>
                <c:pt idx="16">
                  <c:v>17.01.2022</c:v>
                </c:pt>
                <c:pt idx="17">
                  <c:v>18.01.2022</c:v>
                </c:pt>
                <c:pt idx="18">
                  <c:v>19.01.2022</c:v>
                </c:pt>
                <c:pt idx="19">
                  <c:v>20.01.2022</c:v>
                </c:pt>
                <c:pt idx="20">
                  <c:v>21.01.2022</c:v>
                </c:pt>
                <c:pt idx="21">
                  <c:v>22.01.2022</c:v>
                </c:pt>
                <c:pt idx="22">
                  <c:v>23.01.2022</c:v>
                </c:pt>
                <c:pt idx="23">
                  <c:v>24.01.2022</c:v>
                </c:pt>
                <c:pt idx="24">
                  <c:v>25.01.2022</c:v>
                </c:pt>
                <c:pt idx="25">
                  <c:v>26.01.2022</c:v>
                </c:pt>
                <c:pt idx="26">
                  <c:v>27.01.2022</c:v>
                </c:pt>
                <c:pt idx="27">
                  <c:v>28.01.2022</c:v>
                </c:pt>
                <c:pt idx="28">
                  <c:v>29.01.2022</c:v>
                </c:pt>
                <c:pt idx="29">
                  <c:v>30.01.2022</c:v>
                </c:pt>
                <c:pt idx="30">
                  <c:v>31.01.2022</c:v>
                </c:pt>
                <c:pt idx="31">
                  <c:v>01.02.2022</c:v>
                </c:pt>
                <c:pt idx="32">
                  <c:v>02.02.2022</c:v>
                </c:pt>
                <c:pt idx="33">
                  <c:v>03.02.2022</c:v>
                </c:pt>
                <c:pt idx="34">
                  <c:v>04.02.2022</c:v>
                </c:pt>
                <c:pt idx="35">
                  <c:v>05.02.2022</c:v>
                </c:pt>
                <c:pt idx="36">
                  <c:v>06.02.2022</c:v>
                </c:pt>
                <c:pt idx="37">
                  <c:v>07.02.2022</c:v>
                </c:pt>
                <c:pt idx="38">
                  <c:v>08.02.2022</c:v>
                </c:pt>
                <c:pt idx="39">
                  <c:v>09.02.2022</c:v>
                </c:pt>
                <c:pt idx="40">
                  <c:v>10.02.2022</c:v>
                </c:pt>
                <c:pt idx="41">
                  <c:v>11.02.2022</c:v>
                </c:pt>
                <c:pt idx="42">
                  <c:v>12.02.2022</c:v>
                </c:pt>
                <c:pt idx="43">
                  <c:v>13.02.2022</c:v>
                </c:pt>
                <c:pt idx="44">
                  <c:v>14.02.2022</c:v>
                </c:pt>
                <c:pt idx="45">
                  <c:v>15.02.2022</c:v>
                </c:pt>
                <c:pt idx="46">
                  <c:v>16.02.2022</c:v>
                </c:pt>
                <c:pt idx="47">
                  <c:v>17.02.2022</c:v>
                </c:pt>
                <c:pt idx="48">
                  <c:v>18.02.2022</c:v>
                </c:pt>
                <c:pt idx="49">
                  <c:v>19.02.2022</c:v>
                </c:pt>
                <c:pt idx="50">
                  <c:v>20.02.2022</c:v>
                </c:pt>
                <c:pt idx="51">
                  <c:v>21.02.2022</c:v>
                </c:pt>
                <c:pt idx="52">
                  <c:v>22.02.2022</c:v>
                </c:pt>
                <c:pt idx="53">
                  <c:v>23.02.2022</c:v>
                </c:pt>
                <c:pt idx="54">
                  <c:v>24.02.2022</c:v>
                </c:pt>
                <c:pt idx="55">
                  <c:v>25.02.2022</c:v>
                </c:pt>
                <c:pt idx="56">
                  <c:v>26.02.2022</c:v>
                </c:pt>
                <c:pt idx="57">
                  <c:v>27.02.2022</c:v>
                </c:pt>
                <c:pt idx="58">
                  <c:v>28.02.2022</c:v>
                </c:pt>
                <c:pt idx="59">
                  <c:v>01.03.2022</c:v>
                </c:pt>
                <c:pt idx="60">
                  <c:v>02.03.2022</c:v>
                </c:pt>
                <c:pt idx="61">
                  <c:v>03.03.2022</c:v>
                </c:pt>
                <c:pt idx="62">
                  <c:v>04.03.2022</c:v>
                </c:pt>
                <c:pt idx="63">
                  <c:v>05.03.2022</c:v>
                </c:pt>
                <c:pt idx="64">
                  <c:v>06.03.2022</c:v>
                </c:pt>
                <c:pt idx="65">
                  <c:v>07.03.2022</c:v>
                </c:pt>
                <c:pt idx="66">
                  <c:v>08.03.2022</c:v>
                </c:pt>
                <c:pt idx="67">
                  <c:v>09.03.2022</c:v>
                </c:pt>
                <c:pt idx="68">
                  <c:v>10.03.2022</c:v>
                </c:pt>
                <c:pt idx="69">
                  <c:v>11.03.2022</c:v>
                </c:pt>
                <c:pt idx="70">
                  <c:v>12.03.2022</c:v>
                </c:pt>
                <c:pt idx="71">
                  <c:v>13.03.2022</c:v>
                </c:pt>
                <c:pt idx="72">
                  <c:v>14.03.2022</c:v>
                </c:pt>
                <c:pt idx="73">
                  <c:v>15.03.2022</c:v>
                </c:pt>
                <c:pt idx="74">
                  <c:v>16.03.2022</c:v>
                </c:pt>
                <c:pt idx="75">
                  <c:v>17.03.2022</c:v>
                </c:pt>
                <c:pt idx="76">
                  <c:v>18.03.2022</c:v>
                </c:pt>
                <c:pt idx="77">
                  <c:v>19.03.2022</c:v>
                </c:pt>
                <c:pt idx="78">
                  <c:v>20.03.2022</c:v>
                </c:pt>
                <c:pt idx="79">
                  <c:v>21.03.2022</c:v>
                </c:pt>
                <c:pt idx="80">
                  <c:v>22.03.2022</c:v>
                </c:pt>
                <c:pt idx="81">
                  <c:v>23.03.2022</c:v>
                </c:pt>
                <c:pt idx="82">
                  <c:v>24.03.2022</c:v>
                </c:pt>
                <c:pt idx="83">
                  <c:v>25.03.2022</c:v>
                </c:pt>
                <c:pt idx="84">
                  <c:v>26.03.2022</c:v>
                </c:pt>
                <c:pt idx="85">
                  <c:v>27.03.2022</c:v>
                </c:pt>
                <c:pt idx="86">
                  <c:v>28.03.2022</c:v>
                </c:pt>
                <c:pt idx="87">
                  <c:v>29.03.2022</c:v>
                </c:pt>
                <c:pt idx="88">
                  <c:v>30.03.2022</c:v>
                </c:pt>
                <c:pt idx="89">
                  <c:v>31.03.2022</c:v>
                </c:pt>
                <c:pt idx="90">
                  <c:v>01.04.2022</c:v>
                </c:pt>
                <c:pt idx="91">
                  <c:v>02.04.2022</c:v>
                </c:pt>
                <c:pt idx="92">
                  <c:v>03.04.2022</c:v>
                </c:pt>
                <c:pt idx="93">
                  <c:v>04.04.2022</c:v>
                </c:pt>
                <c:pt idx="94">
                  <c:v>05.04.2022</c:v>
                </c:pt>
                <c:pt idx="95">
                  <c:v>06.04.2022</c:v>
                </c:pt>
                <c:pt idx="96">
                  <c:v>07.04.2022</c:v>
                </c:pt>
                <c:pt idx="97">
                  <c:v>08.04.2022</c:v>
                </c:pt>
                <c:pt idx="98">
                  <c:v>09.04.2022</c:v>
                </c:pt>
                <c:pt idx="99">
                  <c:v>10.04.2022</c:v>
                </c:pt>
                <c:pt idx="100">
                  <c:v>11.04.2022</c:v>
                </c:pt>
                <c:pt idx="101">
                  <c:v>12.04.2022</c:v>
                </c:pt>
                <c:pt idx="102">
                  <c:v>13.04.2022</c:v>
                </c:pt>
                <c:pt idx="103">
                  <c:v>14.04.2022</c:v>
                </c:pt>
                <c:pt idx="104">
                  <c:v>15.04.2022</c:v>
                </c:pt>
                <c:pt idx="105">
                  <c:v>16.04.2022</c:v>
                </c:pt>
                <c:pt idx="106">
                  <c:v>17.04.2022</c:v>
                </c:pt>
                <c:pt idx="107">
                  <c:v>18.04.2022</c:v>
                </c:pt>
                <c:pt idx="108">
                  <c:v>19.04.2022</c:v>
                </c:pt>
                <c:pt idx="109">
                  <c:v>20.04.2022</c:v>
                </c:pt>
                <c:pt idx="110">
                  <c:v>21.04.2022</c:v>
                </c:pt>
                <c:pt idx="111">
                  <c:v>22.04.2022</c:v>
                </c:pt>
                <c:pt idx="112">
                  <c:v>23.04.2022</c:v>
                </c:pt>
                <c:pt idx="113">
                  <c:v>24.04.2022</c:v>
                </c:pt>
                <c:pt idx="114">
                  <c:v>25.04.2022</c:v>
                </c:pt>
                <c:pt idx="115">
                  <c:v>26.04.2022</c:v>
                </c:pt>
                <c:pt idx="116">
                  <c:v>27.04.2022</c:v>
                </c:pt>
                <c:pt idx="117">
                  <c:v>28.04.2022</c:v>
                </c:pt>
                <c:pt idx="118">
                  <c:v>29.04.2022</c:v>
                </c:pt>
                <c:pt idx="119">
                  <c:v>30.04.2022</c:v>
                </c:pt>
                <c:pt idx="120">
                  <c:v>01.05.2022</c:v>
                </c:pt>
                <c:pt idx="121">
                  <c:v>02.05.2022</c:v>
                </c:pt>
                <c:pt idx="122">
                  <c:v>03.05.2022</c:v>
                </c:pt>
                <c:pt idx="123">
                  <c:v>04.05.2022</c:v>
                </c:pt>
                <c:pt idx="124">
                  <c:v>05.05.2022</c:v>
                </c:pt>
                <c:pt idx="125">
                  <c:v>06.05.2022</c:v>
                </c:pt>
                <c:pt idx="126">
                  <c:v>07.05.2022</c:v>
                </c:pt>
                <c:pt idx="127">
                  <c:v>08.05.2022</c:v>
                </c:pt>
                <c:pt idx="128">
                  <c:v>09.05.2022</c:v>
                </c:pt>
                <c:pt idx="129">
                  <c:v>10.05.2022</c:v>
                </c:pt>
                <c:pt idx="130">
                  <c:v>11.05.2022</c:v>
                </c:pt>
                <c:pt idx="131">
                  <c:v>12.05.2022</c:v>
                </c:pt>
                <c:pt idx="132">
                  <c:v>13.05.2022</c:v>
                </c:pt>
                <c:pt idx="133">
                  <c:v>14.05.2022</c:v>
                </c:pt>
                <c:pt idx="134">
                  <c:v>15.05.2022</c:v>
                </c:pt>
                <c:pt idx="135">
                  <c:v>16.05.2022</c:v>
                </c:pt>
                <c:pt idx="136">
                  <c:v>17.05.2022</c:v>
                </c:pt>
                <c:pt idx="137">
                  <c:v>18.05.2022</c:v>
                </c:pt>
                <c:pt idx="138">
                  <c:v>19.05.2022</c:v>
                </c:pt>
                <c:pt idx="139">
                  <c:v>20.05.2022</c:v>
                </c:pt>
                <c:pt idx="140">
                  <c:v>21.05.2022</c:v>
                </c:pt>
                <c:pt idx="141">
                  <c:v>22.05.2022</c:v>
                </c:pt>
                <c:pt idx="142">
                  <c:v>23.05.2022</c:v>
                </c:pt>
                <c:pt idx="143">
                  <c:v>24.05.2022</c:v>
                </c:pt>
                <c:pt idx="144">
                  <c:v>25.05.2022</c:v>
                </c:pt>
                <c:pt idx="145">
                  <c:v>26.05.2022</c:v>
                </c:pt>
                <c:pt idx="146">
                  <c:v>27.05.2022</c:v>
                </c:pt>
                <c:pt idx="147">
                  <c:v>28.05.2022</c:v>
                </c:pt>
                <c:pt idx="148">
                  <c:v>29.05.2022</c:v>
                </c:pt>
                <c:pt idx="149">
                  <c:v>30.05.2022</c:v>
                </c:pt>
                <c:pt idx="150">
                  <c:v>31.05.2022</c:v>
                </c:pt>
                <c:pt idx="151">
                  <c:v>01.06.2022</c:v>
                </c:pt>
                <c:pt idx="152">
                  <c:v>02.06.2022</c:v>
                </c:pt>
                <c:pt idx="153">
                  <c:v>03.06.2022</c:v>
                </c:pt>
                <c:pt idx="154">
                  <c:v>04.06.2022</c:v>
                </c:pt>
                <c:pt idx="155">
                  <c:v>05.06.2022</c:v>
                </c:pt>
                <c:pt idx="156">
                  <c:v>06.06.2022</c:v>
                </c:pt>
                <c:pt idx="157">
                  <c:v>07.06.2022</c:v>
                </c:pt>
                <c:pt idx="158">
                  <c:v>08.06.2022</c:v>
                </c:pt>
                <c:pt idx="159">
                  <c:v>09.06.2022</c:v>
                </c:pt>
                <c:pt idx="160">
                  <c:v>10.06.2022</c:v>
                </c:pt>
                <c:pt idx="161">
                  <c:v>11.06.2022</c:v>
                </c:pt>
                <c:pt idx="162">
                  <c:v>12.06.2022</c:v>
                </c:pt>
                <c:pt idx="163">
                  <c:v>13.06.2022</c:v>
                </c:pt>
                <c:pt idx="164">
                  <c:v>14.06.2022</c:v>
                </c:pt>
                <c:pt idx="165">
                  <c:v>15.06.2022</c:v>
                </c:pt>
                <c:pt idx="166">
                  <c:v>16.06.2022</c:v>
                </c:pt>
                <c:pt idx="167">
                  <c:v>17.06.2022</c:v>
                </c:pt>
                <c:pt idx="168">
                  <c:v>18.06.2022</c:v>
                </c:pt>
                <c:pt idx="169">
                  <c:v>19.06.2022</c:v>
                </c:pt>
                <c:pt idx="170">
                  <c:v>20.06.2022</c:v>
                </c:pt>
                <c:pt idx="171">
                  <c:v>21.06.2022</c:v>
                </c:pt>
                <c:pt idx="172">
                  <c:v>22.06.2022</c:v>
                </c:pt>
                <c:pt idx="173">
                  <c:v>23.06.2022</c:v>
                </c:pt>
                <c:pt idx="174">
                  <c:v>24.06.2022</c:v>
                </c:pt>
                <c:pt idx="175">
                  <c:v>25.06.2022</c:v>
                </c:pt>
                <c:pt idx="176">
                  <c:v>26.06.2022</c:v>
                </c:pt>
                <c:pt idx="177">
                  <c:v>27.06.2022</c:v>
                </c:pt>
                <c:pt idx="178">
                  <c:v>28.06.2022</c:v>
                </c:pt>
                <c:pt idx="179">
                  <c:v>29.06.2022</c:v>
                </c:pt>
                <c:pt idx="180">
                  <c:v>30.06.2022</c:v>
                </c:pt>
                <c:pt idx="181">
                  <c:v>01.07.2022</c:v>
                </c:pt>
                <c:pt idx="182">
                  <c:v>02.07.2022</c:v>
                </c:pt>
                <c:pt idx="183">
                  <c:v>03.07.2022</c:v>
                </c:pt>
                <c:pt idx="184">
                  <c:v>04.07.2022</c:v>
                </c:pt>
                <c:pt idx="185">
                  <c:v>05.07.2022</c:v>
                </c:pt>
                <c:pt idx="186">
                  <c:v>06.07.2022</c:v>
                </c:pt>
                <c:pt idx="187">
                  <c:v>07.07.2022</c:v>
                </c:pt>
                <c:pt idx="188">
                  <c:v>08.07.2022</c:v>
                </c:pt>
                <c:pt idx="189">
                  <c:v>09.07.2022</c:v>
                </c:pt>
                <c:pt idx="190">
                  <c:v>10.07.2022</c:v>
                </c:pt>
                <c:pt idx="191">
                  <c:v>11.07.2022</c:v>
                </c:pt>
                <c:pt idx="192">
                  <c:v>12.07.2022</c:v>
                </c:pt>
                <c:pt idx="193">
                  <c:v>13.07.2022</c:v>
                </c:pt>
                <c:pt idx="194">
                  <c:v>14.07.2022</c:v>
                </c:pt>
                <c:pt idx="195">
                  <c:v>15.07.2022</c:v>
                </c:pt>
                <c:pt idx="196">
                  <c:v>16.07.2022</c:v>
                </c:pt>
                <c:pt idx="197">
                  <c:v>17.07.2022</c:v>
                </c:pt>
                <c:pt idx="198">
                  <c:v>18.07.2022</c:v>
                </c:pt>
                <c:pt idx="199">
                  <c:v>19.07.2022</c:v>
                </c:pt>
                <c:pt idx="200">
                  <c:v>20.07.2022</c:v>
                </c:pt>
                <c:pt idx="201">
                  <c:v>21.07.2022</c:v>
                </c:pt>
                <c:pt idx="202">
                  <c:v>22.07.2022</c:v>
                </c:pt>
                <c:pt idx="203">
                  <c:v>23.07.2022</c:v>
                </c:pt>
                <c:pt idx="204">
                  <c:v>24.07.2022</c:v>
                </c:pt>
                <c:pt idx="205">
                  <c:v>25.07.2022</c:v>
                </c:pt>
                <c:pt idx="206">
                  <c:v>26.07.2022</c:v>
                </c:pt>
                <c:pt idx="207">
                  <c:v>27.07.2022</c:v>
                </c:pt>
                <c:pt idx="208">
                  <c:v>28.07.2022</c:v>
                </c:pt>
                <c:pt idx="209">
                  <c:v>29.07.2022</c:v>
                </c:pt>
                <c:pt idx="210">
                  <c:v>30.07.2022</c:v>
                </c:pt>
                <c:pt idx="211">
                  <c:v>31.07.2022</c:v>
                </c:pt>
                <c:pt idx="212">
                  <c:v>01.08.2022</c:v>
                </c:pt>
                <c:pt idx="213">
                  <c:v>02.08.2022</c:v>
                </c:pt>
                <c:pt idx="214">
                  <c:v>03.08.2022</c:v>
                </c:pt>
                <c:pt idx="215">
                  <c:v>04.08.2022</c:v>
                </c:pt>
                <c:pt idx="216">
                  <c:v>05.08.2022</c:v>
                </c:pt>
                <c:pt idx="217">
                  <c:v>06.08.2022</c:v>
                </c:pt>
                <c:pt idx="218">
                  <c:v>07.08.2022</c:v>
                </c:pt>
                <c:pt idx="219">
                  <c:v>08.08.2022</c:v>
                </c:pt>
                <c:pt idx="220">
                  <c:v>09.08.2022</c:v>
                </c:pt>
                <c:pt idx="221">
                  <c:v>10.08.2022</c:v>
                </c:pt>
                <c:pt idx="222">
                  <c:v>11.08.2022</c:v>
                </c:pt>
                <c:pt idx="223">
                  <c:v>12.08.2022</c:v>
                </c:pt>
                <c:pt idx="224">
                  <c:v>13.08.2022</c:v>
                </c:pt>
                <c:pt idx="225">
                  <c:v>14.08.2022</c:v>
                </c:pt>
                <c:pt idx="226">
                  <c:v>15.08.2022</c:v>
                </c:pt>
                <c:pt idx="227">
                  <c:v>16.08.2022</c:v>
                </c:pt>
                <c:pt idx="228">
                  <c:v>17.08.2022</c:v>
                </c:pt>
                <c:pt idx="229">
                  <c:v>18.08.2022</c:v>
                </c:pt>
                <c:pt idx="230">
                  <c:v>19.08.2022</c:v>
                </c:pt>
                <c:pt idx="231">
                  <c:v>20.08.2022</c:v>
                </c:pt>
                <c:pt idx="232">
                  <c:v>21.08.2022</c:v>
                </c:pt>
                <c:pt idx="233">
                  <c:v>22.08.2022</c:v>
                </c:pt>
                <c:pt idx="234">
                  <c:v>23.08.2022</c:v>
                </c:pt>
                <c:pt idx="235">
                  <c:v>24.08.2022</c:v>
                </c:pt>
                <c:pt idx="236">
                  <c:v>25.08.2022</c:v>
                </c:pt>
                <c:pt idx="237">
                  <c:v>26.08.2022</c:v>
                </c:pt>
                <c:pt idx="238">
                  <c:v>27.08.2022</c:v>
                </c:pt>
                <c:pt idx="239">
                  <c:v>28.08.2022</c:v>
                </c:pt>
                <c:pt idx="240">
                  <c:v>29.08.2022</c:v>
                </c:pt>
                <c:pt idx="241">
                  <c:v>30.08.2022</c:v>
                </c:pt>
                <c:pt idx="242">
                  <c:v>31.08.2022</c:v>
                </c:pt>
                <c:pt idx="243">
                  <c:v>01.09.2022</c:v>
                </c:pt>
                <c:pt idx="244">
                  <c:v>02.09.2022</c:v>
                </c:pt>
                <c:pt idx="245">
                  <c:v>03.09.2022</c:v>
                </c:pt>
                <c:pt idx="246">
                  <c:v>04.09.2022</c:v>
                </c:pt>
                <c:pt idx="247">
                  <c:v>05.09.2022</c:v>
                </c:pt>
                <c:pt idx="248">
                  <c:v>06.09.2022</c:v>
                </c:pt>
                <c:pt idx="249">
                  <c:v>07.09.2022</c:v>
                </c:pt>
                <c:pt idx="250">
                  <c:v>08.09.2022</c:v>
                </c:pt>
                <c:pt idx="251">
                  <c:v>09.09.2022</c:v>
                </c:pt>
                <c:pt idx="252">
                  <c:v>10.09.2022</c:v>
                </c:pt>
                <c:pt idx="253">
                  <c:v>11.09.2022</c:v>
                </c:pt>
                <c:pt idx="254">
                  <c:v>12.09.2022</c:v>
                </c:pt>
                <c:pt idx="255">
                  <c:v>13.09.2022</c:v>
                </c:pt>
                <c:pt idx="256">
                  <c:v>14.09.2022</c:v>
                </c:pt>
                <c:pt idx="257">
                  <c:v>15.09.2022</c:v>
                </c:pt>
                <c:pt idx="258">
                  <c:v>16.09.2022</c:v>
                </c:pt>
                <c:pt idx="259">
                  <c:v>17.09.2022</c:v>
                </c:pt>
                <c:pt idx="260">
                  <c:v>18.09.2022</c:v>
                </c:pt>
                <c:pt idx="261">
                  <c:v>19.09.2022</c:v>
                </c:pt>
                <c:pt idx="262">
                  <c:v>20.09.2022</c:v>
                </c:pt>
                <c:pt idx="263">
                  <c:v>21.09.2022</c:v>
                </c:pt>
                <c:pt idx="264">
                  <c:v>22.09.2022</c:v>
                </c:pt>
                <c:pt idx="265">
                  <c:v>23.09.2022</c:v>
                </c:pt>
                <c:pt idx="266">
                  <c:v>24.09.2022</c:v>
                </c:pt>
                <c:pt idx="267">
                  <c:v>25.09.2022</c:v>
                </c:pt>
                <c:pt idx="268">
                  <c:v>26.09.2022</c:v>
                </c:pt>
                <c:pt idx="269">
                  <c:v>27.09.2022</c:v>
                </c:pt>
                <c:pt idx="270">
                  <c:v>28.09.2022</c:v>
                </c:pt>
                <c:pt idx="271">
                  <c:v>29.09.2022</c:v>
                </c:pt>
                <c:pt idx="272">
                  <c:v>30.09.2022</c:v>
                </c:pt>
                <c:pt idx="273">
                  <c:v>01.10.2022</c:v>
                </c:pt>
                <c:pt idx="274">
                  <c:v>02.10.2022</c:v>
                </c:pt>
                <c:pt idx="275">
                  <c:v>03.10.2022</c:v>
                </c:pt>
                <c:pt idx="276">
                  <c:v>04.10.2022</c:v>
                </c:pt>
                <c:pt idx="277">
                  <c:v>05.10.2022</c:v>
                </c:pt>
                <c:pt idx="278">
                  <c:v>06.10.2022</c:v>
                </c:pt>
                <c:pt idx="279">
                  <c:v>07.10.2022</c:v>
                </c:pt>
                <c:pt idx="280">
                  <c:v>08.10.2022</c:v>
                </c:pt>
                <c:pt idx="281">
                  <c:v>09.10.2022</c:v>
                </c:pt>
                <c:pt idx="282">
                  <c:v>10.10.2022</c:v>
                </c:pt>
                <c:pt idx="283">
                  <c:v>11.10.2022</c:v>
                </c:pt>
                <c:pt idx="284">
                  <c:v>12.10.2022</c:v>
                </c:pt>
                <c:pt idx="285">
                  <c:v>13.10.2022</c:v>
                </c:pt>
                <c:pt idx="286">
                  <c:v>14.10.2022</c:v>
                </c:pt>
                <c:pt idx="287">
                  <c:v>15.10.2022</c:v>
                </c:pt>
                <c:pt idx="288">
                  <c:v>16.10.2022</c:v>
                </c:pt>
                <c:pt idx="289">
                  <c:v>17.10.2022</c:v>
                </c:pt>
                <c:pt idx="290">
                  <c:v>18.10.2022</c:v>
                </c:pt>
                <c:pt idx="291">
                  <c:v>19.10.2022</c:v>
                </c:pt>
                <c:pt idx="292">
                  <c:v>20.10.2022</c:v>
                </c:pt>
                <c:pt idx="293">
                  <c:v>21.10.2022</c:v>
                </c:pt>
                <c:pt idx="294">
                  <c:v>22.10.2022</c:v>
                </c:pt>
                <c:pt idx="295">
                  <c:v>23.10.2022</c:v>
                </c:pt>
                <c:pt idx="296">
                  <c:v>24.10.2022</c:v>
                </c:pt>
                <c:pt idx="297">
                  <c:v>25.10.2022</c:v>
                </c:pt>
                <c:pt idx="298">
                  <c:v>26.10.2022</c:v>
                </c:pt>
                <c:pt idx="299">
                  <c:v>27.10.2022</c:v>
                </c:pt>
                <c:pt idx="300">
                  <c:v>28.10.2022</c:v>
                </c:pt>
                <c:pt idx="301">
                  <c:v>29.10.2022</c:v>
                </c:pt>
                <c:pt idx="302">
                  <c:v>30.10.2022</c:v>
                </c:pt>
                <c:pt idx="303">
                  <c:v>31.10.2022</c:v>
                </c:pt>
                <c:pt idx="304">
                  <c:v>01.11.2022</c:v>
                </c:pt>
                <c:pt idx="305">
                  <c:v>02.11.2022</c:v>
                </c:pt>
                <c:pt idx="306">
                  <c:v>03.11.2022</c:v>
                </c:pt>
                <c:pt idx="307">
                  <c:v>04.11.2022</c:v>
                </c:pt>
                <c:pt idx="308">
                  <c:v>05.11.2022</c:v>
                </c:pt>
                <c:pt idx="309">
                  <c:v>06.11.2022</c:v>
                </c:pt>
                <c:pt idx="310">
                  <c:v>07.11.2022</c:v>
                </c:pt>
                <c:pt idx="311">
                  <c:v>08.11.2022</c:v>
                </c:pt>
                <c:pt idx="312">
                  <c:v>09.11.2022</c:v>
                </c:pt>
                <c:pt idx="313">
                  <c:v>10.11.2022</c:v>
                </c:pt>
                <c:pt idx="314">
                  <c:v>11.11.2022</c:v>
                </c:pt>
                <c:pt idx="315">
                  <c:v>12.11.2022</c:v>
                </c:pt>
                <c:pt idx="316">
                  <c:v>13.11.2022</c:v>
                </c:pt>
                <c:pt idx="317">
                  <c:v>14.11.2022</c:v>
                </c:pt>
                <c:pt idx="318">
                  <c:v>15.11.2022</c:v>
                </c:pt>
                <c:pt idx="319">
                  <c:v>16.11.2022</c:v>
                </c:pt>
                <c:pt idx="320">
                  <c:v>17.11.2022</c:v>
                </c:pt>
                <c:pt idx="321">
                  <c:v>18.11.2022</c:v>
                </c:pt>
                <c:pt idx="322">
                  <c:v>19.11.2022</c:v>
                </c:pt>
                <c:pt idx="323">
                  <c:v>20.11.2022</c:v>
                </c:pt>
                <c:pt idx="324">
                  <c:v>21.11.2022</c:v>
                </c:pt>
                <c:pt idx="325">
                  <c:v>22.11.2022</c:v>
                </c:pt>
                <c:pt idx="326">
                  <c:v>23.11.2022</c:v>
                </c:pt>
                <c:pt idx="327">
                  <c:v>24.11.2022</c:v>
                </c:pt>
                <c:pt idx="328">
                  <c:v>25.11.2022</c:v>
                </c:pt>
                <c:pt idx="329">
                  <c:v>26.11.2022</c:v>
                </c:pt>
                <c:pt idx="330">
                  <c:v>27.11.2022</c:v>
                </c:pt>
                <c:pt idx="331">
                  <c:v>28.11.2022</c:v>
                </c:pt>
                <c:pt idx="332">
                  <c:v>29.11.2022</c:v>
                </c:pt>
                <c:pt idx="333">
                  <c:v>30.11.2022</c:v>
                </c:pt>
                <c:pt idx="334">
                  <c:v>01.12.2022</c:v>
                </c:pt>
                <c:pt idx="335">
                  <c:v>02.12.2022</c:v>
                </c:pt>
                <c:pt idx="336">
                  <c:v>03.12.2022</c:v>
                </c:pt>
                <c:pt idx="337">
                  <c:v>04.12.2022</c:v>
                </c:pt>
                <c:pt idx="338">
                  <c:v>05.12.2022</c:v>
                </c:pt>
                <c:pt idx="339">
                  <c:v>06.12.2022</c:v>
                </c:pt>
                <c:pt idx="340">
                  <c:v>07.12.2022</c:v>
                </c:pt>
                <c:pt idx="341">
                  <c:v>08.12.2022</c:v>
                </c:pt>
                <c:pt idx="342">
                  <c:v>09.12.2022</c:v>
                </c:pt>
                <c:pt idx="343">
                  <c:v>10.12.2022</c:v>
                </c:pt>
                <c:pt idx="344">
                  <c:v>11.12.2022</c:v>
                </c:pt>
                <c:pt idx="345">
                  <c:v>12.12.2022</c:v>
                </c:pt>
                <c:pt idx="346">
                  <c:v>13.12.2022</c:v>
                </c:pt>
                <c:pt idx="347">
                  <c:v>14.12.2022</c:v>
                </c:pt>
                <c:pt idx="348">
                  <c:v>15.12.2022</c:v>
                </c:pt>
                <c:pt idx="349">
                  <c:v>16.12.2022</c:v>
                </c:pt>
                <c:pt idx="350">
                  <c:v>17.12.2022</c:v>
                </c:pt>
                <c:pt idx="351">
                  <c:v>18.12.2022</c:v>
                </c:pt>
                <c:pt idx="352">
                  <c:v>19.12.2022</c:v>
                </c:pt>
                <c:pt idx="353">
                  <c:v>20.12.2022</c:v>
                </c:pt>
                <c:pt idx="354">
                  <c:v>21.12.2022</c:v>
                </c:pt>
                <c:pt idx="355">
                  <c:v>22.12.2022</c:v>
                </c:pt>
                <c:pt idx="356">
                  <c:v>23.12.2022</c:v>
                </c:pt>
                <c:pt idx="357">
                  <c:v>24.12.2022</c:v>
                </c:pt>
                <c:pt idx="358">
                  <c:v>25.12.2022</c:v>
                </c:pt>
                <c:pt idx="359">
                  <c:v>26.12.2022</c:v>
                </c:pt>
                <c:pt idx="360">
                  <c:v>27.12.2022</c:v>
                </c:pt>
                <c:pt idx="361">
                  <c:v>28.12.2022</c:v>
                </c:pt>
                <c:pt idx="362">
                  <c:v>29.12.2022</c:v>
                </c:pt>
                <c:pt idx="363">
                  <c:v>30.12.2022</c:v>
                </c:pt>
                <c:pt idx="364">
                  <c:v>31.12.2022</c:v>
                </c:pt>
                <c:pt idx="365">
                  <c:v>01.01.2023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B0-4920-98F4-9A74273C1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767632"/>
        <c:axId val="503765336"/>
      </c:lineChart>
      <c:catAx>
        <c:axId val="50376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65336"/>
        <c:crosses val="autoZero"/>
        <c:auto val="1"/>
        <c:lblAlgn val="ctr"/>
        <c:lblOffset val="100"/>
        <c:noMultiLvlLbl val="0"/>
      </c:catAx>
      <c:valAx>
        <c:axId val="50376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76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E0AA-EB37-4AEA-8971-C6F018623F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FB17EA-4C42-4221-A9CF-F8830EAA41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198848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5B684-D2E2-44B7-BCEE-F6F2C351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5E1F9-C387-4F23-B7A2-6047A9B61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989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DD2A8-649F-42C5-8EC0-74F40DC90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ECE61-4901-4290-9200-B608E24F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315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43E2A-A492-4E54-8E3D-26132685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CF034A-5C17-4979-8BA3-0341214B0B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641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021FC-F67D-476E-B272-527521E13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889DF-92D6-4647-B269-481BBA6E6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22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3BE1-0877-4C24-8067-259DE559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22AEF-B97C-42EE-AFCE-B7B40B019D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5716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19E6E-BA00-44B8-85C8-EBE6F4B3B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8E8E0-8EF5-4698-A8EC-4842C14F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57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CD842-3231-4C08-9853-29CBF553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C9466-F141-4F05-AD37-03CFEEDE9B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753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250AB-4AC7-4A47-A36B-456B104EA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045F4-14E3-4652-A3AE-72B6738C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78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CC95-5FB2-416D-9BD0-006064401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B0F68-3911-4781-92C3-47DDFE6DD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414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17575-EAC4-4054-9245-F8BF82678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C874D-5225-4B68-B301-8079F8FB6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1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9EE9-D546-4D99-B0F9-93F42C2CE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9A7BA-533B-423A-9DF8-75DEE8ABBB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622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9EC2A6-6117-4A2A-B53C-CF7497DE4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5CBF9-0A40-4DD8-8302-B587B852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839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6F66-8859-4908-BF9C-D78C3304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0DDE9-9920-44A2-B1F0-78108B54E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526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5697175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57190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902530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82215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732781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59558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308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6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7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6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0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3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3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3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1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2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3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10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0E575-D29F-485D-9D41-DA861A3FE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930279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8B202-00D8-45E7-8403-53876ADC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7F836-99AA-4317-BF1E-1CD56F500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757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9707024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07285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55741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54500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802798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80004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76072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7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7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5035.98894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13759.941565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18795.66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10921871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86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47585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91395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138981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31332663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64947891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96281070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71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0288D-0EEE-42D6-B0EF-441935C80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4290138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26B58-E500-4E10-845F-19C3A1718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48547-4F81-4552-B3D3-BBFA6F83B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912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A3786-37BF-4ABC-8471-39F374A57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01.01.2021 - 19.12.2023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808E2-03AB-4960-8140-AB5604DB3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9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8807A-2F33-463A-A44A-7725799E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1D4998-CC34-4CBB-B4CA-FA0AA1B84E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265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3F152-FFEB-46B6-9943-C3914FB35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E5CD4-0ECA-4D6B-80C5-7CC869B93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357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ABD8E-ED1C-4D7D-BD5D-EB88E9BF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8BCCB0-079D-438C-B835-16C2143CD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822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1E88E-2688-477B-955C-08FE3278B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86D55-F0EF-4BFA-8F39-6B2F09331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253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F1D9F-D6AB-48FC-A23C-E107C14CB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3872D-AD01-4E26-B004-3E4B4485A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497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4AE78-D128-46EE-87CF-E0C556640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6C24B-ADDB-4ACA-80B4-7E82CB5B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751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2250B-CE8D-4705-BAC5-71D9AFEAA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2727B-C690-41ED-9C2B-71693DE81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21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0022622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21768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58479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766068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51778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4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62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46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97A4D-2ED7-4A11-BAAA-FFCBB8442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</p:spTree>
    <p:extLst>
      <p:ext uri="{BB962C8B-B14F-4D97-AF65-F5344CB8AC3E}">
        <p14:creationId xmlns:p14="http://schemas.microsoft.com/office/powerpoint/2010/main" val="1843800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CA21-532B-4B92-97E5-C1B878F31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C9B8CC-3053-43F1-8C37-088600C188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897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DC7FE-A29B-4A48-8BB3-0F0180F55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ED52-D0B9-4BB3-B482-B7ADF0A3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680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39EE1-BC93-47DD-8824-F8E82C8F1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B4DAA0-602E-4C75-9415-457E745C7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543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A54DB-C0DE-4E46-AB16-5977E2CA3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F7B66-8E90-4549-85C5-A79438626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23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706F7-662C-4F2E-8B69-8DE09813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746E94-0445-4495-9492-01AB06FB15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028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496F5-76AC-4B59-A35D-50E143327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1C09C8-1454-40D6-BFB1-02A77ADF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442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F75E-F3CB-429B-AECC-888A07BA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D3CFF-EB26-44F8-9BA8-7D97CDC2B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832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56049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559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513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360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284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6739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3530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857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807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270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546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7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15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88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21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8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59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6E481-61EB-494D-B93E-9C7E84934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01.01.2022 - 01.01.2023</a:t>
            </a:r>
          </a:p>
        </p:txBody>
      </p:sp>
    </p:spTree>
    <p:extLst>
      <p:ext uri="{BB962C8B-B14F-4D97-AF65-F5344CB8AC3E}">
        <p14:creationId xmlns:p14="http://schemas.microsoft.com/office/powerpoint/2010/main" val="1553699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477</Words>
  <Application>Microsoft Office PowerPoint</Application>
  <PresentationFormat>On-screen Show (4:3)</PresentationFormat>
  <Paragraphs>235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2023-12-19T11:03:30Z</dcterms:created>
  <dcterms:modified xsi:type="dcterms:W3CDTF">2023-12-19T11:03:54Z</dcterms:modified>
</cp:coreProperties>
</file>