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</c:f>
              <c:strCache>
                <c:ptCount val="35"/>
                <c:pt idx="0">
                  <c:v>01.01.2021</c:v>
                </c:pt>
                <c:pt idx="1">
                  <c:v>01.02.2021</c:v>
                </c:pt>
                <c:pt idx="2">
                  <c:v>01.03.2021</c:v>
                </c:pt>
                <c:pt idx="3">
                  <c:v>01.04.2021</c:v>
                </c:pt>
                <c:pt idx="4">
                  <c:v>01.05.2021</c:v>
                </c:pt>
                <c:pt idx="5">
                  <c:v>01.06.2021</c:v>
                </c:pt>
                <c:pt idx="6">
                  <c:v>01.07.2021</c:v>
                </c:pt>
                <c:pt idx="7">
                  <c:v>01.08.2021</c:v>
                </c:pt>
                <c:pt idx="8">
                  <c:v>01.09.2021</c:v>
                </c:pt>
                <c:pt idx="9">
                  <c:v>01.10.2021</c:v>
                </c:pt>
                <c:pt idx="10">
                  <c:v>01.11.2021</c:v>
                </c:pt>
                <c:pt idx="11">
                  <c:v>01.12.2021</c:v>
                </c:pt>
                <c:pt idx="12">
                  <c:v>01.01.2022</c:v>
                </c:pt>
                <c:pt idx="13">
                  <c:v>01.02.2022</c:v>
                </c:pt>
                <c:pt idx="14">
                  <c:v>01.03.2022</c:v>
                </c:pt>
                <c:pt idx="15">
                  <c:v>01.04.2022</c:v>
                </c:pt>
                <c:pt idx="16">
                  <c:v>01.05.2022</c:v>
                </c:pt>
                <c:pt idx="17">
                  <c:v>01.06.2022</c:v>
                </c:pt>
                <c:pt idx="18">
                  <c:v>01.07.2022</c:v>
                </c:pt>
                <c:pt idx="19">
                  <c:v>01.08.2022</c:v>
                </c:pt>
                <c:pt idx="20">
                  <c:v>01.09.2022</c:v>
                </c:pt>
                <c:pt idx="21">
                  <c:v>01.10.2022</c:v>
                </c:pt>
                <c:pt idx="22">
                  <c:v>01.11.2022</c:v>
                </c:pt>
                <c:pt idx="23">
                  <c:v>01.12.2022</c:v>
                </c:pt>
                <c:pt idx="24">
                  <c:v>01.01.2023</c:v>
                </c:pt>
                <c:pt idx="25">
                  <c:v>01.02.2023</c:v>
                </c:pt>
                <c:pt idx="26">
                  <c:v>01.03.2023</c:v>
                </c:pt>
                <c:pt idx="27">
                  <c:v>01.04.2023</c:v>
                </c:pt>
                <c:pt idx="28">
                  <c:v>01.05.2023</c:v>
                </c:pt>
                <c:pt idx="29">
                  <c:v>01.06.2023</c:v>
                </c:pt>
                <c:pt idx="30">
                  <c:v>01.07.2023</c:v>
                </c:pt>
                <c:pt idx="31">
                  <c:v>01.08.2023</c:v>
                </c:pt>
                <c:pt idx="32">
                  <c:v>01.09.2023</c:v>
                </c:pt>
                <c:pt idx="33">
                  <c:v>01.10.2023</c:v>
                </c:pt>
                <c:pt idx="34">
                  <c:v>01.11.2023</c:v>
                </c:pt>
              </c:strCache>
            </c:str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28</c:v>
                </c:pt>
                <c:pt idx="1">
                  <c:v>19</c:v>
                </c:pt>
                <c:pt idx="2">
                  <c:v>23</c:v>
                </c:pt>
                <c:pt idx="3">
                  <c:v>19</c:v>
                </c:pt>
                <c:pt idx="4">
                  <c:v>26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15</c:v>
                </c:pt>
                <c:pt idx="9">
                  <c:v>21</c:v>
                </c:pt>
                <c:pt idx="10">
                  <c:v>17</c:v>
                </c:pt>
                <c:pt idx="11">
                  <c:v>11</c:v>
                </c:pt>
                <c:pt idx="12">
                  <c:v>7</c:v>
                </c:pt>
                <c:pt idx="13">
                  <c:v>7</c:v>
                </c:pt>
                <c:pt idx="14">
                  <c:v>1</c:v>
                </c:pt>
                <c:pt idx="15">
                  <c:v>2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11</c:v>
                </c:pt>
                <c:pt idx="23">
                  <c:v>12</c:v>
                </c:pt>
                <c:pt idx="24">
                  <c:v>8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  <c:pt idx="30">
                  <c:v>5</c:v>
                </c:pt>
                <c:pt idx="31">
                  <c:v>7</c:v>
                </c:pt>
                <c:pt idx="32">
                  <c:v>5</c:v>
                </c:pt>
                <c:pt idx="33">
                  <c:v>6</c:v>
                </c:pt>
                <c:pt idx="3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9F-4B59-A301-002FD3181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484552"/>
        <c:axId val="361158056"/>
      </c:lineChart>
      <c:catAx>
        <c:axId val="19948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58056"/>
        <c:crosses val="autoZero"/>
        <c:auto val="1"/>
        <c:lblAlgn val="ctr"/>
        <c:lblOffset val="100"/>
        <c:noMultiLvlLbl val="0"/>
      </c:catAx>
      <c:valAx>
        <c:axId val="36115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48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34928-ADC9-4788-B22B-9B24BE424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89CFCE-7C65-47A6-937E-A377BE7E7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5298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E60CE-F927-4A6C-9669-4609169E22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8E901-4042-46BB-AD92-09012B6A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098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rittersport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rittersport</dc:title>
  <dc:creator>Frederik Born</dc:creator>
  <cp:lastModifiedBy>Frederik Born</cp:lastModifiedBy>
  <cp:revision>1</cp:revision>
  <dcterms:created xsi:type="dcterms:W3CDTF">2023-11-06T10:48:08Z</dcterms:created>
  <dcterms:modified xsi:type="dcterms:W3CDTF">2023-11-06T10:48:24Z</dcterms:modified>
</cp:coreProperties>
</file>